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255" initials="2" lastIdx="1" clrIdx="0">
    <p:extLst>
      <p:ext uri="{19B8F6BF-5375-455C-9EA6-DF929625EA0E}">
        <p15:presenceInfo xmlns:p15="http://schemas.microsoft.com/office/powerpoint/2012/main" userId="S::2255@365ppt.shop::fc9abe33-f7d3-4da6-b384-f6332913a0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A01C-F229-4236-8022-A2E6A0D50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57A36-F64A-4D2E-B952-EC3048DC2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5D0A1-AF75-4D9D-BB01-DA6FBB42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AB7B-5195-4488-99C0-C98E5F27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DEEE2-ACE7-4EEF-838E-878AE497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7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B5263-391F-4C50-B3F3-95497415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E7F72-4891-4B36-958E-F8BF7FF5F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0490A-0199-451C-9C2D-A8D570BF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8453D-4536-4A6F-9E80-FF3D5F31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8002A-6B9D-483E-95FF-972B804C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0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3C04C-F8A3-404A-9C45-2F1224C45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F1D4B-27B1-4CAE-807C-2C407136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F2C6C-C7C9-474A-B4BD-B7F10FD3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A8C2B-E226-4793-B043-6B49AF46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6D86-AA81-4788-BD07-321DBC1D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6A5FB-4F13-4B41-BBEA-3ED06281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846A4-8986-4E4C-8293-3E89DEB2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F997-F419-49E8-BE51-50CA1782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8F005-53E6-456C-B552-45A151AB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AED5A-4213-46DF-ADAC-6C0C5DB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38BC2-1FE2-4530-A897-6184AC25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72E0C-2C3F-4A60-BB84-5D29D73D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39316-637B-4918-A4F9-881469A4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FCE8E-AA2F-4DE4-A237-2B03C40D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43420-4101-4907-B2B8-0532567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4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27FEF-B5BC-495C-872C-89060CA9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9898F-AFF7-438A-8A45-BBCE403E3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F1202-8D47-4BF1-9761-6BA39CC7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9B4CE-E91D-4ED7-A4E8-07A83264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9466F-C278-463D-A33C-FADDEE3C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69842-0A1C-44E2-9AB1-8F591487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CB98C-A5C5-4348-BD7E-61544A5B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53CC6-F32C-45F7-9FCF-C1AFA9B7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99721-3FEC-479C-889B-AB387019E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AE47D6-CB9D-4C9F-BDC8-3CBEBBC3D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D01A64-E5C9-4235-B517-4F58159DD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6601F-2317-421B-BBA4-48759035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03519C-C5C7-4A4E-9081-BD878A67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C7633-05F9-466C-A567-1CC52832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2403F-9B69-46DD-ACA6-E53E2183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DBF06-7BF8-410E-92C9-8F7C1805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596B4-40C7-4C47-984D-4E862D5B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2BE22-6E15-4DBE-B8E7-392C70CF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7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D276BB-7188-46D5-BE38-91CEEBD3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54BCD4-D800-4414-867E-BF1CFED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36FDA-99B6-4ED7-8D56-68B98D4A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41A8B-D4EB-4867-9398-D0663166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BC3EB-6A5D-4A9F-BD1F-33D5DE9C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86E4E-EFC9-4E91-8F3B-3B01D93B1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94A10-C510-4528-8486-7752C958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5EDB8-FCE8-4A97-9466-06846FAB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5C56B-9476-4D90-8CBA-33E9D47F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1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582C4-5176-45BA-BB5B-2418B3B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064E04-346F-4C07-8700-D3B4A365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59945-2FAE-44C7-87DB-9C07F8C5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90605-4681-4C69-A8F8-9367EB04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72CBF-EC91-4225-97B3-B5DC4BE8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E5BF8-5421-4D19-9086-87874FB1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9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D18F9-E8EF-4AA6-95B7-808F4805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88595-D9B8-454B-82D1-AE9BD520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C99A2-00ED-4F02-83B2-7A0244E6A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C8A5-BD0D-4111-A512-8E8465E438B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24CD2-8425-4C21-B37F-71DFDE219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4E6BE-25C6-4AEE-A44B-F1CC3FECA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8BF9-E163-4761-8B6A-EE0C933A3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0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887ACD-633C-48DF-8FFD-89766A33FB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08418-063F-4227-AAA4-69C537FBD005}"/>
              </a:ext>
            </a:extLst>
          </p:cNvPr>
          <p:cNvSpPr/>
          <p:nvPr/>
        </p:nvSpPr>
        <p:spPr>
          <a:xfrm>
            <a:off x="2920767" y="341851"/>
            <a:ext cx="6350466" cy="617429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뮤직프로토타입</a:t>
            </a:r>
            <a:r>
              <a:rPr lang="ko-KR" altLang="en-US" dirty="0">
                <a:solidFill>
                  <a:schemeClr val="tx1"/>
                </a:solidFill>
              </a:rPr>
              <a:t> 개발문서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en-US" altLang="ko-KR" dirty="0">
                <a:solidFill>
                  <a:schemeClr val="tx1"/>
                </a:solidFill>
              </a:rPr>
              <a:t>ICT</a:t>
            </a:r>
            <a:r>
              <a:rPr lang="ko-KR" altLang="en-US" dirty="0">
                <a:solidFill>
                  <a:schemeClr val="tx1"/>
                </a:solidFill>
              </a:rPr>
              <a:t>인턴십 사원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 err="1">
                <a:solidFill>
                  <a:schemeClr val="tx1"/>
                </a:solidFill>
              </a:rPr>
              <a:t>우상연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6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DC4494-4A55-458E-B72B-3D99BB62F660}"/>
              </a:ext>
            </a:extLst>
          </p:cNvPr>
          <p:cNvSpPr/>
          <p:nvPr/>
        </p:nvSpPr>
        <p:spPr>
          <a:xfrm>
            <a:off x="0" y="-31248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3CDC24-31B7-429C-AD0A-B6399760C219}"/>
              </a:ext>
            </a:extLst>
          </p:cNvPr>
          <p:cNvCxnSpPr/>
          <p:nvPr/>
        </p:nvCxnSpPr>
        <p:spPr>
          <a:xfrm>
            <a:off x="4880993" y="1395178"/>
            <a:ext cx="1468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6884E6-A32D-4A6A-8E61-7658930F4C58}"/>
              </a:ext>
            </a:extLst>
          </p:cNvPr>
          <p:cNvSpPr/>
          <p:nvPr/>
        </p:nvSpPr>
        <p:spPr>
          <a:xfrm>
            <a:off x="3602469" y="858283"/>
            <a:ext cx="1350628" cy="1107346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A07F5-6207-492E-902B-6997CE559137}"/>
              </a:ext>
            </a:extLst>
          </p:cNvPr>
          <p:cNvSpPr txBox="1"/>
          <p:nvPr/>
        </p:nvSpPr>
        <p:spPr>
          <a:xfrm>
            <a:off x="3558601" y="981376"/>
            <a:ext cx="143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대분류 선택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309958-2575-4580-9653-DD0696E0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132" y="1356029"/>
            <a:ext cx="495300" cy="6096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86B018-193D-482C-B63B-8D6E017C4206}"/>
              </a:ext>
            </a:extLst>
          </p:cNvPr>
          <p:cNvSpPr/>
          <p:nvPr/>
        </p:nvSpPr>
        <p:spPr>
          <a:xfrm>
            <a:off x="6392935" y="858283"/>
            <a:ext cx="1350628" cy="1107346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6E2BD0-3322-40E8-830B-AE84EF40FF41}"/>
              </a:ext>
            </a:extLst>
          </p:cNvPr>
          <p:cNvSpPr txBox="1"/>
          <p:nvPr/>
        </p:nvSpPr>
        <p:spPr>
          <a:xfrm>
            <a:off x="6349067" y="981376"/>
            <a:ext cx="143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소분류 선택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7E43C3C-333E-4B59-8352-6EB21587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35" y="1513106"/>
            <a:ext cx="657225" cy="3048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20A0BFC-E22E-4A65-8468-144F2A181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830" y="3042622"/>
            <a:ext cx="5715000" cy="27908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D0E3DA3-5208-4E65-B3DE-00C0DCDB9B2A}"/>
              </a:ext>
            </a:extLst>
          </p:cNvPr>
          <p:cNvSpPr txBox="1"/>
          <p:nvPr/>
        </p:nvSpPr>
        <p:spPr>
          <a:xfrm>
            <a:off x="6224631" y="3305262"/>
            <a:ext cx="1837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음원 제목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40C6F0-B7BC-4A6F-9339-35C856DD95C3}"/>
              </a:ext>
            </a:extLst>
          </p:cNvPr>
          <p:cNvSpPr txBox="1"/>
          <p:nvPr/>
        </p:nvSpPr>
        <p:spPr>
          <a:xfrm>
            <a:off x="6224631" y="3752568"/>
            <a:ext cx="1837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가수 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4D4292-6F1C-40EF-BE12-0424E8677230}"/>
              </a:ext>
            </a:extLst>
          </p:cNvPr>
          <p:cNvSpPr txBox="1"/>
          <p:nvPr/>
        </p:nvSpPr>
        <p:spPr>
          <a:xfrm>
            <a:off x="7143225" y="4829334"/>
            <a:ext cx="1233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음원 길이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12A26-6066-4EA4-8FCE-DB9E0DA3E06D}"/>
              </a:ext>
            </a:extLst>
          </p:cNvPr>
          <p:cNvSpPr txBox="1"/>
          <p:nvPr/>
        </p:nvSpPr>
        <p:spPr>
          <a:xfrm>
            <a:off x="6144936" y="4829334"/>
            <a:ext cx="1233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현재 재생 시간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CD2FA3-49E7-46F1-9777-FE4D32799C27}"/>
              </a:ext>
            </a:extLst>
          </p:cNvPr>
          <p:cNvSpPr txBox="1"/>
          <p:nvPr/>
        </p:nvSpPr>
        <p:spPr>
          <a:xfrm>
            <a:off x="7787430" y="55013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볼륨</a:t>
            </a: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AD3B6BE-1586-4265-AAD1-9AF568656F0A}"/>
              </a:ext>
            </a:extLst>
          </p:cNvPr>
          <p:cNvCxnSpPr>
            <a:stCxn id="22" idx="2"/>
          </p:cNvCxnSpPr>
          <p:nvPr/>
        </p:nvCxnSpPr>
        <p:spPr>
          <a:xfrm rot="5400000">
            <a:off x="5919192" y="1893564"/>
            <a:ext cx="1076993" cy="12211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7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4983FC-7BC0-4124-8563-A817C0BA7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EE1E6E-CF53-4005-ADFC-0D456F9C8996}"/>
              </a:ext>
            </a:extLst>
          </p:cNvPr>
          <p:cNvSpPr/>
          <p:nvPr/>
        </p:nvSpPr>
        <p:spPr>
          <a:xfrm>
            <a:off x="1627464" y="872455"/>
            <a:ext cx="2969703" cy="72145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551044-C142-4111-8591-D97F4A01FBCD}"/>
              </a:ext>
            </a:extLst>
          </p:cNvPr>
          <p:cNvSpPr/>
          <p:nvPr/>
        </p:nvSpPr>
        <p:spPr>
          <a:xfrm>
            <a:off x="6729368" y="872454"/>
            <a:ext cx="2969703" cy="72145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8CC78-FB97-4CB1-8E20-D0E06D5C953D}"/>
              </a:ext>
            </a:extLst>
          </p:cNvPr>
          <p:cNvSpPr txBox="1"/>
          <p:nvPr/>
        </p:nvSpPr>
        <p:spPr>
          <a:xfrm>
            <a:off x="1770077" y="1065401"/>
            <a:ext cx="2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BFAA8-D09D-4FAF-910F-5FF778549EE8}"/>
              </a:ext>
            </a:extLst>
          </p:cNvPr>
          <p:cNvSpPr txBox="1"/>
          <p:nvPr/>
        </p:nvSpPr>
        <p:spPr>
          <a:xfrm>
            <a:off x="6981037" y="1068413"/>
            <a:ext cx="2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AAD292-A6CB-44E4-92CE-7C7EF61810D6}"/>
              </a:ext>
            </a:extLst>
          </p:cNvPr>
          <p:cNvCxnSpPr/>
          <p:nvPr/>
        </p:nvCxnSpPr>
        <p:spPr>
          <a:xfrm>
            <a:off x="3011648" y="1593907"/>
            <a:ext cx="0" cy="134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6B22E1F-AF7E-4A08-AF0A-D6192AC91B1E}"/>
              </a:ext>
            </a:extLst>
          </p:cNvPr>
          <p:cNvSpPr/>
          <p:nvPr/>
        </p:nvSpPr>
        <p:spPr>
          <a:xfrm>
            <a:off x="1711353" y="2936147"/>
            <a:ext cx="2801923" cy="122479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6B814-D4D8-43BD-B9A8-A2364A598A1B}"/>
              </a:ext>
            </a:extLst>
          </p:cNvPr>
          <p:cNvSpPr txBox="1"/>
          <p:nvPr/>
        </p:nvSpPr>
        <p:spPr>
          <a:xfrm>
            <a:off x="1929468" y="3363877"/>
            <a:ext cx="245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채널 </a:t>
            </a:r>
            <a:r>
              <a:rPr lang="ko-KR" altLang="en-US" dirty="0" err="1"/>
              <a:t>리스팅</a:t>
            </a:r>
            <a:endParaRPr lang="ko-KR" altLang="en-US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977BC86-D106-4E32-912A-4E6968460EFE}"/>
              </a:ext>
            </a:extLst>
          </p:cNvPr>
          <p:cNvCxnSpPr>
            <a:stCxn id="10" idx="6"/>
          </p:cNvCxnSpPr>
          <p:nvPr/>
        </p:nvCxnSpPr>
        <p:spPr>
          <a:xfrm>
            <a:off x="4513276" y="3548543"/>
            <a:ext cx="3380764" cy="906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568CF32-34DA-4B6D-A170-C8AC80F3602F}"/>
              </a:ext>
            </a:extLst>
          </p:cNvPr>
          <p:cNvSpPr/>
          <p:nvPr/>
        </p:nvSpPr>
        <p:spPr>
          <a:xfrm>
            <a:off x="7894040" y="3826994"/>
            <a:ext cx="2801923" cy="122479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85C98C-6C99-44B0-8CBD-B22BC452912C}"/>
              </a:ext>
            </a:extLst>
          </p:cNvPr>
          <p:cNvSpPr txBox="1"/>
          <p:nvPr/>
        </p:nvSpPr>
        <p:spPr>
          <a:xfrm>
            <a:off x="7952764" y="3977725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채널에 맞는 </a:t>
            </a:r>
            <a:r>
              <a:rPr lang="en-US" altLang="ko-KR" dirty="0" err="1"/>
              <a:t>webapi</a:t>
            </a:r>
            <a:endParaRPr lang="en-US" altLang="ko-KR" dirty="0"/>
          </a:p>
          <a:p>
            <a:pPr algn="ctr"/>
            <a:r>
              <a:rPr lang="ko-KR" altLang="en-US" dirty="0"/>
              <a:t>호출 및 </a:t>
            </a:r>
            <a:endParaRPr lang="en-US" altLang="ko-KR" dirty="0"/>
          </a:p>
          <a:p>
            <a:pPr algn="ctr"/>
            <a:r>
              <a:rPr lang="en-US" altLang="ko-KR" dirty="0" err="1"/>
              <a:t>MediaPlayer</a:t>
            </a:r>
            <a:r>
              <a:rPr lang="ko-KR" altLang="en-US" dirty="0"/>
              <a:t>로 음악재생</a:t>
            </a:r>
          </a:p>
        </p:txBody>
      </p:sp>
    </p:spTree>
    <p:extLst>
      <p:ext uri="{BB962C8B-B14F-4D97-AF65-F5344CB8AC3E}">
        <p14:creationId xmlns:p14="http://schemas.microsoft.com/office/powerpoint/2010/main" val="151355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4983FC-7BC0-4124-8563-A817C0BA7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97CD9FC-5C93-4121-8929-BB5714C1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77919"/>
              </p:ext>
            </p:extLst>
          </p:nvPr>
        </p:nvGraphicFramePr>
        <p:xfrm>
          <a:off x="3234421" y="1760220"/>
          <a:ext cx="57231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08">
                  <a:extLst>
                    <a:ext uri="{9D8B030D-6E8A-4147-A177-3AD203B41FA5}">
                      <a16:colId xmlns:a16="http://schemas.microsoft.com/office/drawing/2014/main" val="239836701"/>
                    </a:ext>
                  </a:extLst>
                </a:gridCol>
                <a:gridCol w="3798350">
                  <a:extLst>
                    <a:ext uri="{9D8B030D-6E8A-4147-A177-3AD203B41FA5}">
                      <a16:colId xmlns:a16="http://schemas.microsoft.com/office/drawing/2014/main" val="33033482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5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Label1~Label13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채널 정보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음원 가수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다음곡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8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메인화면</a:t>
                      </a:r>
                      <a:r>
                        <a:rPr lang="ko-KR" altLang="en-US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3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음원 현재 재생시간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04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음원 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일시정지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1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TrackBar1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음원 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TrackBar2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음원 볼륨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8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PictureBox1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채널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31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76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4983FC-7BC0-4124-8563-A817C0BA7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EE1E6E-CF53-4005-ADFC-0D456F9C8996}"/>
              </a:ext>
            </a:extLst>
          </p:cNvPr>
          <p:cNvSpPr/>
          <p:nvPr/>
        </p:nvSpPr>
        <p:spPr>
          <a:xfrm>
            <a:off x="2206303" y="1005370"/>
            <a:ext cx="1812022" cy="42783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551044-C142-4111-8591-D97F4A01FBCD}"/>
              </a:ext>
            </a:extLst>
          </p:cNvPr>
          <p:cNvSpPr/>
          <p:nvPr/>
        </p:nvSpPr>
        <p:spPr>
          <a:xfrm>
            <a:off x="7375320" y="1005370"/>
            <a:ext cx="1637255" cy="42783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8CC78-FB97-4CB1-8E20-D0E06D5C953D}"/>
              </a:ext>
            </a:extLst>
          </p:cNvPr>
          <p:cNvSpPr txBox="1"/>
          <p:nvPr/>
        </p:nvSpPr>
        <p:spPr>
          <a:xfrm>
            <a:off x="1770077" y="1065401"/>
            <a:ext cx="246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Forms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BFAA8-D09D-4FAF-910F-5FF778549EE8}"/>
              </a:ext>
            </a:extLst>
          </p:cNvPr>
          <p:cNvSpPr txBox="1"/>
          <p:nvPr/>
        </p:nvSpPr>
        <p:spPr>
          <a:xfrm>
            <a:off x="6981037" y="1068413"/>
            <a:ext cx="246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WebApiServer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AAD292-A6CB-44E4-92CE-7C7EF61810D6}"/>
              </a:ext>
            </a:extLst>
          </p:cNvPr>
          <p:cNvCxnSpPr>
            <a:cxnSpLocks/>
          </p:cNvCxnSpPr>
          <p:nvPr/>
        </p:nvCxnSpPr>
        <p:spPr>
          <a:xfrm>
            <a:off x="3028424" y="1433207"/>
            <a:ext cx="0" cy="97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6B22E1F-AF7E-4A08-AF0A-D6192AC91B1E}"/>
              </a:ext>
            </a:extLst>
          </p:cNvPr>
          <p:cNvSpPr/>
          <p:nvPr/>
        </p:nvSpPr>
        <p:spPr>
          <a:xfrm>
            <a:off x="2206301" y="2408946"/>
            <a:ext cx="1929469" cy="671119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6B814-D4D8-43BD-B9A8-A2364A598A1B}"/>
              </a:ext>
            </a:extLst>
          </p:cNvPr>
          <p:cNvSpPr txBox="1"/>
          <p:nvPr/>
        </p:nvSpPr>
        <p:spPr>
          <a:xfrm>
            <a:off x="1883328" y="2468972"/>
            <a:ext cx="245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WebApi</a:t>
            </a:r>
            <a:r>
              <a:rPr lang="ko-KR" altLang="en-US" sz="1400" dirty="0"/>
              <a:t>로 보낼</a:t>
            </a:r>
            <a:endParaRPr lang="en-US" altLang="ko-KR" sz="1400" dirty="0"/>
          </a:p>
          <a:p>
            <a:pPr algn="ctr"/>
            <a:r>
              <a:rPr lang="ko-KR" altLang="en-US" sz="1400" dirty="0"/>
              <a:t>함수 생성 및 요청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977BC86-D106-4E32-912A-4E6968460EF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35770" y="2744506"/>
            <a:ext cx="3016893" cy="5517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568CF32-34DA-4B6D-A170-C8AC80F3602F}"/>
              </a:ext>
            </a:extLst>
          </p:cNvPr>
          <p:cNvSpPr/>
          <p:nvPr/>
        </p:nvSpPr>
        <p:spPr>
          <a:xfrm>
            <a:off x="7152663" y="2893982"/>
            <a:ext cx="2313964" cy="98990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85C98C-6C99-44B0-8CBD-B22BC452912C}"/>
              </a:ext>
            </a:extLst>
          </p:cNvPr>
          <p:cNvSpPr txBox="1"/>
          <p:nvPr/>
        </p:nvSpPr>
        <p:spPr>
          <a:xfrm>
            <a:off x="6931927" y="3116111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요청 사항 값</a:t>
            </a:r>
            <a:endParaRPr lang="en-US" altLang="ko-KR" sz="1400" dirty="0"/>
          </a:p>
          <a:p>
            <a:pPr algn="ctr"/>
            <a:r>
              <a:rPr lang="ko-KR" altLang="en-US" sz="1400" dirty="0"/>
              <a:t>출력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CBFFA00-C3FB-4D44-A1B6-FFD5CFD4AC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8328" y="3639331"/>
            <a:ext cx="3280095" cy="312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AC93DF1-8943-4D7F-88FF-46B4B35CF184}"/>
              </a:ext>
            </a:extLst>
          </p:cNvPr>
          <p:cNvSpPr/>
          <p:nvPr/>
        </p:nvSpPr>
        <p:spPr>
          <a:xfrm>
            <a:off x="2206300" y="3548323"/>
            <a:ext cx="1812025" cy="79869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0CC52B-637A-47F7-974A-3FB496C60AC6}"/>
              </a:ext>
            </a:extLst>
          </p:cNvPr>
          <p:cNvSpPr txBox="1"/>
          <p:nvPr/>
        </p:nvSpPr>
        <p:spPr>
          <a:xfrm>
            <a:off x="1883327" y="3608349"/>
            <a:ext cx="2353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C#</a:t>
            </a:r>
            <a:r>
              <a:rPr lang="ko-KR" altLang="en-US" sz="1400" dirty="0"/>
              <a:t>형식의 </a:t>
            </a:r>
            <a:r>
              <a:rPr lang="en-US" altLang="ko-KR" sz="1400" dirty="0"/>
              <a:t>JSON</a:t>
            </a:r>
          </a:p>
          <a:p>
            <a:pPr algn="ctr"/>
            <a:r>
              <a:rPr lang="ko-KR" altLang="en-US" sz="1400" dirty="0"/>
              <a:t>객체 호출 형식으로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정형화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9C6F87-447A-4689-B124-6764D07E77A9}"/>
              </a:ext>
            </a:extLst>
          </p:cNvPr>
          <p:cNvCxnSpPr>
            <a:cxnSpLocks/>
          </p:cNvCxnSpPr>
          <p:nvPr/>
        </p:nvCxnSpPr>
        <p:spPr>
          <a:xfrm>
            <a:off x="3028424" y="4347013"/>
            <a:ext cx="0" cy="69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E4ECF3E-DF37-48F8-9B28-6B79DDEFFAB6}"/>
              </a:ext>
            </a:extLst>
          </p:cNvPr>
          <p:cNvSpPr/>
          <p:nvPr/>
        </p:nvSpPr>
        <p:spPr>
          <a:xfrm>
            <a:off x="2013355" y="5042951"/>
            <a:ext cx="2030137" cy="1101098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2B54D9-787C-44A4-8273-0A3C1ACE1956}"/>
              </a:ext>
            </a:extLst>
          </p:cNvPr>
          <p:cNvSpPr txBox="1"/>
          <p:nvPr/>
        </p:nvSpPr>
        <p:spPr>
          <a:xfrm>
            <a:off x="1883327" y="5116447"/>
            <a:ext cx="2353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전송 받은 데이터가</a:t>
            </a:r>
            <a:endParaRPr lang="en-US" altLang="ko-KR" sz="1400" dirty="0"/>
          </a:p>
          <a:p>
            <a:pPr algn="ctr"/>
            <a:r>
              <a:rPr lang="ko-KR" altLang="en-US" sz="1400" dirty="0"/>
              <a:t>조건에 </a:t>
            </a:r>
            <a:r>
              <a:rPr lang="ko-KR" altLang="en-US" sz="1400" dirty="0" err="1"/>
              <a:t>충족시</a:t>
            </a:r>
            <a:endParaRPr lang="en-US" altLang="ko-KR" sz="1400" dirty="0"/>
          </a:p>
          <a:p>
            <a:pPr algn="ctr"/>
            <a:r>
              <a:rPr lang="ko-KR" altLang="en-US" sz="1400" dirty="0"/>
              <a:t>미디어 플레이어 실행 및 재생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2D31D5A-E357-407D-A9FF-94218C7D997A}"/>
              </a:ext>
            </a:extLst>
          </p:cNvPr>
          <p:cNvCxnSpPr/>
          <p:nvPr/>
        </p:nvCxnSpPr>
        <p:spPr>
          <a:xfrm>
            <a:off x="4043492" y="5587068"/>
            <a:ext cx="3331828" cy="6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C9FF4BAD-A122-42D9-8BCD-3A350DC7E54D}"/>
              </a:ext>
            </a:extLst>
          </p:cNvPr>
          <p:cNvSpPr/>
          <p:nvPr/>
        </p:nvSpPr>
        <p:spPr>
          <a:xfrm>
            <a:off x="7375320" y="5098549"/>
            <a:ext cx="2313964" cy="98990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6AE22D-8567-4D10-B501-91C5AAFA3C7F}"/>
              </a:ext>
            </a:extLst>
          </p:cNvPr>
          <p:cNvSpPr txBox="1"/>
          <p:nvPr/>
        </p:nvSpPr>
        <p:spPr>
          <a:xfrm>
            <a:off x="7152663" y="5258377"/>
            <a:ext cx="2743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곡 변경 등</a:t>
            </a:r>
            <a:endParaRPr lang="en-US" altLang="ko-KR" sz="1400" dirty="0"/>
          </a:p>
          <a:p>
            <a:pPr algn="ctr"/>
            <a:r>
              <a:rPr lang="ko-KR" altLang="en-US" sz="1400" dirty="0"/>
              <a:t>상황에 따라 지속적으로</a:t>
            </a:r>
            <a:endParaRPr lang="en-US" altLang="ko-KR" sz="1400" dirty="0"/>
          </a:p>
          <a:p>
            <a:pPr algn="ctr"/>
            <a:r>
              <a:rPr lang="ko-KR" altLang="en-US" sz="1400" dirty="0"/>
              <a:t>요청 사항 이행</a:t>
            </a:r>
          </a:p>
        </p:txBody>
      </p:sp>
    </p:spTree>
    <p:extLst>
      <p:ext uri="{BB962C8B-B14F-4D97-AF65-F5344CB8AC3E}">
        <p14:creationId xmlns:p14="http://schemas.microsoft.com/office/powerpoint/2010/main" val="126151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4983FC-7BC0-4124-8563-A817C0BA7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B382B8A1-D38C-4E86-8C23-2544A755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22"/>
              </p:ext>
            </p:extLst>
          </p:nvPr>
        </p:nvGraphicFramePr>
        <p:xfrm>
          <a:off x="2015688" y="1018540"/>
          <a:ext cx="816062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387">
                  <a:extLst>
                    <a:ext uri="{9D8B030D-6E8A-4147-A177-3AD203B41FA5}">
                      <a16:colId xmlns:a16="http://schemas.microsoft.com/office/drawing/2014/main" val="114913289"/>
                    </a:ext>
                  </a:extLst>
                </a:gridCol>
                <a:gridCol w="3884102">
                  <a:extLst>
                    <a:ext uri="{9D8B030D-6E8A-4147-A177-3AD203B41FA5}">
                      <a16:colId xmlns:a16="http://schemas.microsoft.com/office/drawing/2014/main" val="414202028"/>
                    </a:ext>
                  </a:extLst>
                </a:gridCol>
                <a:gridCol w="1879134">
                  <a:extLst>
                    <a:ext uri="{9D8B030D-6E8A-4147-A177-3AD203B41FA5}">
                      <a16:colId xmlns:a16="http://schemas.microsoft.com/office/drawing/2014/main" val="42151194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 연동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8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request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서버에 요청할 </a:t>
                      </a:r>
                      <a:r>
                        <a:rPr lang="en-US" altLang="ko-KR" dirty="0" err="1"/>
                        <a:t>uri</a:t>
                      </a:r>
                      <a:r>
                        <a:rPr lang="ko-KR" altLang="en-US" dirty="0"/>
                        <a:t>주소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WebRequest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9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request.ContentType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보낼 형식</a:t>
                      </a:r>
                      <a:r>
                        <a:rPr lang="en-US" altLang="ko-KR" dirty="0"/>
                        <a:t>(x-www-form-</a:t>
                      </a:r>
                      <a:r>
                        <a:rPr lang="en-US" altLang="ko-KR" dirty="0" err="1"/>
                        <a:t>urlencoded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WebRequest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request.Method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 형식</a:t>
                      </a:r>
                      <a:r>
                        <a:rPr lang="en-US" altLang="ko-KR" dirty="0"/>
                        <a:t>(post)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WebRequest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Postdata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서버에 보낼 </a:t>
                      </a: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8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Senddata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요청한 값을 </a:t>
                      </a:r>
                      <a:r>
                        <a:rPr lang="en-US" altLang="ko-KR" dirty="0"/>
                        <a:t>utf-8 </a:t>
                      </a:r>
                      <a:r>
                        <a:rPr lang="ko-KR" altLang="en-US" dirty="0"/>
                        <a:t>형식으로 받음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Byte[]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5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요청한 값을 텍스트 형식으로 받음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받아온 텍스트를 </a:t>
                      </a:r>
                      <a:r>
                        <a:rPr lang="en-US" altLang="ko-KR" dirty="0" err="1"/>
                        <a:t>jobject</a:t>
                      </a:r>
                      <a:r>
                        <a:rPr lang="ko-KR" altLang="en-US" dirty="0"/>
                        <a:t>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Jobject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서버에서 받아온 음원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1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서버에서 받아온 가수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7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서버에서 받아온 </a:t>
                      </a:r>
                      <a:r>
                        <a:rPr lang="en-US" altLang="ko-KR" dirty="0"/>
                        <a:t>mp3 </a:t>
                      </a:r>
                      <a:r>
                        <a:rPr lang="ko-KR" altLang="en-US" dirty="0"/>
                        <a:t>파일 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1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서버에서 받아온 음원 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1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4983FC-7BC0-4124-8563-A817C0BA7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B382B8A1-D38C-4E86-8C23-2544A755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84780"/>
              </p:ext>
            </p:extLst>
          </p:nvPr>
        </p:nvGraphicFramePr>
        <p:xfrm>
          <a:off x="2015688" y="2687320"/>
          <a:ext cx="81606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387">
                  <a:extLst>
                    <a:ext uri="{9D8B030D-6E8A-4147-A177-3AD203B41FA5}">
                      <a16:colId xmlns:a16="http://schemas.microsoft.com/office/drawing/2014/main" val="114913289"/>
                    </a:ext>
                  </a:extLst>
                </a:gridCol>
                <a:gridCol w="3884102">
                  <a:extLst>
                    <a:ext uri="{9D8B030D-6E8A-4147-A177-3AD203B41FA5}">
                      <a16:colId xmlns:a16="http://schemas.microsoft.com/office/drawing/2014/main" val="414202028"/>
                    </a:ext>
                  </a:extLst>
                </a:gridCol>
                <a:gridCol w="1879134">
                  <a:extLst>
                    <a:ext uri="{9D8B030D-6E8A-4147-A177-3AD203B41FA5}">
                      <a16:colId xmlns:a16="http://schemas.microsoft.com/office/drawing/2014/main" val="42151194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8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Click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이벤트 발생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채널 </a:t>
                      </a:r>
                      <a:r>
                        <a:rPr lang="ko-KR" altLang="en-US" dirty="0" err="1"/>
                        <a:t>리스팅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9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Scroll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스크롤시 이벤트 발생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음원 조절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trackBar2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90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94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4983FC-7BC0-4124-8563-A817C0BA7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6B22E1F-AF7E-4A08-AF0A-D6192AC91B1E}"/>
              </a:ext>
            </a:extLst>
          </p:cNvPr>
          <p:cNvSpPr/>
          <p:nvPr/>
        </p:nvSpPr>
        <p:spPr>
          <a:xfrm>
            <a:off x="2424415" y="1561658"/>
            <a:ext cx="1929469" cy="671119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6B814-D4D8-43BD-B9A8-A2364A598A1B}"/>
              </a:ext>
            </a:extLst>
          </p:cNvPr>
          <p:cNvSpPr txBox="1"/>
          <p:nvPr/>
        </p:nvSpPr>
        <p:spPr>
          <a:xfrm>
            <a:off x="2101441" y="1738917"/>
            <a:ext cx="245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채널 </a:t>
            </a:r>
            <a:r>
              <a:rPr lang="ko-KR" altLang="en-US" sz="1400" dirty="0" err="1"/>
              <a:t>리스팅</a:t>
            </a:r>
            <a:endParaRPr lang="ko-KR" altLang="en-US" sz="1400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977BC86-D106-4E32-912A-4E6968460EF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353884" y="1897218"/>
            <a:ext cx="3016893" cy="5517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568CF32-34DA-4B6D-A170-C8AC80F3602F}"/>
              </a:ext>
            </a:extLst>
          </p:cNvPr>
          <p:cNvSpPr/>
          <p:nvPr/>
        </p:nvSpPr>
        <p:spPr>
          <a:xfrm>
            <a:off x="7370777" y="2046694"/>
            <a:ext cx="2313964" cy="98990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85C98C-6C99-44B0-8CBD-B22BC452912C}"/>
              </a:ext>
            </a:extLst>
          </p:cNvPr>
          <p:cNvSpPr txBox="1"/>
          <p:nvPr/>
        </p:nvSpPr>
        <p:spPr>
          <a:xfrm>
            <a:off x="7118054" y="2167605"/>
            <a:ext cx="2743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지정된 시간과</a:t>
            </a:r>
            <a:endParaRPr lang="en-US" altLang="ko-KR" sz="1400" dirty="0"/>
          </a:p>
          <a:p>
            <a:pPr algn="ctr"/>
            <a:r>
              <a:rPr lang="ko-KR" altLang="en-US" sz="1400" dirty="0"/>
              <a:t>현재 시간 사이의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초 계산</a:t>
            </a:r>
            <a:r>
              <a:rPr lang="en-US" altLang="ko-KR" sz="1400" dirty="0"/>
              <a:t>(during time)</a:t>
            </a:r>
            <a:endParaRPr lang="ko-KR" altLang="en-US" sz="1400" dirty="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CBFFA00-C3FB-4D44-A1B6-FFD5CFD4AC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6442" y="2792043"/>
            <a:ext cx="3280095" cy="312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AC93DF1-8943-4D7F-88FF-46B4B35CF184}"/>
              </a:ext>
            </a:extLst>
          </p:cNvPr>
          <p:cNvSpPr/>
          <p:nvPr/>
        </p:nvSpPr>
        <p:spPr>
          <a:xfrm>
            <a:off x="2424414" y="2701035"/>
            <a:ext cx="1812025" cy="79869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0CC52B-637A-47F7-974A-3FB496C60AC6}"/>
              </a:ext>
            </a:extLst>
          </p:cNvPr>
          <p:cNvSpPr txBox="1"/>
          <p:nvPr/>
        </p:nvSpPr>
        <p:spPr>
          <a:xfrm>
            <a:off x="2101441" y="2761061"/>
            <a:ext cx="2353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채널 내</a:t>
            </a:r>
            <a:endParaRPr lang="en-US" altLang="ko-KR" sz="1400" dirty="0"/>
          </a:p>
          <a:p>
            <a:pPr algn="ctr"/>
            <a:r>
              <a:rPr lang="ko-KR" altLang="en-US" sz="1400" dirty="0"/>
              <a:t>총 음원 길이 계산</a:t>
            </a:r>
            <a:endParaRPr lang="en-US" altLang="ko-KR" sz="1400" dirty="0"/>
          </a:p>
          <a:p>
            <a:pPr algn="ctr"/>
            <a:r>
              <a:rPr lang="en-US" altLang="ko-KR" sz="1400" dirty="0"/>
              <a:t>(duration)</a:t>
            </a:r>
          </a:p>
          <a:p>
            <a:pPr algn="ctr"/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9C6F87-447A-4689-B124-6764D07E77A9}"/>
              </a:ext>
            </a:extLst>
          </p:cNvPr>
          <p:cNvCxnSpPr>
            <a:cxnSpLocks/>
          </p:cNvCxnSpPr>
          <p:nvPr/>
        </p:nvCxnSpPr>
        <p:spPr>
          <a:xfrm>
            <a:off x="3246538" y="3499725"/>
            <a:ext cx="0" cy="69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E4ECF3E-DF37-48F8-9B28-6B79DDEFFAB6}"/>
              </a:ext>
            </a:extLst>
          </p:cNvPr>
          <p:cNvSpPr/>
          <p:nvPr/>
        </p:nvSpPr>
        <p:spPr>
          <a:xfrm>
            <a:off x="2231469" y="4195663"/>
            <a:ext cx="2030137" cy="1101098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2B54D9-787C-44A4-8273-0A3C1ACE1956}"/>
              </a:ext>
            </a:extLst>
          </p:cNvPr>
          <p:cNvSpPr txBox="1"/>
          <p:nvPr/>
        </p:nvSpPr>
        <p:spPr>
          <a:xfrm>
            <a:off x="2051103" y="4339606"/>
            <a:ext cx="2353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During time</a:t>
            </a:r>
            <a:r>
              <a:rPr lang="ko-KR" altLang="en-US" sz="1400" dirty="0"/>
              <a:t>에서</a:t>
            </a:r>
            <a:endParaRPr lang="en-US" altLang="ko-KR" sz="1400" dirty="0"/>
          </a:p>
          <a:p>
            <a:pPr algn="ctr"/>
            <a:r>
              <a:rPr lang="en-US" altLang="ko-KR" sz="1400" dirty="0"/>
              <a:t>Duration</a:t>
            </a:r>
            <a:r>
              <a:rPr lang="ko-KR" altLang="en-US" sz="1400" dirty="0"/>
              <a:t>을 나눈 뒤</a:t>
            </a:r>
            <a:endParaRPr lang="en-US" altLang="ko-KR" sz="1400" dirty="0"/>
          </a:p>
          <a:p>
            <a:pPr algn="ctr"/>
            <a:r>
              <a:rPr lang="ko-KR" altLang="en-US" sz="1400" dirty="0"/>
              <a:t> 남은</a:t>
            </a:r>
            <a:r>
              <a:rPr lang="en-US" altLang="ko-KR" sz="1400" dirty="0"/>
              <a:t> </a:t>
            </a:r>
            <a:r>
              <a:rPr lang="ko-KR" altLang="en-US" sz="1400" dirty="0"/>
              <a:t>초 계산</a:t>
            </a:r>
            <a:endParaRPr lang="en-US" altLang="ko-KR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2D31D5A-E357-407D-A9FF-94218C7D997A}"/>
              </a:ext>
            </a:extLst>
          </p:cNvPr>
          <p:cNvCxnSpPr/>
          <p:nvPr/>
        </p:nvCxnSpPr>
        <p:spPr>
          <a:xfrm>
            <a:off x="4261606" y="4739780"/>
            <a:ext cx="3331828" cy="6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C9FF4BAD-A122-42D9-8BCD-3A350DC7E54D}"/>
              </a:ext>
            </a:extLst>
          </p:cNvPr>
          <p:cNvSpPr/>
          <p:nvPr/>
        </p:nvSpPr>
        <p:spPr>
          <a:xfrm>
            <a:off x="7593434" y="4251261"/>
            <a:ext cx="2313964" cy="98990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6AE22D-8567-4D10-B501-91C5AAFA3C7F}"/>
              </a:ext>
            </a:extLst>
          </p:cNvPr>
          <p:cNvSpPr txBox="1"/>
          <p:nvPr/>
        </p:nvSpPr>
        <p:spPr>
          <a:xfrm>
            <a:off x="7370777" y="4411089"/>
            <a:ext cx="2743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남은 초에 따른</a:t>
            </a:r>
            <a:endParaRPr lang="en-US" altLang="ko-KR" sz="1400" dirty="0"/>
          </a:p>
          <a:p>
            <a:pPr algn="ctr"/>
            <a:r>
              <a:rPr lang="ko-KR" altLang="en-US" sz="1400" dirty="0"/>
              <a:t>순서에 맞는</a:t>
            </a:r>
            <a:endParaRPr lang="en-US" altLang="ko-KR" sz="1400" dirty="0"/>
          </a:p>
          <a:p>
            <a:pPr algn="ctr"/>
            <a:r>
              <a:rPr lang="ko-KR" altLang="en-US" sz="1400" dirty="0"/>
              <a:t>음원 재생</a:t>
            </a:r>
          </a:p>
        </p:txBody>
      </p:sp>
    </p:spTree>
    <p:extLst>
      <p:ext uri="{BB962C8B-B14F-4D97-AF65-F5344CB8AC3E}">
        <p14:creationId xmlns:p14="http://schemas.microsoft.com/office/powerpoint/2010/main" val="193711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4983FC-7BC0-4124-8563-A817C0BA7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B382B8A1-D38C-4E86-8C23-2544A755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86505"/>
              </p:ext>
            </p:extLst>
          </p:nvPr>
        </p:nvGraphicFramePr>
        <p:xfrm>
          <a:off x="2015688" y="2131060"/>
          <a:ext cx="81606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387">
                  <a:extLst>
                    <a:ext uri="{9D8B030D-6E8A-4147-A177-3AD203B41FA5}">
                      <a16:colId xmlns:a16="http://schemas.microsoft.com/office/drawing/2014/main" val="114913289"/>
                    </a:ext>
                  </a:extLst>
                </a:gridCol>
                <a:gridCol w="3884102">
                  <a:extLst>
                    <a:ext uri="{9D8B030D-6E8A-4147-A177-3AD203B41FA5}">
                      <a16:colId xmlns:a16="http://schemas.microsoft.com/office/drawing/2014/main" val="414202028"/>
                    </a:ext>
                  </a:extLst>
                </a:gridCol>
                <a:gridCol w="1879134">
                  <a:extLst>
                    <a:ext uri="{9D8B030D-6E8A-4147-A177-3AD203B41FA5}">
                      <a16:colId xmlns:a16="http://schemas.microsoft.com/office/drawing/2014/main" val="42151194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동시성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8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지정된 시간</a:t>
                      </a:r>
                      <a:r>
                        <a:rPr lang="en-US" altLang="ko-KR" dirty="0"/>
                        <a:t>(2021-05-03 09:00:00)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9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diffSecond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Now-dt</a:t>
                      </a:r>
                      <a:r>
                        <a:rPr lang="ko-KR" altLang="en-US" dirty="0"/>
                        <a:t>의 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채널의 총 음원 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8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diffSecond</a:t>
                      </a:r>
                      <a:r>
                        <a:rPr lang="en-US" altLang="ko-KR" dirty="0"/>
                        <a:t> % b</a:t>
                      </a:r>
                      <a:r>
                        <a:rPr lang="ko-KR" altLang="en-US" dirty="0"/>
                        <a:t>의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5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44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4983FC-7BC0-4124-8563-A817C0BA7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6B22E1F-AF7E-4A08-AF0A-D6192AC91B1E}"/>
              </a:ext>
            </a:extLst>
          </p:cNvPr>
          <p:cNvSpPr/>
          <p:nvPr/>
        </p:nvSpPr>
        <p:spPr>
          <a:xfrm>
            <a:off x="2051101" y="411062"/>
            <a:ext cx="4123195" cy="196784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6B814-D4D8-43BD-B9A8-A2364A598A1B}"/>
              </a:ext>
            </a:extLst>
          </p:cNvPr>
          <p:cNvSpPr txBox="1"/>
          <p:nvPr/>
        </p:nvSpPr>
        <p:spPr>
          <a:xfrm>
            <a:off x="2127299" y="1066658"/>
            <a:ext cx="3926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If(</a:t>
            </a:r>
            <a:r>
              <a:rPr lang="ko-KR" altLang="en-US" sz="1400" dirty="0"/>
              <a:t>첫번째 곡이 마지막 곡 이전인 상태라면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For(</a:t>
            </a:r>
            <a:r>
              <a:rPr lang="ko-KR" altLang="en-US" sz="1400" dirty="0"/>
              <a:t>첫번째 곡부터 마지막 곡이 될 때까지의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음원 길이를 더한다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49B6DA4-8FEF-4041-BF3F-B657F69B4626}"/>
              </a:ext>
            </a:extLst>
          </p:cNvPr>
          <p:cNvSpPr/>
          <p:nvPr/>
        </p:nvSpPr>
        <p:spPr>
          <a:xfrm>
            <a:off x="1263934" y="3495179"/>
            <a:ext cx="4123195" cy="196784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CC5F6-E08D-4D8C-83D1-732497BCA97B}"/>
              </a:ext>
            </a:extLst>
          </p:cNvPr>
          <p:cNvSpPr txBox="1"/>
          <p:nvPr/>
        </p:nvSpPr>
        <p:spPr>
          <a:xfrm>
            <a:off x="1340132" y="4150775"/>
            <a:ext cx="3926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If(</a:t>
            </a:r>
            <a:r>
              <a:rPr lang="ko-KR" altLang="en-US" sz="1400" dirty="0"/>
              <a:t>현재 재생중인 곡이 마지막 곡 이전이라면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지금 시간에 맞는 음원이 </a:t>
            </a:r>
            <a:r>
              <a:rPr lang="ko-KR" altLang="en-US" sz="1400" dirty="0" err="1"/>
              <a:t>나올때까지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음원을 넘겨 탐색한다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06C4E5-3D02-484B-8FE1-C91BA2262837}"/>
              </a:ext>
            </a:extLst>
          </p:cNvPr>
          <p:cNvSpPr/>
          <p:nvPr/>
        </p:nvSpPr>
        <p:spPr>
          <a:xfrm>
            <a:off x="7148821" y="4223546"/>
            <a:ext cx="4123195" cy="196784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3F315-5544-4BD9-B763-455899A95489}"/>
              </a:ext>
            </a:extLst>
          </p:cNvPr>
          <p:cNvSpPr txBox="1"/>
          <p:nvPr/>
        </p:nvSpPr>
        <p:spPr>
          <a:xfrm>
            <a:off x="7225019" y="4879142"/>
            <a:ext cx="3926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조건에 맞는 값이 매칭 될 경우</a:t>
            </a:r>
            <a:endParaRPr lang="en-US" altLang="ko-KR" sz="1400" dirty="0"/>
          </a:p>
          <a:p>
            <a:pPr algn="ctr"/>
            <a:r>
              <a:rPr lang="ko-KR" altLang="en-US" sz="1400" dirty="0"/>
              <a:t>루프에서 탈출하며 현재 시간에 맞는</a:t>
            </a:r>
            <a:endParaRPr lang="en-US" altLang="ko-KR" sz="1400"/>
          </a:p>
          <a:p>
            <a:pPr algn="ctr"/>
            <a:r>
              <a:rPr lang="ko-KR" altLang="en-US" sz="1400"/>
              <a:t> </a:t>
            </a:r>
            <a:r>
              <a:rPr lang="ko-KR" altLang="en-US" sz="1400" dirty="0"/>
              <a:t>음원을 재생한다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C9173A-2041-4DB7-A23C-4E32815B580E}"/>
              </a:ext>
            </a:extLst>
          </p:cNvPr>
          <p:cNvCxnSpPr>
            <a:stCxn id="10" idx="4"/>
            <a:endCxn id="19" idx="0"/>
          </p:cNvCxnSpPr>
          <p:nvPr/>
        </p:nvCxnSpPr>
        <p:spPr>
          <a:xfrm flipH="1">
            <a:off x="3325532" y="2378902"/>
            <a:ext cx="787167" cy="111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2AEC6F-E9C8-4ABE-9AE9-BF1902D0F538}"/>
              </a:ext>
            </a:extLst>
          </p:cNvPr>
          <p:cNvCxnSpPr>
            <a:endCxn id="21" idx="2"/>
          </p:cNvCxnSpPr>
          <p:nvPr/>
        </p:nvCxnSpPr>
        <p:spPr>
          <a:xfrm>
            <a:off x="5387129" y="4479099"/>
            <a:ext cx="1761692" cy="72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EE029C-E3D6-4853-8111-BF0280C3A1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4B85F0D-E79C-48F2-A112-A5660DCCD83E}"/>
              </a:ext>
            </a:extLst>
          </p:cNvPr>
          <p:cNvSpPr/>
          <p:nvPr/>
        </p:nvSpPr>
        <p:spPr>
          <a:xfrm>
            <a:off x="2920767" y="341851"/>
            <a:ext cx="6350466" cy="617429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목차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- </a:t>
            </a:r>
            <a:r>
              <a:rPr lang="ko-KR" altLang="en-US" dirty="0">
                <a:solidFill>
                  <a:schemeClr val="tx1"/>
                </a:solidFill>
              </a:rPr>
              <a:t>플레이어 응용 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          - </a:t>
            </a:r>
            <a:r>
              <a:rPr lang="ko-KR" altLang="en-US" sz="1200" dirty="0">
                <a:solidFill>
                  <a:schemeClr val="tx1"/>
                </a:solidFill>
              </a:rPr>
              <a:t>언어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       - </a:t>
            </a:r>
            <a:r>
              <a:rPr lang="ko-KR" altLang="en-US" sz="1200" dirty="0">
                <a:solidFill>
                  <a:schemeClr val="tx1"/>
                </a:solidFill>
              </a:rPr>
              <a:t>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                      - </a:t>
            </a:r>
            <a:r>
              <a:rPr lang="ko-KR" altLang="en-US" sz="1200" dirty="0">
                <a:solidFill>
                  <a:schemeClr val="tx1"/>
                </a:solidFill>
              </a:rPr>
              <a:t>재생 플레이어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  - API </a:t>
            </a:r>
            <a:r>
              <a:rPr lang="ko-KR" altLang="en-US" dirty="0">
                <a:solidFill>
                  <a:schemeClr val="tx1"/>
                </a:solidFill>
              </a:rPr>
              <a:t>문서 해석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- JSON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		- CATEGORY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		- INPUT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		   - OUTPUT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	              - PLAYLIST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		- INPUT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		   - OUTPUT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플레이어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               -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	      - </a:t>
            </a:r>
            <a:r>
              <a:rPr lang="ko-KR" altLang="en-US" sz="1200" dirty="0">
                <a:solidFill>
                  <a:schemeClr val="tx1"/>
                </a:solidFill>
              </a:rPr>
              <a:t>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                           - API </a:t>
            </a:r>
            <a:r>
              <a:rPr lang="ko-KR" altLang="en-US" sz="1200" dirty="0">
                <a:solidFill>
                  <a:schemeClr val="tx1"/>
                </a:solidFill>
              </a:rPr>
              <a:t>서버 연동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                  - </a:t>
            </a:r>
            <a:r>
              <a:rPr lang="ko-KR" altLang="en-US" sz="1200" dirty="0">
                <a:solidFill>
                  <a:schemeClr val="tx1"/>
                </a:solidFill>
              </a:rPr>
              <a:t>이벤트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                  - </a:t>
            </a:r>
            <a:r>
              <a:rPr lang="ko-KR" altLang="en-US" sz="1200" dirty="0">
                <a:solidFill>
                  <a:schemeClr val="tx1"/>
                </a:solidFill>
              </a:rPr>
              <a:t>동시성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                                    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2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887ACD-633C-48DF-8FFD-89766A33FB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08418-063F-4227-AAA4-69C537FBD005}"/>
              </a:ext>
            </a:extLst>
          </p:cNvPr>
          <p:cNvSpPr/>
          <p:nvPr/>
        </p:nvSpPr>
        <p:spPr>
          <a:xfrm>
            <a:off x="2920767" y="341851"/>
            <a:ext cx="6350466" cy="617429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플레이어 응용 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0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7E64816-2F75-4E62-81B2-9877B76CC3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823DCBBC-3266-4F69-8E85-A5982CAF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35666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281">
                  <a:extLst>
                    <a:ext uri="{9D8B030D-6E8A-4147-A177-3AD203B41FA5}">
                      <a16:colId xmlns:a16="http://schemas.microsoft.com/office/drawing/2014/main" val="706065582"/>
                    </a:ext>
                  </a:extLst>
                </a:gridCol>
                <a:gridCol w="5344719">
                  <a:extLst>
                    <a:ext uri="{9D8B030D-6E8A-4147-A177-3AD203B41FA5}">
                      <a16:colId xmlns:a16="http://schemas.microsoft.com/office/drawing/2014/main" val="34191265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응용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1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C#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7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Visual Studio Windows Forms(Ver 16.9.2)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6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재생 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 Media Player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6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3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5CE810-B566-4602-B04A-C7E0236BD1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7BA27A-8AAE-4F1C-9E5E-28FEEE052616}"/>
              </a:ext>
            </a:extLst>
          </p:cNvPr>
          <p:cNvSpPr/>
          <p:nvPr/>
        </p:nvSpPr>
        <p:spPr>
          <a:xfrm>
            <a:off x="2920767" y="341851"/>
            <a:ext cx="6350466" cy="617429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문서 해석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9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BB825E-C8D9-4668-AE26-BCEE2CFD4B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7AC366D-27A7-4920-9527-4FD744C11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57734"/>
              </p:ext>
            </p:extLst>
          </p:nvPr>
        </p:nvGraphicFramePr>
        <p:xfrm>
          <a:off x="3357926" y="2872740"/>
          <a:ext cx="54761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873">
                  <a:extLst>
                    <a:ext uri="{9D8B030D-6E8A-4147-A177-3AD203B41FA5}">
                      <a16:colId xmlns:a16="http://schemas.microsoft.com/office/drawing/2014/main" val="239836701"/>
                    </a:ext>
                  </a:extLst>
                </a:gridCol>
                <a:gridCol w="4211274">
                  <a:extLst>
                    <a:ext uri="{9D8B030D-6E8A-4147-A177-3AD203B41FA5}">
                      <a16:colId xmlns:a16="http://schemas.microsoft.com/office/drawing/2014/main" val="33033482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5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8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전송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X-WWW-FORM-URLENCODED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3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91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F6B566-F144-4851-AE5D-98720D3136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EC1B4BEC-02C8-4E3B-AEF3-03DB460F2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6080"/>
              </p:ext>
            </p:extLst>
          </p:nvPr>
        </p:nvGraphicFramePr>
        <p:xfrm>
          <a:off x="3234421" y="1760220"/>
          <a:ext cx="57231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808">
                  <a:extLst>
                    <a:ext uri="{9D8B030D-6E8A-4147-A177-3AD203B41FA5}">
                      <a16:colId xmlns:a16="http://schemas.microsoft.com/office/drawing/2014/main" val="239836701"/>
                    </a:ext>
                  </a:extLst>
                </a:gridCol>
                <a:gridCol w="3544349">
                  <a:extLst>
                    <a:ext uri="{9D8B030D-6E8A-4147-A177-3AD203B41FA5}">
                      <a16:colId xmlns:a16="http://schemas.microsoft.com/office/drawing/2014/main" val="33033482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511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8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Category_A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채널 대분류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3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Category_B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채널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04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Playlist_id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채널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Channel_name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채널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1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채널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Img_url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채널 이미지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8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Update_time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갱신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4AC02F-44CC-4AB5-A1E7-9C88316B7B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594DA3A-1BCD-403D-9AF2-73210D78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16473"/>
              </p:ext>
            </p:extLst>
          </p:nvPr>
        </p:nvGraphicFramePr>
        <p:xfrm>
          <a:off x="3234421" y="1760220"/>
          <a:ext cx="57231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808">
                  <a:extLst>
                    <a:ext uri="{9D8B030D-6E8A-4147-A177-3AD203B41FA5}">
                      <a16:colId xmlns:a16="http://schemas.microsoft.com/office/drawing/2014/main" val="239836701"/>
                    </a:ext>
                  </a:extLst>
                </a:gridCol>
                <a:gridCol w="3544349">
                  <a:extLst>
                    <a:ext uri="{9D8B030D-6E8A-4147-A177-3AD203B41FA5}">
                      <a16:colId xmlns:a16="http://schemas.microsoft.com/office/drawing/2014/main" val="33033482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Playlist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511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8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Playlist_id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리스팅하고자</a:t>
                      </a:r>
                      <a:r>
                        <a:rPr lang="ko-KR" altLang="en-US" dirty="0"/>
                        <a:t> 하는 채널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394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채널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04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음원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Artist_name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음원 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1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음원 </a:t>
                      </a:r>
                      <a:r>
                        <a:rPr lang="en-US" altLang="ko-KR" dirty="0"/>
                        <a:t>mp3 </a:t>
                      </a:r>
                      <a:r>
                        <a:rPr lang="ko-KR" altLang="en-US" dirty="0"/>
                        <a:t>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Duration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음원 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8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01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4983FC-7BC0-4124-8563-A817C0BA7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C12BED-F118-4A42-93A4-61CD150AD734}"/>
              </a:ext>
            </a:extLst>
          </p:cNvPr>
          <p:cNvSpPr/>
          <p:nvPr/>
        </p:nvSpPr>
        <p:spPr>
          <a:xfrm>
            <a:off x="2920767" y="341851"/>
            <a:ext cx="6350466" cy="617429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5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511</Words>
  <Application>Microsoft Office PowerPoint</Application>
  <PresentationFormat>와이드스크린</PresentationFormat>
  <Paragraphs>231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2255</dc:creator>
  <cp:lastModifiedBy>2255</cp:lastModifiedBy>
  <cp:revision>44</cp:revision>
  <dcterms:created xsi:type="dcterms:W3CDTF">2021-05-31T01:14:29Z</dcterms:created>
  <dcterms:modified xsi:type="dcterms:W3CDTF">2021-06-02T05:43:38Z</dcterms:modified>
</cp:coreProperties>
</file>