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4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FDA08-E2E7-4FED-836D-94E90C5B6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5D071C-0083-4137-87DD-F8104ECDD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13886E-BCDC-4CC1-A2AB-627FEF3D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04A1-F7FD-49D3-BCDA-2674D29EDDC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101D94-2B27-45B3-B7A7-B19044595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63F845-E2A9-4A44-A04D-EA71D4CD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475BC-DCA6-43D1-BA96-1A03B500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636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8DBC0-29BE-4BBC-95FA-9AA407A4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C77DF6-D978-4B98-B325-34E83808A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E61DB-69D6-4CAF-BFCB-21A09A23F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04A1-F7FD-49D3-BCDA-2674D29EDDC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FE4E1E-6A13-43D8-985D-09C0F2F00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02CFA1-0310-473B-B1B4-E7F5EEB09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475BC-DCA6-43D1-BA96-1A03B500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38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EE4A6D-6180-474B-BC93-B00BACDCF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2FB461-59F3-4101-AEC9-086CA1F30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FB5649-132D-46CF-9DFB-97404C44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04A1-F7FD-49D3-BCDA-2674D29EDDC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3E389F-4F1A-4BD4-ADE5-6BFBD096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5CEF92-909F-400B-804D-476C380A0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475BC-DCA6-43D1-BA96-1A03B500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11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2B819-15C3-40BC-9CB3-4DAD7260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6A1104-84D9-454B-B852-B023E2648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E16D9A-0C5B-41E4-A104-66A3B4CB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04A1-F7FD-49D3-BCDA-2674D29EDDC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0CE887-BD3A-4DD8-9995-B7ACFE209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2BDCAE-1C89-47D4-9587-43905EC6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475BC-DCA6-43D1-BA96-1A03B500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91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EEA26-4611-4475-9D1D-9AEB368EC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6851BC-0D3C-474A-850D-E17F9527A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EF340B-DFF9-44F1-B61B-14379FFE6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04A1-F7FD-49D3-BCDA-2674D29EDDC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74A716-C995-4470-8CBE-BA0E352B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533C5D-13D6-4AEF-A094-FAA990F6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475BC-DCA6-43D1-BA96-1A03B500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38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54B4C-ACAD-4ADB-A24A-BC057E30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73BDE9-BCE7-4879-B988-F16107F18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F99A15-BEDE-4398-B77B-652C3AE53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69DF7A-136B-4F26-9747-106D3ECA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04A1-F7FD-49D3-BCDA-2674D29EDDC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4B91E5-60EC-49D8-A9D3-C0E0E340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FD403F-CACF-4DDA-A97B-50AFC5B3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475BC-DCA6-43D1-BA96-1A03B500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55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2E177-180E-44E5-889B-CE62FB05E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C0EDC9-638F-42C7-817F-6B50BEFEE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299748-671A-4789-9097-51F91139A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2C1E12-8297-42DD-9CFB-FE199A3285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73A856-6CC5-47A5-A215-64DBF71C5F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A331FF-CD08-48C1-BCAD-F7F5DE83E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04A1-F7FD-49D3-BCDA-2674D29EDDC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01DE86-C70F-403D-8EF1-E37C9DF1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2432CB-85DF-4500-AD48-AEBA0B84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475BC-DCA6-43D1-BA96-1A03B500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84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EC45D-ED23-4AA9-8779-6865F72C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316D45-B1E5-4DB8-B28A-54B4EEB5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04A1-F7FD-49D3-BCDA-2674D29EDDC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5A862F-2DF7-4A35-9202-826373DDE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3C5F4C-BB53-4DD3-BC5D-BC228C3E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475BC-DCA6-43D1-BA96-1A03B500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77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6AF97D-8864-4138-8F1F-6AC24BBC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04A1-F7FD-49D3-BCDA-2674D29EDDC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2E73B0-19D0-4E58-96E6-7851D0EA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94217C-F07C-4AF1-A7A8-53124B6B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475BC-DCA6-43D1-BA96-1A03B500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99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34342-A72F-419A-864B-C88EDC24A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1817C2-DCE7-4A61-BD5C-79075D2A3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AD6AA1-706F-4194-936A-A3E40696D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0D6D8A-CB19-4B8F-863A-88A9B122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04A1-F7FD-49D3-BCDA-2674D29EDDC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051211-F226-4606-9D29-BE5414709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867717-EFC1-4993-8D7E-DE95B4940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475BC-DCA6-43D1-BA96-1A03B500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16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E566B-C0BA-4CD1-9B34-28E44EFB5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0DF86E-647C-4336-ABA0-7EF3BE63B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9276DB-17DD-4EDF-B64F-AEE932BE6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35BCE7-BC0B-40AB-946C-FF74F475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04A1-F7FD-49D3-BCDA-2674D29EDDC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6C1D6A-6338-40CC-9552-9D92F63D1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842A5E-8E10-42F2-A8D0-440A9275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475BC-DCA6-43D1-BA96-1A03B500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2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4F2E97-3807-4B70-9674-8C0BC946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5584C0-458B-4A88-8B10-9F56F1B3A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6DFE2D-31CE-4793-9CA9-9FBAC5E77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F04A1-F7FD-49D3-BCDA-2674D29EDDC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9CC113-F2DB-43A9-9507-93458DEA9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421022-DFA3-4F7D-B371-437865D89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75BC-DCA6-43D1-BA96-1A03B500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75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2797A61-849B-4886-BBCD-A5A077018B0C}"/>
              </a:ext>
            </a:extLst>
          </p:cNvPr>
          <p:cNvSpPr txBox="1">
            <a:spLocks/>
          </p:cNvSpPr>
          <p:nvPr/>
        </p:nvSpPr>
        <p:spPr>
          <a:xfrm>
            <a:off x="1353410" y="3226791"/>
            <a:ext cx="9328150" cy="18767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뮤직플레이어 프로토타입 제작 및 관련 문서 해석</a:t>
            </a:r>
            <a:endParaRPr lang="en-US" altLang="ko-KR" sz="1800" dirty="0"/>
          </a:p>
          <a:p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r>
              <a:rPr lang="en-US" altLang="ko-KR" sz="1800" dirty="0"/>
              <a:t>-ICT</a:t>
            </a:r>
            <a:r>
              <a:rPr lang="ko-KR" altLang="en-US" sz="1800" dirty="0"/>
              <a:t>인턴십 사원 </a:t>
            </a:r>
            <a:r>
              <a:rPr lang="ko-KR" altLang="en-US" sz="1800" dirty="0" err="1"/>
              <a:t>우상연</a:t>
            </a:r>
            <a:r>
              <a:rPr lang="en-US" altLang="ko-KR" sz="1800" dirty="0"/>
              <a:t>-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6211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B3B7A613-6615-4EA3-99D3-51297D33B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241304"/>
            <a:ext cx="9328150" cy="4476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플레이어 핵심코드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E5EE5B3-86AE-489F-9EB2-4395DFFE1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99" y="2401377"/>
            <a:ext cx="8087907" cy="20552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BD14FC-8824-42A3-9AA9-EF9927BB8D77}"/>
              </a:ext>
            </a:extLst>
          </p:cNvPr>
          <p:cNvSpPr txBox="1"/>
          <p:nvPr/>
        </p:nvSpPr>
        <p:spPr>
          <a:xfrm>
            <a:off x="3888605" y="2579571"/>
            <a:ext cx="3267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highlight>
                  <a:srgbClr val="FFFF00"/>
                </a:highlight>
              </a:rPr>
              <a:t>랜덤으로 곡을 재생하기 위한 랜덤함수 생성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3A4281-14FA-4E0E-A0B3-4FA2D44122D5}"/>
              </a:ext>
            </a:extLst>
          </p:cNvPr>
          <p:cNvSpPr txBox="1"/>
          <p:nvPr/>
        </p:nvSpPr>
        <p:spPr>
          <a:xfrm>
            <a:off x="7942198" y="3579259"/>
            <a:ext cx="3267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highlight>
                  <a:srgbClr val="FFFF00"/>
                </a:highlight>
              </a:rPr>
              <a:t>음원 제목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80CDCA-BC90-4D6D-8FCF-39B836F62300}"/>
              </a:ext>
            </a:extLst>
          </p:cNvPr>
          <p:cNvSpPr txBox="1"/>
          <p:nvPr/>
        </p:nvSpPr>
        <p:spPr>
          <a:xfrm>
            <a:off x="8457806" y="3856258"/>
            <a:ext cx="3267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highlight>
                  <a:srgbClr val="FFFF00"/>
                </a:highlight>
              </a:rPr>
              <a:t>가수명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D6A200-3450-4423-B460-885E05CDF205}"/>
              </a:ext>
            </a:extLst>
          </p:cNvPr>
          <p:cNvSpPr txBox="1"/>
          <p:nvPr/>
        </p:nvSpPr>
        <p:spPr>
          <a:xfrm>
            <a:off x="7942198" y="4117914"/>
            <a:ext cx="3267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highlight>
                  <a:srgbClr val="FFFF00"/>
                </a:highlight>
              </a:rPr>
              <a:t>음원 경로</a:t>
            </a:r>
          </a:p>
        </p:txBody>
      </p:sp>
    </p:spTree>
    <p:extLst>
      <p:ext uri="{BB962C8B-B14F-4D97-AF65-F5344CB8AC3E}">
        <p14:creationId xmlns:p14="http://schemas.microsoft.com/office/powerpoint/2010/main" val="2309729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B3B7A613-6615-4EA3-99D3-51297D33B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241304"/>
            <a:ext cx="9328150" cy="4476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플레이어 핵심코드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135255-2F13-4D12-85B8-5606F5D83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16" y="2671762"/>
            <a:ext cx="7108525" cy="13015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38C23D-2A4B-41EE-9C00-7842FDFD3EE6}"/>
              </a:ext>
            </a:extLst>
          </p:cNvPr>
          <p:cNvSpPr txBox="1"/>
          <p:nvPr/>
        </p:nvSpPr>
        <p:spPr>
          <a:xfrm>
            <a:off x="6820250" y="3187817"/>
            <a:ext cx="4160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highlight>
                  <a:srgbClr val="FFFF00"/>
                </a:highlight>
              </a:rPr>
              <a:t>미디어 플레이어 생성</a:t>
            </a:r>
            <a:r>
              <a:rPr lang="en-US" altLang="ko-KR" sz="1200" dirty="0">
                <a:highlight>
                  <a:srgbClr val="FFFF00"/>
                </a:highlight>
              </a:rPr>
              <a:t> &amp;</a:t>
            </a:r>
            <a:r>
              <a:rPr lang="ko-KR" altLang="en-US" sz="1200" dirty="0">
                <a:highlight>
                  <a:srgbClr val="FFFF00"/>
                </a:highlight>
              </a:rPr>
              <a:t> 시간을 나타내기 위한 함수 생성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3FBD200-89F1-4CD9-9DFB-E5AA932B1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163" y="4222678"/>
            <a:ext cx="3981450" cy="266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FA30F6-CA6B-41A8-9FB6-BA66D082E01D}"/>
              </a:ext>
            </a:extLst>
          </p:cNvPr>
          <p:cNvSpPr txBox="1"/>
          <p:nvPr/>
        </p:nvSpPr>
        <p:spPr>
          <a:xfrm>
            <a:off x="5066950" y="4240680"/>
            <a:ext cx="4026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Playlist </a:t>
            </a:r>
            <a:r>
              <a:rPr lang="ko-KR" altLang="en-US" sz="1200" dirty="0">
                <a:highlight>
                  <a:srgbClr val="FFFF00"/>
                </a:highlight>
              </a:rPr>
              <a:t>내의 </a:t>
            </a:r>
            <a:r>
              <a:rPr lang="en-US" altLang="ko-KR" sz="1200" dirty="0">
                <a:highlight>
                  <a:srgbClr val="FFFF00"/>
                </a:highlight>
              </a:rPr>
              <a:t>route </a:t>
            </a:r>
            <a:r>
              <a:rPr lang="ko-KR" altLang="en-US" sz="1200" dirty="0">
                <a:highlight>
                  <a:srgbClr val="FFFF00"/>
                </a:highlight>
              </a:rPr>
              <a:t>경로 내 파일을 연결하는 코드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CA3B38A-C313-4004-BAD1-5A10B1B0F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163" y="4707667"/>
            <a:ext cx="1247775" cy="152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765E39-0A8D-4D84-A65F-A95603091850}"/>
              </a:ext>
            </a:extLst>
          </p:cNvPr>
          <p:cNvSpPr txBox="1"/>
          <p:nvPr/>
        </p:nvSpPr>
        <p:spPr>
          <a:xfrm>
            <a:off x="2216092" y="4583068"/>
            <a:ext cx="4026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highlight>
                  <a:srgbClr val="FFFF00"/>
                </a:highlight>
              </a:rPr>
              <a:t>음원 실행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90EB27C-1DA0-4A91-933C-9C53EB061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588" y="4987868"/>
            <a:ext cx="1276350" cy="1809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F94A0E7-3B83-43C8-B145-3145AF329C80}"/>
              </a:ext>
            </a:extLst>
          </p:cNvPr>
          <p:cNvSpPr txBox="1"/>
          <p:nvPr/>
        </p:nvSpPr>
        <p:spPr>
          <a:xfrm>
            <a:off x="2216092" y="4939855"/>
            <a:ext cx="4026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highlight>
                  <a:srgbClr val="FFFF00"/>
                </a:highlight>
              </a:rPr>
              <a:t>음원 정지</a:t>
            </a:r>
          </a:p>
        </p:txBody>
      </p:sp>
    </p:spTree>
    <p:extLst>
      <p:ext uri="{BB962C8B-B14F-4D97-AF65-F5344CB8AC3E}">
        <p14:creationId xmlns:p14="http://schemas.microsoft.com/office/powerpoint/2010/main" val="3886406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B3B7A613-6615-4EA3-99D3-51297D33B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241304"/>
            <a:ext cx="9328150" cy="4476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플레이어 핵심코드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92E514-81A4-4890-9214-C8617FF73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364620"/>
            <a:ext cx="9370963" cy="46005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3E3B18-0AE4-4E22-B0E8-BC9554BD4B31}"/>
              </a:ext>
            </a:extLst>
          </p:cNvPr>
          <p:cNvSpPr txBox="1"/>
          <p:nvPr/>
        </p:nvSpPr>
        <p:spPr>
          <a:xfrm>
            <a:off x="9142662" y="2021306"/>
            <a:ext cx="2869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highlight>
                  <a:srgbClr val="FFFF00"/>
                </a:highlight>
              </a:rPr>
              <a:t>미디어 플레이어 실행 시음원의 길이</a:t>
            </a:r>
            <a:r>
              <a:rPr lang="en-US" altLang="ko-KR" sz="1200" dirty="0">
                <a:highlight>
                  <a:srgbClr val="FFFF00"/>
                </a:highlight>
              </a:rPr>
              <a:t>(Duration)</a:t>
            </a:r>
            <a:r>
              <a:rPr lang="ko-KR" altLang="en-US" sz="1200" dirty="0">
                <a:highlight>
                  <a:srgbClr val="FFFF00"/>
                </a:highlight>
              </a:rPr>
              <a:t>를 구하여 라벨에 나타내 주는 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5099E-85EB-48D1-8A99-0D6EFBA0C5CF}"/>
              </a:ext>
            </a:extLst>
          </p:cNvPr>
          <p:cNvSpPr txBox="1"/>
          <p:nvPr/>
        </p:nvSpPr>
        <p:spPr>
          <a:xfrm>
            <a:off x="6096000" y="4480679"/>
            <a:ext cx="2869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highlight>
                  <a:srgbClr val="FFFF00"/>
                </a:highlight>
              </a:rPr>
              <a:t>현재 음원이 들려주고 있는 시간 대를 라벨로 표현해 주고 있는 코드</a:t>
            </a:r>
          </a:p>
        </p:txBody>
      </p:sp>
    </p:spTree>
    <p:extLst>
      <p:ext uri="{BB962C8B-B14F-4D97-AF65-F5344CB8AC3E}">
        <p14:creationId xmlns:p14="http://schemas.microsoft.com/office/powerpoint/2010/main" val="162870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>
            <a:extLst>
              <a:ext uri="{FF2B5EF4-FFF2-40B4-BE49-F238E27FC236}">
                <a16:creationId xmlns:a16="http://schemas.microsoft.com/office/drawing/2014/main" id="{6827D02E-5D64-433D-8FEC-B5B67BAC4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5480" y="3703350"/>
            <a:ext cx="442292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dirty="0">
                <a:latin typeface="Corbel" panose="020B0503020204020204" pitchFamily="34" charset="0"/>
                <a:ea typeface="맑은 고딕" panose="020B0503020000020004" pitchFamily="50" charset="-127"/>
              </a:rPr>
              <a:t>POST</a:t>
            </a:r>
            <a:endParaRPr lang="ko-KR" altLang="en-US" dirty="0">
              <a:latin typeface="Corbel" panose="020B0503020204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" name="Line 47">
            <a:extLst>
              <a:ext uri="{FF2B5EF4-FFF2-40B4-BE49-F238E27FC236}">
                <a16:creationId xmlns:a16="http://schemas.microsoft.com/office/drawing/2014/main" id="{7E37389E-C829-477F-A9F2-AAF9BA1C6F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8468" y="4000811"/>
            <a:ext cx="449281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 panose="020B0503020204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id="{9532440B-0D3D-439C-A8F8-ABEA02685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3371" y="3703350"/>
            <a:ext cx="442292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dirty="0">
                <a:latin typeface="Corbel" panose="020B0503020204020204" pitchFamily="34" charset="0"/>
                <a:ea typeface="맑은 고딕" panose="020B0503020000020004" pitchFamily="50" charset="-127"/>
              </a:rPr>
              <a:t>GET</a:t>
            </a:r>
            <a:endParaRPr lang="ko-KR" altLang="en-US" dirty="0">
              <a:latin typeface="Corbel" panose="020B0503020204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" name="Line 47">
            <a:extLst>
              <a:ext uri="{FF2B5EF4-FFF2-40B4-BE49-F238E27FC236}">
                <a16:creationId xmlns:a16="http://schemas.microsoft.com/office/drawing/2014/main" id="{5E44191A-84C5-4F39-AF57-C3BFA2B25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6359" y="4000811"/>
            <a:ext cx="449281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 panose="020B0503020204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B7A613-6615-4EA3-99D3-51297D33B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241304"/>
            <a:ext cx="9328150" cy="4476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JSON </a:t>
            </a:r>
            <a:r>
              <a:rPr lang="ko-KR" altLang="en-US" dirty="0"/>
              <a:t>형식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2FB574F-2E4A-4008-AC18-491CA5C7C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63" y="819150"/>
            <a:ext cx="9328150" cy="18767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/>
              <a:t> JSON</a:t>
            </a:r>
            <a:r>
              <a:rPr lang="ko-KR" altLang="en-US" sz="1800" dirty="0"/>
              <a:t>은 자바스크립트로부터 파생된 서버에서 클라이언트로 데이터를 보낼 때 사용하는 형식으로 확장성에 유리하며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0" dirty="0"/>
              <a:t> </a:t>
            </a:r>
            <a:r>
              <a:rPr lang="ko-KR" altLang="en-US" sz="1800" b="0" dirty="0"/>
              <a:t>용도에 따라 </a:t>
            </a:r>
            <a:r>
              <a:rPr lang="en-US" altLang="ko-KR" sz="1800" b="0" dirty="0"/>
              <a:t>GET</a:t>
            </a:r>
            <a:r>
              <a:rPr lang="ko-KR" altLang="en-US" sz="1800" b="0" dirty="0"/>
              <a:t>방식과 </a:t>
            </a:r>
            <a:r>
              <a:rPr lang="en-US" altLang="ko-KR" sz="1800" b="0" dirty="0"/>
              <a:t>POST</a:t>
            </a:r>
            <a:r>
              <a:rPr lang="ko-KR" altLang="en-US" sz="1800" b="0" dirty="0"/>
              <a:t>방식으로 구분된다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dirty="0"/>
              <a:t> GET </a:t>
            </a:r>
            <a:r>
              <a:rPr lang="ko-KR" altLang="en-US" sz="1800" dirty="0"/>
              <a:t>방식은 </a:t>
            </a:r>
            <a:r>
              <a:rPr lang="en-US" altLang="ko-KR" sz="1800" dirty="0"/>
              <a:t>JSON</a:t>
            </a:r>
            <a:r>
              <a:rPr lang="ko-KR" altLang="en-US" sz="1800" dirty="0"/>
              <a:t>의 데이터가 </a:t>
            </a:r>
            <a:r>
              <a:rPr lang="en-US" altLang="ko-KR" sz="1800" dirty="0"/>
              <a:t>URL</a:t>
            </a:r>
            <a:r>
              <a:rPr lang="ko-KR" altLang="en-US" sz="1800" dirty="0"/>
              <a:t>에 표출되는 형식이므로 예로 들어 네이버 </a:t>
            </a:r>
            <a:r>
              <a:rPr lang="ko-KR" altLang="en-US" sz="1800" dirty="0" err="1"/>
              <a:t>검색창</a:t>
            </a:r>
            <a:r>
              <a:rPr lang="ko-KR" altLang="en-US" sz="1800" dirty="0"/>
              <a:t> 화면과 같은 일반적인 형태를 띄며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0" dirty="0"/>
              <a:t> POST </a:t>
            </a:r>
            <a:r>
              <a:rPr lang="ko-KR" altLang="en-US" sz="1800" b="0" dirty="0"/>
              <a:t>방식은 </a:t>
            </a:r>
            <a:r>
              <a:rPr lang="en-US" altLang="ko-KR" sz="1800" b="0" dirty="0"/>
              <a:t>URL</a:t>
            </a:r>
            <a:r>
              <a:rPr lang="ko-KR" altLang="en-US" sz="1800" b="0" dirty="0"/>
              <a:t>에 값이 노출되지 않고 </a:t>
            </a:r>
            <a:r>
              <a:rPr lang="en-US" altLang="ko-KR" sz="1800" b="0" dirty="0"/>
              <a:t>BODY</a:t>
            </a:r>
            <a:r>
              <a:rPr lang="ko-KR" altLang="en-US" sz="1800" b="0" dirty="0"/>
              <a:t>에 직접 데이터를 전달하는 형태를 띄어 보안 문제 그리고 데이터가 엄청 방대한 </a:t>
            </a:r>
            <a:r>
              <a:rPr lang="en-US" altLang="ko-KR" sz="1800" dirty="0"/>
              <a:t>JSON </a:t>
            </a:r>
            <a:r>
              <a:rPr lang="ko-KR" altLang="en-US" sz="1800" dirty="0"/>
              <a:t>데이터 처리에 이점을 지니고 있어 로그인 처리 금융 관련 등 보안 이슈에 민감한 부분 등에 많이 사용된다</a:t>
            </a:r>
            <a:r>
              <a:rPr lang="en-US" altLang="ko-KR" sz="1800" dirty="0"/>
              <a:t>.</a:t>
            </a:r>
            <a:endParaRPr lang="ko-KR" altLang="en-US" sz="1800" b="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56591B2-4ACE-4BC9-B81A-F9AC1D4AE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475" y="4293130"/>
            <a:ext cx="4492816" cy="20251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E5AF2F4-ACC5-4393-B496-AB67F274E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266" y="4293130"/>
            <a:ext cx="3759217" cy="221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1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B3B7A613-6615-4EA3-99D3-51297D33B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241304"/>
            <a:ext cx="9328150" cy="447675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라임덕</a:t>
            </a:r>
            <a:r>
              <a:rPr lang="ko-KR" altLang="en-US" dirty="0"/>
              <a:t> 플레이어의 </a:t>
            </a:r>
            <a:r>
              <a:rPr lang="en-US" altLang="ko-KR" dirty="0"/>
              <a:t>POST</a:t>
            </a:r>
            <a:r>
              <a:rPr lang="ko-KR" altLang="en-US" dirty="0"/>
              <a:t>방식의 필요성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2FB574F-2E4A-4008-AC18-491CA5C7C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410" y="3226791"/>
            <a:ext cx="9328150" cy="18767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 err="1"/>
              <a:t>라임덕</a:t>
            </a:r>
            <a:r>
              <a:rPr lang="ko-KR" altLang="en-US" sz="1800" dirty="0"/>
              <a:t> 플레이어는 우선적으로 아티스트 정보 음원에 대한 데이터 등 방대한 데이터가 존재하고 음원이라는 특성상 보안에 더욱 유리한 </a:t>
            </a:r>
            <a:r>
              <a:rPr lang="en-US" altLang="ko-KR" sz="1800" dirty="0"/>
              <a:t>POST</a:t>
            </a:r>
            <a:r>
              <a:rPr lang="ko-KR" altLang="en-US" sz="1800" dirty="0"/>
              <a:t>방식에 더욱 이점을 지니므로 </a:t>
            </a:r>
            <a:r>
              <a:rPr lang="en-US" altLang="ko-KR" sz="1800" dirty="0"/>
              <a:t>POST</a:t>
            </a:r>
            <a:r>
              <a:rPr lang="ko-KR" altLang="en-US" sz="1800" dirty="0"/>
              <a:t>방식을 사용하는 것이 더욱 유리하다고 판단됨</a:t>
            </a:r>
            <a:r>
              <a:rPr lang="en-US" altLang="ko-KR" sz="1800" dirty="0"/>
              <a:t>.</a:t>
            </a:r>
            <a:endParaRPr lang="ko-KR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817791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B3B7A613-6615-4EA3-99D3-51297D33B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241304"/>
            <a:ext cx="9328150" cy="4476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JSON </a:t>
            </a:r>
            <a:r>
              <a:rPr lang="ko-KR" altLang="en-US" dirty="0"/>
              <a:t>자료형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2FB574F-2E4A-4008-AC18-491CA5C7C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408" y="2993963"/>
            <a:ext cx="9328150" cy="18767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/>
              <a:t> Json</a:t>
            </a:r>
            <a:r>
              <a:rPr lang="ko-KR" altLang="en-US" sz="1800" dirty="0"/>
              <a:t>의 자료형은 수</a:t>
            </a:r>
            <a:r>
              <a:rPr lang="en-US" altLang="ko-KR" sz="1800" dirty="0"/>
              <a:t>(Number)</a:t>
            </a:r>
            <a:r>
              <a:rPr lang="ko-KR" altLang="en-US" sz="1800" dirty="0"/>
              <a:t> </a:t>
            </a:r>
            <a:r>
              <a:rPr lang="en-US" altLang="ko-KR" sz="1800" dirty="0"/>
              <a:t>, </a:t>
            </a:r>
            <a:r>
              <a:rPr lang="ko-KR" altLang="en-US" sz="1800" dirty="0"/>
              <a:t>문자열</a:t>
            </a:r>
            <a:r>
              <a:rPr lang="en-US" altLang="ko-KR" sz="1800" dirty="0"/>
              <a:t>(String)</a:t>
            </a:r>
            <a:r>
              <a:rPr lang="ko-KR" altLang="en-US" sz="1800" dirty="0"/>
              <a:t> </a:t>
            </a:r>
            <a:r>
              <a:rPr lang="en-US" altLang="ko-KR" sz="1800" dirty="0"/>
              <a:t>, </a:t>
            </a:r>
            <a:r>
              <a:rPr lang="ko-KR" altLang="en-US" sz="1800" dirty="0"/>
              <a:t>참</a:t>
            </a:r>
            <a:r>
              <a:rPr lang="en-US" altLang="ko-KR" sz="1800" dirty="0"/>
              <a:t>/</a:t>
            </a:r>
            <a:r>
              <a:rPr lang="ko-KR" altLang="en-US" sz="1800" dirty="0"/>
              <a:t>거짓</a:t>
            </a:r>
            <a:r>
              <a:rPr lang="en-US" altLang="ko-KR" sz="1800" dirty="0"/>
              <a:t>(Boolean)</a:t>
            </a:r>
            <a:r>
              <a:rPr lang="ko-KR" altLang="en-US" sz="1800" dirty="0"/>
              <a:t> </a:t>
            </a:r>
            <a:r>
              <a:rPr lang="en-US" altLang="ko-KR" sz="1800" dirty="0"/>
              <a:t>, </a:t>
            </a:r>
            <a:r>
              <a:rPr lang="ko-KR" altLang="en-US" sz="1800" dirty="0"/>
              <a:t>배열</a:t>
            </a:r>
            <a:r>
              <a:rPr lang="en-US" altLang="ko-KR" sz="1800" dirty="0"/>
              <a:t>(Array) , </a:t>
            </a:r>
            <a:r>
              <a:rPr lang="ko-KR" altLang="en-US" sz="1800" dirty="0"/>
              <a:t>객체</a:t>
            </a:r>
            <a:r>
              <a:rPr lang="en-US" altLang="ko-KR" sz="1800" dirty="0"/>
              <a:t>(Object)</a:t>
            </a:r>
            <a:r>
              <a:rPr lang="ko-KR" altLang="en-US" sz="1800" dirty="0"/>
              <a:t>로 구성되어 있으며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0" dirty="0"/>
              <a:t> </a:t>
            </a:r>
            <a:r>
              <a:rPr lang="ko-KR" altLang="en-US" sz="1800" b="0" dirty="0" err="1"/>
              <a:t>라임덕</a:t>
            </a:r>
            <a:r>
              <a:rPr lang="ko-KR" altLang="en-US" sz="1800" b="0" dirty="0"/>
              <a:t> 플레이어의 플레이리스트는 </a:t>
            </a:r>
            <a:r>
              <a:rPr lang="ko-KR" altLang="en-US" sz="1800" dirty="0"/>
              <a:t>방대한 음원정보를 효율적으로 관리하기 위해 배열 형태를 지니고 있으며 각 배열은 따옴표</a:t>
            </a:r>
            <a:r>
              <a:rPr lang="en-US" altLang="ko-KR" sz="1800" dirty="0"/>
              <a:t>(,)</a:t>
            </a:r>
            <a:r>
              <a:rPr lang="ko-KR" altLang="en-US" sz="1800" dirty="0"/>
              <a:t>를 통해 구분된다</a:t>
            </a:r>
            <a:r>
              <a:rPr lang="en-US" altLang="ko-KR" sz="1800" dirty="0"/>
              <a:t>.</a:t>
            </a:r>
            <a:endParaRPr lang="ko-KR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64860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B3B7A613-6615-4EA3-99D3-51297D33B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241304"/>
            <a:ext cx="9328150" cy="447675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라임덕</a:t>
            </a:r>
            <a:r>
              <a:rPr lang="ko-KR" altLang="en-US" dirty="0"/>
              <a:t> 플레이어 데이터 처리 과정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2FB574F-2E4A-4008-AC18-491CA5C7C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463" y="3017066"/>
            <a:ext cx="9328150" cy="18767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 err="1"/>
              <a:t>라임덕</a:t>
            </a:r>
            <a:r>
              <a:rPr lang="ko-KR" altLang="en-US" sz="1800" dirty="0"/>
              <a:t> 플레이어의 음원 정보는 채널 클릭 시 카테고리 내의 </a:t>
            </a:r>
            <a:r>
              <a:rPr lang="en-US" altLang="ko-KR" sz="1800" dirty="0" err="1"/>
              <a:t>playlist_id</a:t>
            </a:r>
            <a:r>
              <a:rPr lang="ko-KR" altLang="en-US" sz="1800" dirty="0"/>
              <a:t>를 </a:t>
            </a:r>
            <a:r>
              <a:rPr lang="en-US" altLang="ko-KR" sz="1800" dirty="0"/>
              <a:t>playlist</a:t>
            </a:r>
            <a:r>
              <a:rPr lang="ko-KR" altLang="en-US" sz="1800" dirty="0"/>
              <a:t>로 전달하여 음원 정보를 불러오는 프로세스를 지니고 있으며</a:t>
            </a:r>
            <a:r>
              <a:rPr lang="en-US" altLang="ko-KR" sz="1800" dirty="0"/>
              <a:t>,</a:t>
            </a:r>
          </a:p>
          <a:p>
            <a:pPr marL="0" indent="0">
              <a:buNone/>
            </a:pPr>
            <a:r>
              <a:rPr lang="en-US" altLang="ko-KR" sz="1800" b="0" dirty="0"/>
              <a:t> </a:t>
            </a:r>
            <a:r>
              <a:rPr lang="ko-KR" altLang="en-US" sz="1800" b="0" dirty="0"/>
              <a:t>이 때 </a:t>
            </a:r>
            <a:r>
              <a:rPr lang="ko-KR" altLang="en-US" sz="1800" dirty="0"/>
              <a:t>데이터를 정상적으로 넘기기 위해서는</a:t>
            </a:r>
            <a:r>
              <a:rPr lang="ko-KR" altLang="en-US" sz="1800" b="0" dirty="0"/>
              <a:t> </a:t>
            </a:r>
            <a:r>
              <a:rPr lang="en-US" altLang="ko-KR" sz="1800" b="0" dirty="0"/>
              <a:t>Content-type</a:t>
            </a:r>
            <a:r>
              <a:rPr lang="ko-KR" altLang="en-US" sz="1800" b="0" dirty="0"/>
              <a:t>를  </a:t>
            </a:r>
            <a:r>
              <a:rPr lang="en-US" altLang="ko-KR" sz="1800" b="0" dirty="0"/>
              <a:t>x-www-form-</a:t>
            </a:r>
            <a:r>
              <a:rPr lang="en-US" altLang="ko-KR" sz="1800" b="0" dirty="0" err="1"/>
              <a:t>urlencoded</a:t>
            </a:r>
            <a:endParaRPr lang="en-US" altLang="ko-KR" sz="1800" b="0" dirty="0"/>
          </a:p>
          <a:p>
            <a:pPr marL="0" indent="0">
              <a:buNone/>
            </a:pPr>
            <a:r>
              <a:rPr lang="ko-KR" altLang="en-US" sz="1800" dirty="0"/>
              <a:t>방식으로 지정하여 </a:t>
            </a:r>
            <a:r>
              <a:rPr lang="en-US" altLang="ko-KR" sz="1800" dirty="0"/>
              <a:t>html</a:t>
            </a:r>
            <a:r>
              <a:rPr lang="ko-KR" altLang="en-US" sz="1800" dirty="0"/>
              <a:t>방식에 맞게 데이터 처리를 하도록 인코딩 하여야 한다</a:t>
            </a:r>
            <a:r>
              <a:rPr lang="en-US" altLang="ko-KR" sz="1800" dirty="0"/>
              <a:t>.</a:t>
            </a:r>
            <a:endParaRPr lang="ko-KR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4016486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B3B7A613-6615-4EA3-99D3-51297D33B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241304"/>
            <a:ext cx="9328150" cy="4476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API </a:t>
            </a:r>
            <a:r>
              <a:rPr lang="ko-KR" altLang="en-US" dirty="0"/>
              <a:t>문서 해석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2FB574F-2E4A-4008-AC18-491CA5C7C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204" y="2248991"/>
            <a:ext cx="4492815" cy="18767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/>
              <a:t>OUTPUT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Category_A</a:t>
            </a:r>
            <a:r>
              <a:rPr lang="en-US" altLang="ko-KR" sz="1800" dirty="0"/>
              <a:t>: </a:t>
            </a:r>
            <a:r>
              <a:rPr lang="ko-KR" altLang="en-US" sz="1800" dirty="0"/>
              <a:t>대분류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Category_B</a:t>
            </a:r>
            <a:r>
              <a:rPr lang="en-US" altLang="ko-KR" sz="1800" dirty="0"/>
              <a:t>:</a:t>
            </a:r>
            <a:r>
              <a:rPr lang="ko-KR" altLang="en-US" sz="1800" dirty="0"/>
              <a:t> 소분류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Playlist_id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en-US" altLang="ko-KR" sz="1800" dirty="0"/>
              <a:t>Playlist</a:t>
            </a:r>
            <a:r>
              <a:rPr lang="ko-KR" altLang="en-US" sz="1800" dirty="0"/>
              <a:t>에 전달할 채널정보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Channel_name,description</a:t>
            </a:r>
            <a:r>
              <a:rPr lang="en-US" altLang="ko-KR" sz="1800" dirty="0"/>
              <a:t>: </a:t>
            </a:r>
            <a:r>
              <a:rPr lang="ko-KR" altLang="en-US" sz="1800" dirty="0"/>
              <a:t>채널 이름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Img_url</a:t>
            </a:r>
            <a:r>
              <a:rPr lang="en-US" altLang="ko-KR" sz="1800" dirty="0"/>
              <a:t>: </a:t>
            </a:r>
            <a:r>
              <a:rPr lang="ko-KR" altLang="en-US" sz="1800" dirty="0"/>
              <a:t>채널 이미지</a:t>
            </a:r>
            <a:r>
              <a:rPr lang="en-US" altLang="ko-KR" sz="1800" dirty="0"/>
              <a:t> </a:t>
            </a:r>
            <a:endParaRPr lang="ko-KR" altLang="en-US" sz="1800" b="0" dirty="0"/>
          </a:p>
        </p:txBody>
      </p:sp>
      <p:sp>
        <p:nvSpPr>
          <p:cNvPr id="4" name="Text Box 12">
            <a:extLst>
              <a:ext uri="{FF2B5EF4-FFF2-40B4-BE49-F238E27FC236}">
                <a16:creationId xmlns:a16="http://schemas.microsoft.com/office/drawing/2014/main" id="{A7153693-C539-4CF2-95CE-1265476A5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4325" y="1259695"/>
            <a:ext cx="442292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dirty="0">
                <a:latin typeface="Corbel" panose="020B0503020204020204" pitchFamily="34" charset="0"/>
                <a:ea typeface="맑은 고딕" panose="020B0503020000020004" pitchFamily="50" charset="-127"/>
              </a:rPr>
              <a:t>Playlist</a:t>
            </a:r>
            <a:endParaRPr lang="ko-KR" altLang="en-US" dirty="0">
              <a:latin typeface="Corbel" panose="020B0503020204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" name="Line 47">
            <a:extLst>
              <a:ext uri="{FF2B5EF4-FFF2-40B4-BE49-F238E27FC236}">
                <a16:creationId xmlns:a16="http://schemas.microsoft.com/office/drawing/2014/main" id="{6007C218-2542-4B11-9F56-A312EA459D1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7313" y="1557156"/>
            <a:ext cx="449281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 panose="020B0503020204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id="{14F8CFCF-9CCC-4B66-9045-71AF73F79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216" y="1259695"/>
            <a:ext cx="442292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dirty="0">
                <a:latin typeface="Corbel" panose="020B0503020204020204" pitchFamily="34" charset="0"/>
                <a:ea typeface="맑은 고딕" panose="020B0503020000020004" pitchFamily="50" charset="-127"/>
              </a:rPr>
              <a:t>Category</a:t>
            </a:r>
            <a:endParaRPr lang="ko-KR" altLang="en-US" dirty="0">
              <a:latin typeface="Corbel" panose="020B0503020204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" name="Line 47">
            <a:extLst>
              <a:ext uri="{FF2B5EF4-FFF2-40B4-BE49-F238E27FC236}">
                <a16:creationId xmlns:a16="http://schemas.microsoft.com/office/drawing/2014/main" id="{46677676-2940-435F-B78A-D21A1CDE3E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5204" y="1557156"/>
            <a:ext cx="449281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 panose="020B0503020204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30D73F3-1B4A-4620-825A-C65B415772CB}"/>
              </a:ext>
            </a:extLst>
          </p:cNvPr>
          <p:cNvSpPr txBox="1">
            <a:spLocks/>
          </p:cNvSpPr>
          <p:nvPr/>
        </p:nvSpPr>
        <p:spPr>
          <a:xfrm>
            <a:off x="6244325" y="2248991"/>
            <a:ext cx="4492815" cy="18767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INPUT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카테고리에서 가져온 </a:t>
            </a:r>
            <a:r>
              <a:rPr lang="en-US" altLang="ko-KR" sz="1800" dirty="0" err="1"/>
              <a:t>Playlist_id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OUTPUT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Title: </a:t>
            </a:r>
            <a:r>
              <a:rPr lang="ko-KR" altLang="en-US" sz="1800" dirty="0"/>
              <a:t>음원 제목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err="1"/>
              <a:t>Artist_name</a:t>
            </a:r>
            <a:r>
              <a:rPr lang="en-US" altLang="ko-KR" sz="1800" dirty="0"/>
              <a:t>:</a:t>
            </a:r>
            <a:r>
              <a:rPr lang="ko-KR" altLang="en-US" sz="1800" dirty="0"/>
              <a:t> 가수 명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route:</a:t>
            </a:r>
            <a:r>
              <a:rPr lang="ko-KR" altLang="en-US" sz="1800" dirty="0"/>
              <a:t> 음원 파일 경로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Duration : </a:t>
            </a:r>
            <a:r>
              <a:rPr lang="ko-KR" altLang="en-US" sz="1800" dirty="0"/>
              <a:t>음원 재생시간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49197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B3B7A613-6615-4EA3-99D3-51297D33B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241304"/>
            <a:ext cx="9328150" cy="4476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플레이어 기반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2FB574F-2E4A-4008-AC18-491CA5C7C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463" y="3017066"/>
            <a:ext cx="9328150" cy="18767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800" dirty="0"/>
              <a:t>개발 언어 </a:t>
            </a:r>
            <a:r>
              <a:rPr lang="en-US" altLang="ko-KR" sz="1800" dirty="0"/>
              <a:t>: C#</a:t>
            </a:r>
          </a:p>
          <a:p>
            <a:pPr marL="0" indent="0">
              <a:buNone/>
            </a:pPr>
            <a:r>
              <a:rPr lang="ko-KR" altLang="en-US" sz="1800" b="0" dirty="0"/>
              <a:t>개발 플랫폼</a:t>
            </a:r>
            <a:r>
              <a:rPr lang="en-US" altLang="ko-KR" sz="1800" b="0" dirty="0"/>
              <a:t>: Windows Forms</a:t>
            </a:r>
          </a:p>
          <a:p>
            <a:pPr marL="0" indent="0">
              <a:buNone/>
            </a:pPr>
            <a:r>
              <a:rPr lang="ko-KR" altLang="en-US" sz="1800" b="0" dirty="0"/>
              <a:t>활용 스크립트</a:t>
            </a:r>
            <a:r>
              <a:rPr lang="en-US" altLang="ko-KR" sz="1800" b="0" dirty="0"/>
              <a:t>: JSON</a:t>
            </a:r>
            <a:endParaRPr lang="ko-KR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164824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B3B7A613-6615-4EA3-99D3-51297D33B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241304"/>
            <a:ext cx="9328150" cy="4476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프로토타입 프로세스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7CAE44-A93E-4F34-81C7-EA1BCC22A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07" y="2103447"/>
            <a:ext cx="1580247" cy="16112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08A5E9-EBAF-4B37-AA29-13624904B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182" y="2109128"/>
            <a:ext cx="1066800" cy="16112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F36B7CF-4C6E-4076-BE00-4CB0EBB22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910" y="2109128"/>
            <a:ext cx="1144865" cy="16112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7FB4D15-2CA8-415C-91DF-4131C09E7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4703" y="2109128"/>
            <a:ext cx="2722194" cy="16055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85863E-0BBD-4FB9-9085-933A7004D4FB}"/>
              </a:ext>
            </a:extLst>
          </p:cNvPr>
          <p:cNvSpPr txBox="1"/>
          <p:nvPr/>
        </p:nvSpPr>
        <p:spPr>
          <a:xfrm>
            <a:off x="635268" y="3791012"/>
            <a:ext cx="2820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대분류 선택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Category_A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9F2410-2414-4EF3-99E8-20C0A3DADF22}"/>
              </a:ext>
            </a:extLst>
          </p:cNvPr>
          <p:cNvSpPr txBox="1"/>
          <p:nvPr/>
        </p:nvSpPr>
        <p:spPr>
          <a:xfrm>
            <a:off x="3118585" y="3791011"/>
            <a:ext cx="2396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소분류 선택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Category_B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A0081D-49D5-4D38-AF30-2927183A689C}"/>
              </a:ext>
            </a:extLst>
          </p:cNvPr>
          <p:cNvSpPr txBox="1"/>
          <p:nvPr/>
        </p:nvSpPr>
        <p:spPr>
          <a:xfrm>
            <a:off x="5515276" y="3791011"/>
            <a:ext cx="2396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채널 선택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Channel_name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83618D-4C75-438E-A1D9-557D3E308EAD}"/>
              </a:ext>
            </a:extLst>
          </p:cNvPr>
          <p:cNvSpPr txBox="1"/>
          <p:nvPr/>
        </p:nvSpPr>
        <p:spPr>
          <a:xfrm>
            <a:off x="9110312" y="3791010"/>
            <a:ext cx="2396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음악 재생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CBC55C2-16B2-4F14-97DA-CF54F753F16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292254" y="2909063"/>
            <a:ext cx="1236928" cy="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55C3ADF-802B-4506-A431-62A5AE660F19}"/>
              </a:ext>
            </a:extLst>
          </p:cNvPr>
          <p:cNvCxnSpPr/>
          <p:nvPr/>
        </p:nvCxnSpPr>
        <p:spPr>
          <a:xfrm>
            <a:off x="4595982" y="2903382"/>
            <a:ext cx="1236928" cy="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4D5D4C5-2A74-4DD2-A5FF-A4FA6ED6FC08}"/>
              </a:ext>
            </a:extLst>
          </p:cNvPr>
          <p:cNvCxnSpPr/>
          <p:nvPr/>
        </p:nvCxnSpPr>
        <p:spPr>
          <a:xfrm>
            <a:off x="6977775" y="2897701"/>
            <a:ext cx="1236928" cy="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66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B3B7A613-6615-4EA3-99D3-51297D33B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241304"/>
            <a:ext cx="9328150" cy="4476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플레이어 핵심코드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8359AA-A019-450C-9647-0F97E0308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2335808"/>
            <a:ext cx="10614671" cy="17557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2493F0-67D3-44F6-BE49-DC976DA299AC}"/>
              </a:ext>
            </a:extLst>
          </p:cNvPr>
          <p:cNvSpPr txBox="1"/>
          <p:nvPr/>
        </p:nvSpPr>
        <p:spPr>
          <a:xfrm>
            <a:off x="2642345" y="2915551"/>
            <a:ext cx="4109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전달할 메소드 방식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7B3A87-A6E7-46EC-A57A-332CB1C90BFF}"/>
              </a:ext>
            </a:extLst>
          </p:cNvPr>
          <p:cNvSpPr txBox="1"/>
          <p:nvPr/>
        </p:nvSpPr>
        <p:spPr>
          <a:xfrm>
            <a:off x="10323306" y="2497834"/>
            <a:ext cx="1270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highlight>
                  <a:srgbClr val="FFFF00"/>
                </a:highlight>
              </a:rPr>
              <a:t>호출할 </a:t>
            </a:r>
            <a:r>
              <a:rPr lang="en-US" altLang="ko-KR" sz="1200" dirty="0" err="1">
                <a:highlight>
                  <a:srgbClr val="FFFF00"/>
                </a:highlight>
              </a:rPr>
              <a:t>uri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F34940-883B-4798-B052-107229A92DF4}"/>
              </a:ext>
            </a:extLst>
          </p:cNvPr>
          <p:cNvSpPr txBox="1"/>
          <p:nvPr/>
        </p:nvSpPr>
        <p:spPr>
          <a:xfrm>
            <a:off x="6848719" y="2705140"/>
            <a:ext cx="4109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highlight>
                  <a:srgbClr val="FFFF00"/>
                </a:highlight>
              </a:rPr>
              <a:t>Playlist_id</a:t>
            </a:r>
            <a:r>
              <a:rPr lang="ko-KR" altLang="en-US" sz="1200" dirty="0">
                <a:highlight>
                  <a:srgbClr val="FFFF00"/>
                </a:highlight>
              </a:rPr>
              <a:t> 값을 정상적으로 전달하기 위한 </a:t>
            </a:r>
            <a:r>
              <a:rPr lang="en-US" altLang="ko-KR" sz="1200" dirty="0">
                <a:highlight>
                  <a:srgbClr val="FFFF00"/>
                </a:highlight>
              </a:rPr>
              <a:t>content-type </a:t>
            </a:r>
            <a:r>
              <a:rPr lang="ko-KR" altLang="en-US" sz="1200" dirty="0">
                <a:highlight>
                  <a:srgbClr val="FFFF00"/>
                </a:highlight>
              </a:rPr>
              <a:t>및 문자 인코딩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70FADB-B5B7-4306-A44B-15BFADF86B7F}"/>
              </a:ext>
            </a:extLst>
          </p:cNvPr>
          <p:cNvSpPr txBox="1"/>
          <p:nvPr/>
        </p:nvSpPr>
        <p:spPr>
          <a:xfrm>
            <a:off x="3097731" y="2276769"/>
            <a:ext cx="4109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Input</a:t>
            </a:r>
            <a:r>
              <a:rPr lang="ko-KR" altLang="en-US" sz="1200" dirty="0">
                <a:highlight>
                  <a:srgbClr val="FFFF00"/>
                </a:highlight>
              </a:rPr>
              <a:t>에 전달할 </a:t>
            </a:r>
            <a:r>
              <a:rPr lang="en-US" altLang="ko-KR" sz="1200" dirty="0" err="1">
                <a:highlight>
                  <a:srgbClr val="FFFF00"/>
                </a:highlight>
              </a:rPr>
              <a:t>playlist_id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8E6E6D-9350-4EFB-922A-47A9484E7D85}"/>
              </a:ext>
            </a:extLst>
          </p:cNvPr>
          <p:cNvSpPr txBox="1"/>
          <p:nvPr/>
        </p:nvSpPr>
        <p:spPr>
          <a:xfrm>
            <a:off x="6096000" y="3528588"/>
            <a:ext cx="4109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highlight>
                  <a:srgbClr val="FFFF00"/>
                </a:highlight>
              </a:rPr>
              <a:t>윈폼</a:t>
            </a:r>
            <a:r>
              <a:rPr lang="ko-KR" altLang="en-US" sz="1200" dirty="0">
                <a:highlight>
                  <a:srgbClr val="FFFF00"/>
                </a:highlight>
              </a:rPr>
              <a:t> 내에 </a:t>
            </a:r>
            <a:r>
              <a:rPr lang="en-US" altLang="ko-KR" sz="1200" dirty="0">
                <a:highlight>
                  <a:srgbClr val="FFFF00"/>
                </a:highlight>
              </a:rPr>
              <a:t>JSON</a:t>
            </a:r>
            <a:r>
              <a:rPr lang="ko-KR" altLang="en-US" sz="1200" dirty="0">
                <a:highlight>
                  <a:srgbClr val="FFFF00"/>
                </a:highlight>
              </a:rPr>
              <a:t> 데이터를 나타내기 위한 설정</a:t>
            </a:r>
          </a:p>
        </p:txBody>
      </p:sp>
    </p:spTree>
    <p:extLst>
      <p:ext uri="{BB962C8B-B14F-4D97-AF65-F5344CB8AC3E}">
        <p14:creationId xmlns:p14="http://schemas.microsoft.com/office/powerpoint/2010/main" val="1072668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440</Words>
  <Application>Microsoft Office PowerPoint</Application>
  <PresentationFormat>와이드스크린</PresentationFormat>
  <Paragraphs>69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Corbel</vt:lpstr>
      <vt:lpstr>Office 테마</vt:lpstr>
      <vt:lpstr>PowerPoint 프레젠테이션</vt:lpstr>
      <vt:lpstr>JSON 형식</vt:lpstr>
      <vt:lpstr>라임덕 플레이어의 POST방식의 필요성</vt:lpstr>
      <vt:lpstr>JSON 자료형</vt:lpstr>
      <vt:lpstr>라임덕 플레이어 데이터 처리 과정</vt:lpstr>
      <vt:lpstr>API 문서 해석</vt:lpstr>
      <vt:lpstr>플레이어 기반</vt:lpstr>
      <vt:lpstr>프로토타입 프로세스</vt:lpstr>
      <vt:lpstr>플레이어 핵심코드</vt:lpstr>
      <vt:lpstr>플레이어 핵심코드</vt:lpstr>
      <vt:lpstr>플레이어 핵심코드</vt:lpstr>
      <vt:lpstr>플레이어 핵심코드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2255</dc:creator>
  <cp:lastModifiedBy>2255</cp:lastModifiedBy>
  <cp:revision>22</cp:revision>
  <dcterms:created xsi:type="dcterms:W3CDTF">2021-04-26T00:18:33Z</dcterms:created>
  <dcterms:modified xsi:type="dcterms:W3CDTF">2021-04-27T08:04:34Z</dcterms:modified>
</cp:coreProperties>
</file>