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5" r:id="rId3"/>
    <p:sldId id="286" r:id="rId4"/>
    <p:sldId id="287" r:id="rId5"/>
    <p:sldId id="288" r:id="rId6"/>
    <p:sldId id="289" r:id="rId7"/>
    <p:sldId id="294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8B6B4-D5AD-4C3A-B1AA-45945B96BFC4}" v="135" dt="2019-06-17T08:19:10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 상연" userId="43db12cada4e04b6" providerId="LiveId" clId="{6D08B6B4-D5AD-4C3A-B1AA-45945B96BFC4}"/>
    <pc:docChg chg="undo custSel addSld modSld sldOrd">
      <pc:chgData name="우 상연" userId="43db12cada4e04b6" providerId="LiveId" clId="{6D08B6B4-D5AD-4C3A-B1AA-45945B96BFC4}" dt="2019-06-17T08:19:24.781" v="1336" actId="478"/>
      <pc:docMkLst>
        <pc:docMk/>
      </pc:docMkLst>
      <pc:sldChg chg="modSp">
        <pc:chgData name="우 상연" userId="43db12cada4e04b6" providerId="LiveId" clId="{6D08B6B4-D5AD-4C3A-B1AA-45945B96BFC4}" dt="2019-06-17T08:08:08.542" v="1118" actId="1076"/>
        <pc:sldMkLst>
          <pc:docMk/>
          <pc:sldMk cId="1663859129" sldId="276"/>
        </pc:sldMkLst>
        <pc:spChg chg="mod">
          <ac:chgData name="우 상연" userId="43db12cada4e04b6" providerId="LiveId" clId="{6D08B6B4-D5AD-4C3A-B1AA-45945B96BFC4}" dt="2019-06-17T08:08:08.542" v="1118" actId="1076"/>
          <ac:spMkLst>
            <pc:docMk/>
            <pc:sldMk cId="1663859129" sldId="276"/>
            <ac:spMk id="17" creationId="{00000000-0000-0000-0000-000000000000}"/>
          </ac:spMkLst>
        </pc:spChg>
      </pc:sldChg>
      <pc:sldChg chg="modSp">
        <pc:chgData name="우 상연" userId="43db12cada4e04b6" providerId="LiveId" clId="{6D08B6B4-D5AD-4C3A-B1AA-45945B96BFC4}" dt="2019-06-17T07:44:44.241" v="496"/>
        <pc:sldMkLst>
          <pc:docMk/>
          <pc:sldMk cId="3292780681" sldId="285"/>
        </pc:sldMkLst>
        <pc:spChg chg="mod">
          <ac:chgData name="우 상연" userId="43db12cada4e04b6" providerId="LiveId" clId="{6D08B6B4-D5AD-4C3A-B1AA-45945B96BFC4}" dt="2019-06-17T07:44:44.241" v="496"/>
          <ac:spMkLst>
            <pc:docMk/>
            <pc:sldMk cId="3292780681" sldId="285"/>
            <ac:spMk id="64" creationId="{AB8B01A4-7E39-442A-9818-4F5C39341204}"/>
          </ac:spMkLst>
        </pc:spChg>
      </pc:sldChg>
      <pc:sldChg chg="modSp">
        <pc:chgData name="우 상연" userId="43db12cada4e04b6" providerId="LiveId" clId="{6D08B6B4-D5AD-4C3A-B1AA-45945B96BFC4}" dt="2019-06-17T07:27:31.642" v="11"/>
        <pc:sldMkLst>
          <pc:docMk/>
          <pc:sldMk cId="4168698422" sldId="290"/>
        </pc:sldMkLst>
        <pc:spChg chg="mod">
          <ac:chgData name="우 상연" userId="43db12cada4e04b6" providerId="LiveId" clId="{6D08B6B4-D5AD-4C3A-B1AA-45945B96BFC4}" dt="2019-06-17T07:27:31.642" v="11"/>
          <ac:spMkLst>
            <pc:docMk/>
            <pc:sldMk cId="4168698422" sldId="290"/>
            <ac:spMk id="64" creationId="{AB8B01A4-7E39-442A-9818-4F5C39341204}"/>
          </ac:spMkLst>
        </pc:spChg>
      </pc:sldChg>
      <pc:sldChg chg="addSp delSp modSp add">
        <pc:chgData name="우 상연" userId="43db12cada4e04b6" providerId="LiveId" clId="{6D08B6B4-D5AD-4C3A-B1AA-45945B96BFC4}" dt="2019-06-17T07:35:56.561" v="183"/>
        <pc:sldMkLst>
          <pc:docMk/>
          <pc:sldMk cId="3001678664" sldId="293"/>
        </pc:sldMkLst>
        <pc:spChg chg="add">
          <ac:chgData name="우 상연" userId="43db12cada4e04b6" providerId="LiveId" clId="{6D08B6B4-D5AD-4C3A-B1AA-45945B96BFC4}" dt="2019-06-17T07:21:01.464" v="1"/>
          <ac:spMkLst>
            <pc:docMk/>
            <pc:sldMk cId="3001678664" sldId="293"/>
            <ac:spMk id="2" creationId="{8774F39F-A992-45E4-8EE8-117425608810}"/>
          </ac:spMkLst>
        </pc:spChg>
        <pc:spChg chg="add">
          <ac:chgData name="우 상연" userId="43db12cada4e04b6" providerId="LiveId" clId="{6D08B6B4-D5AD-4C3A-B1AA-45945B96BFC4}" dt="2019-06-17T07:21:01.464" v="1"/>
          <ac:spMkLst>
            <pc:docMk/>
            <pc:sldMk cId="3001678664" sldId="293"/>
            <ac:spMk id="4" creationId="{F21B4437-1767-4A00-A8C8-32C5E05F52D0}"/>
          </ac:spMkLst>
        </pc:spChg>
        <pc:spChg chg="add">
          <ac:chgData name="우 상연" userId="43db12cada4e04b6" providerId="LiveId" clId="{6D08B6B4-D5AD-4C3A-B1AA-45945B96BFC4}" dt="2019-06-17T07:21:01.464" v="1"/>
          <ac:spMkLst>
            <pc:docMk/>
            <pc:sldMk cId="3001678664" sldId="293"/>
            <ac:spMk id="5" creationId="{DBB20AD9-FBD5-4326-8601-FDCAF3975355}"/>
          </ac:spMkLst>
        </pc:spChg>
        <pc:spChg chg="add mod">
          <ac:chgData name="우 상연" userId="43db12cada4e04b6" providerId="LiveId" clId="{6D08B6B4-D5AD-4C3A-B1AA-45945B96BFC4}" dt="2019-06-17T07:35:56.561" v="183"/>
          <ac:spMkLst>
            <pc:docMk/>
            <pc:sldMk cId="3001678664" sldId="293"/>
            <ac:spMk id="7" creationId="{726F1370-23E0-482D-BB17-C6213171A438}"/>
          </ac:spMkLst>
        </pc:spChg>
        <pc:picChg chg="add">
          <ac:chgData name="우 상연" userId="43db12cada4e04b6" providerId="LiveId" clId="{6D08B6B4-D5AD-4C3A-B1AA-45945B96BFC4}" dt="2019-06-17T07:21:01.464" v="1"/>
          <ac:picMkLst>
            <pc:docMk/>
            <pc:sldMk cId="3001678664" sldId="293"/>
            <ac:picMk id="6" creationId="{D59A4D36-D36B-41C3-A44E-F8161D719977}"/>
          </ac:picMkLst>
        </pc:picChg>
        <pc:picChg chg="add del">
          <ac:chgData name="우 상연" userId="43db12cada4e04b6" providerId="LiveId" clId="{6D08B6B4-D5AD-4C3A-B1AA-45945B96BFC4}" dt="2019-06-17T07:21:11.213" v="2" actId="478"/>
          <ac:picMkLst>
            <pc:docMk/>
            <pc:sldMk cId="3001678664" sldId="293"/>
            <ac:picMk id="8" creationId="{E4E10AED-626C-4CBD-AE83-3953D84A8FAC}"/>
          </ac:picMkLst>
        </pc:picChg>
        <pc:picChg chg="add mod">
          <ac:chgData name="우 상연" userId="43db12cada4e04b6" providerId="LiveId" clId="{6D08B6B4-D5AD-4C3A-B1AA-45945B96BFC4}" dt="2019-06-17T07:26:24.477" v="7" actId="14100"/>
          <ac:picMkLst>
            <pc:docMk/>
            <pc:sldMk cId="3001678664" sldId="293"/>
            <ac:picMk id="9" creationId="{72C30FF7-ED99-4284-86AE-30677AC108B1}"/>
          </ac:picMkLst>
        </pc:picChg>
        <pc:cxnChg chg="add">
          <ac:chgData name="우 상연" userId="43db12cada4e04b6" providerId="LiveId" clId="{6D08B6B4-D5AD-4C3A-B1AA-45945B96BFC4}" dt="2019-06-17T07:21:01.464" v="1"/>
          <ac:cxnSpMkLst>
            <pc:docMk/>
            <pc:sldMk cId="3001678664" sldId="293"/>
            <ac:cxnSpMk id="3" creationId="{50368725-4F7A-4B1C-8000-9641E38F029F}"/>
          </ac:cxnSpMkLst>
        </pc:cxnChg>
      </pc:sldChg>
      <pc:sldChg chg="addSp delSp modSp add ord">
        <pc:chgData name="우 상연" userId="43db12cada4e04b6" providerId="LiveId" clId="{6D08B6B4-D5AD-4C3A-B1AA-45945B96BFC4}" dt="2019-06-17T07:46:21.093" v="588"/>
        <pc:sldMkLst>
          <pc:docMk/>
          <pc:sldMk cId="200687109" sldId="294"/>
        </pc:sldMkLst>
        <pc:spChg chg="add del">
          <ac:chgData name="우 상연" userId="43db12cada4e04b6" providerId="LiveId" clId="{6D08B6B4-D5AD-4C3A-B1AA-45945B96BFC4}" dt="2019-06-17T07:41:50.908" v="186" actId="478"/>
          <ac:spMkLst>
            <pc:docMk/>
            <pc:sldMk cId="200687109" sldId="294"/>
            <ac:spMk id="2" creationId="{6A9C362C-FCF4-4D82-A921-D383F6ADC6B0}"/>
          </ac:spMkLst>
        </pc:spChg>
        <pc:spChg chg="add del">
          <ac:chgData name="우 상연" userId="43db12cada4e04b6" providerId="LiveId" clId="{6D08B6B4-D5AD-4C3A-B1AA-45945B96BFC4}" dt="2019-06-17T07:41:50.908" v="186" actId="478"/>
          <ac:spMkLst>
            <pc:docMk/>
            <pc:sldMk cId="200687109" sldId="294"/>
            <ac:spMk id="4" creationId="{7952FEBD-978E-4DBA-8F11-0BDA78B08673}"/>
          </ac:spMkLst>
        </pc:spChg>
        <pc:spChg chg="add del">
          <ac:chgData name="우 상연" userId="43db12cada4e04b6" providerId="LiveId" clId="{6D08B6B4-D5AD-4C3A-B1AA-45945B96BFC4}" dt="2019-06-17T07:41:50.908" v="186" actId="478"/>
          <ac:spMkLst>
            <pc:docMk/>
            <pc:sldMk cId="200687109" sldId="294"/>
            <ac:spMk id="5" creationId="{ECBA7E32-C13E-4339-B105-16C8636E275A}"/>
          </ac:spMkLst>
        </pc:spChg>
        <pc:spChg chg="add del">
          <ac:chgData name="우 상연" userId="43db12cada4e04b6" providerId="LiveId" clId="{6D08B6B4-D5AD-4C3A-B1AA-45945B96BFC4}" dt="2019-06-17T07:41:50.908" v="186" actId="478"/>
          <ac:spMkLst>
            <pc:docMk/>
            <pc:sldMk cId="200687109" sldId="294"/>
            <ac:spMk id="7" creationId="{CAE6C647-CA48-4082-A6D0-19FBC6678BBE}"/>
          </ac:spMkLst>
        </pc:spChg>
        <pc:spChg chg="add del">
          <ac:chgData name="우 상연" userId="43db12cada4e04b6" providerId="LiveId" clId="{6D08B6B4-D5AD-4C3A-B1AA-45945B96BFC4}" dt="2019-06-17T07:41:55.500" v="188" actId="478"/>
          <ac:spMkLst>
            <pc:docMk/>
            <pc:sldMk cId="200687109" sldId="294"/>
            <ac:spMk id="9" creationId="{A7532A4B-FC5C-4F76-82CF-B9195E5D855A}"/>
          </ac:spMkLst>
        </pc:spChg>
        <pc:spChg chg="add del">
          <ac:chgData name="우 상연" userId="43db12cada4e04b6" providerId="LiveId" clId="{6D08B6B4-D5AD-4C3A-B1AA-45945B96BFC4}" dt="2019-06-17T07:41:55.500" v="188" actId="478"/>
          <ac:spMkLst>
            <pc:docMk/>
            <pc:sldMk cId="200687109" sldId="294"/>
            <ac:spMk id="11" creationId="{8E5BEBC7-6C48-46D0-9A32-D7047D6C2492}"/>
          </ac:spMkLst>
        </pc:spChg>
        <pc:spChg chg="add del">
          <ac:chgData name="우 상연" userId="43db12cada4e04b6" providerId="LiveId" clId="{6D08B6B4-D5AD-4C3A-B1AA-45945B96BFC4}" dt="2019-06-17T07:41:55.500" v="188" actId="478"/>
          <ac:spMkLst>
            <pc:docMk/>
            <pc:sldMk cId="200687109" sldId="294"/>
            <ac:spMk id="12" creationId="{4D2EBD02-B654-4168-ABAF-9245E770B74A}"/>
          </ac:spMkLst>
        </pc:spChg>
        <pc:spChg chg="add del">
          <ac:chgData name="우 상연" userId="43db12cada4e04b6" providerId="LiveId" clId="{6D08B6B4-D5AD-4C3A-B1AA-45945B96BFC4}" dt="2019-06-17T07:41:55.500" v="188" actId="478"/>
          <ac:spMkLst>
            <pc:docMk/>
            <pc:sldMk cId="200687109" sldId="294"/>
            <ac:spMk id="14" creationId="{9E95FC9F-7B23-4928-B2FF-AA30C43915C2}"/>
          </ac:spMkLst>
        </pc:spChg>
        <pc:spChg chg="add mod">
          <ac:chgData name="우 상연" userId="43db12cada4e04b6" providerId="LiveId" clId="{6D08B6B4-D5AD-4C3A-B1AA-45945B96BFC4}" dt="2019-06-17T07:46:05.344" v="587"/>
          <ac:spMkLst>
            <pc:docMk/>
            <pc:sldMk cId="200687109" sldId="294"/>
            <ac:spMk id="16" creationId="{78813E6B-FDD5-4B94-BE04-8A30E09321DD}"/>
          </ac:spMkLst>
        </pc:spChg>
        <pc:spChg chg="add">
          <ac:chgData name="우 상연" userId="43db12cada4e04b6" providerId="LiveId" clId="{6D08B6B4-D5AD-4C3A-B1AA-45945B96BFC4}" dt="2019-06-17T07:41:56.723" v="189"/>
          <ac:spMkLst>
            <pc:docMk/>
            <pc:sldMk cId="200687109" sldId="294"/>
            <ac:spMk id="18" creationId="{56A7FC14-E1BF-4BE4-A198-9FE161F0D4C6}"/>
          </ac:spMkLst>
        </pc:spChg>
        <pc:spChg chg="add">
          <ac:chgData name="우 상연" userId="43db12cada4e04b6" providerId="LiveId" clId="{6D08B6B4-D5AD-4C3A-B1AA-45945B96BFC4}" dt="2019-06-17T07:41:56.723" v="189"/>
          <ac:spMkLst>
            <pc:docMk/>
            <pc:sldMk cId="200687109" sldId="294"/>
            <ac:spMk id="19" creationId="{A25F8208-4BF8-4292-8B7A-3255897DBC1C}"/>
          </ac:spMkLst>
        </pc:spChg>
        <pc:spChg chg="add mod">
          <ac:chgData name="우 상연" userId="43db12cada4e04b6" providerId="LiveId" clId="{6D08B6B4-D5AD-4C3A-B1AA-45945B96BFC4}" dt="2019-06-17T07:42:27.845" v="199" actId="1076"/>
          <ac:spMkLst>
            <pc:docMk/>
            <pc:sldMk cId="200687109" sldId="294"/>
            <ac:spMk id="21" creationId="{85907584-C275-4E39-9B91-8B68F050E217}"/>
          </ac:spMkLst>
        </pc:spChg>
        <pc:spChg chg="add mod">
          <ac:chgData name="우 상연" userId="43db12cada4e04b6" providerId="LiveId" clId="{6D08B6B4-D5AD-4C3A-B1AA-45945B96BFC4}" dt="2019-06-17T07:45:39.422" v="563" actId="20577"/>
          <ac:spMkLst>
            <pc:docMk/>
            <pc:sldMk cId="200687109" sldId="294"/>
            <ac:spMk id="24" creationId="{A03CCE2F-52EC-4A31-AB19-36C44A2EC69F}"/>
          </ac:spMkLst>
        </pc:spChg>
        <pc:picChg chg="add del">
          <ac:chgData name="우 상연" userId="43db12cada4e04b6" providerId="LiveId" clId="{6D08B6B4-D5AD-4C3A-B1AA-45945B96BFC4}" dt="2019-06-17T07:41:50.908" v="186" actId="478"/>
          <ac:picMkLst>
            <pc:docMk/>
            <pc:sldMk cId="200687109" sldId="294"/>
            <ac:picMk id="6" creationId="{7F447C72-29FD-40C6-B235-2C0A2AF6C886}"/>
          </ac:picMkLst>
        </pc:picChg>
        <pc:picChg chg="add del">
          <ac:chgData name="우 상연" userId="43db12cada4e04b6" providerId="LiveId" clId="{6D08B6B4-D5AD-4C3A-B1AA-45945B96BFC4}" dt="2019-06-17T07:41:50.908" v="186" actId="478"/>
          <ac:picMkLst>
            <pc:docMk/>
            <pc:sldMk cId="200687109" sldId="294"/>
            <ac:picMk id="8" creationId="{D51C4DF4-1C48-4817-A1F1-6BA9C2F2869A}"/>
          </ac:picMkLst>
        </pc:picChg>
        <pc:picChg chg="add del">
          <ac:chgData name="우 상연" userId="43db12cada4e04b6" providerId="LiveId" clId="{6D08B6B4-D5AD-4C3A-B1AA-45945B96BFC4}" dt="2019-06-17T07:41:55.500" v="188" actId="478"/>
          <ac:picMkLst>
            <pc:docMk/>
            <pc:sldMk cId="200687109" sldId="294"/>
            <ac:picMk id="13" creationId="{64069E9B-5A7F-4DF2-BB85-3D0CA7C715C3}"/>
          </ac:picMkLst>
        </pc:picChg>
        <pc:picChg chg="add del">
          <ac:chgData name="우 상연" userId="43db12cada4e04b6" providerId="LiveId" clId="{6D08B6B4-D5AD-4C3A-B1AA-45945B96BFC4}" dt="2019-06-17T07:41:55.500" v="188" actId="478"/>
          <ac:picMkLst>
            <pc:docMk/>
            <pc:sldMk cId="200687109" sldId="294"/>
            <ac:picMk id="15" creationId="{96E0468D-3FA1-45F0-884C-9CA6C6DE36A1}"/>
          </ac:picMkLst>
        </pc:picChg>
        <pc:picChg chg="add">
          <ac:chgData name="우 상연" userId="43db12cada4e04b6" providerId="LiveId" clId="{6D08B6B4-D5AD-4C3A-B1AA-45945B96BFC4}" dt="2019-06-17T07:41:56.723" v="189"/>
          <ac:picMkLst>
            <pc:docMk/>
            <pc:sldMk cId="200687109" sldId="294"/>
            <ac:picMk id="20" creationId="{053221B2-5CD8-49D3-A471-E0AB4CF8E90A}"/>
          </ac:picMkLst>
        </pc:picChg>
        <pc:picChg chg="add del">
          <ac:chgData name="우 상연" userId="43db12cada4e04b6" providerId="LiveId" clId="{6D08B6B4-D5AD-4C3A-B1AA-45945B96BFC4}" dt="2019-06-17T07:41:59.806" v="190" actId="478"/>
          <ac:picMkLst>
            <pc:docMk/>
            <pc:sldMk cId="200687109" sldId="294"/>
            <ac:picMk id="22" creationId="{95F5D5CB-A080-4A28-9D09-5818D165B953}"/>
          </ac:picMkLst>
        </pc:picChg>
        <pc:picChg chg="add mod">
          <ac:chgData name="우 상연" userId="43db12cada4e04b6" providerId="LiveId" clId="{6D08B6B4-D5AD-4C3A-B1AA-45945B96BFC4}" dt="2019-06-17T07:42:18.174" v="197" actId="1076"/>
          <ac:picMkLst>
            <pc:docMk/>
            <pc:sldMk cId="200687109" sldId="294"/>
            <ac:picMk id="23" creationId="{B45AF01E-9273-4626-B042-7F0A6560E4FE}"/>
          </ac:picMkLst>
        </pc:picChg>
        <pc:cxnChg chg="add del">
          <ac:chgData name="우 상연" userId="43db12cada4e04b6" providerId="LiveId" clId="{6D08B6B4-D5AD-4C3A-B1AA-45945B96BFC4}" dt="2019-06-17T07:41:50.908" v="186" actId="478"/>
          <ac:cxnSpMkLst>
            <pc:docMk/>
            <pc:sldMk cId="200687109" sldId="294"/>
            <ac:cxnSpMk id="3" creationId="{49AF6326-809C-4DB8-984F-91C04ACF636D}"/>
          </ac:cxnSpMkLst>
        </pc:cxnChg>
        <pc:cxnChg chg="add del">
          <ac:chgData name="우 상연" userId="43db12cada4e04b6" providerId="LiveId" clId="{6D08B6B4-D5AD-4C3A-B1AA-45945B96BFC4}" dt="2019-06-17T07:41:55.500" v="188" actId="478"/>
          <ac:cxnSpMkLst>
            <pc:docMk/>
            <pc:sldMk cId="200687109" sldId="294"/>
            <ac:cxnSpMk id="10" creationId="{E970B07A-5A68-4C3A-B395-52832D65E6F6}"/>
          </ac:cxnSpMkLst>
        </pc:cxnChg>
        <pc:cxnChg chg="add">
          <ac:chgData name="우 상연" userId="43db12cada4e04b6" providerId="LiveId" clId="{6D08B6B4-D5AD-4C3A-B1AA-45945B96BFC4}" dt="2019-06-17T07:41:56.723" v="189"/>
          <ac:cxnSpMkLst>
            <pc:docMk/>
            <pc:sldMk cId="200687109" sldId="294"/>
            <ac:cxnSpMk id="17" creationId="{7FE90187-653A-4A78-9052-0D71A5A34A17}"/>
          </ac:cxnSpMkLst>
        </pc:cxnChg>
      </pc:sldChg>
      <pc:sldChg chg="addSp delSp modSp add">
        <pc:chgData name="우 상연" userId="43db12cada4e04b6" providerId="LiveId" clId="{6D08B6B4-D5AD-4C3A-B1AA-45945B96BFC4}" dt="2019-06-17T07:50:07.155" v="713"/>
        <pc:sldMkLst>
          <pc:docMk/>
          <pc:sldMk cId="962390896" sldId="295"/>
        </pc:sldMkLst>
        <pc:spChg chg="add mod">
          <ac:chgData name="우 상연" userId="43db12cada4e04b6" providerId="LiveId" clId="{6D08B6B4-D5AD-4C3A-B1AA-45945B96BFC4}" dt="2019-06-17T07:48:47.058" v="610"/>
          <ac:spMkLst>
            <pc:docMk/>
            <pc:sldMk cId="962390896" sldId="295"/>
            <ac:spMk id="2" creationId="{90E81274-C14F-45BA-A3B9-A5932CC15468}"/>
          </ac:spMkLst>
        </pc:spChg>
        <pc:spChg chg="add">
          <ac:chgData name="우 상연" userId="43db12cada4e04b6" providerId="LiveId" clId="{6D08B6B4-D5AD-4C3A-B1AA-45945B96BFC4}" dt="2019-06-17T07:48:42.314" v="590"/>
          <ac:spMkLst>
            <pc:docMk/>
            <pc:sldMk cId="962390896" sldId="295"/>
            <ac:spMk id="4" creationId="{C5046FFE-F738-484E-BDCB-779D5DF35556}"/>
          </ac:spMkLst>
        </pc:spChg>
        <pc:spChg chg="add">
          <ac:chgData name="우 상연" userId="43db12cada4e04b6" providerId="LiveId" clId="{6D08B6B4-D5AD-4C3A-B1AA-45945B96BFC4}" dt="2019-06-17T07:48:42.314" v="590"/>
          <ac:spMkLst>
            <pc:docMk/>
            <pc:sldMk cId="962390896" sldId="295"/>
            <ac:spMk id="5" creationId="{12D454B5-2BC2-49AE-89A6-F33744AB7344}"/>
          </ac:spMkLst>
        </pc:spChg>
        <pc:spChg chg="add mod">
          <ac:chgData name="우 상연" userId="43db12cada4e04b6" providerId="LiveId" clId="{6D08B6B4-D5AD-4C3A-B1AA-45945B96BFC4}" dt="2019-06-17T07:49:10.321" v="615" actId="27636"/>
          <ac:spMkLst>
            <pc:docMk/>
            <pc:sldMk cId="962390896" sldId="295"/>
            <ac:spMk id="7" creationId="{CC228A30-A6D3-4C93-89CF-19C5B96A107E}"/>
          </ac:spMkLst>
        </pc:spChg>
        <pc:spChg chg="add mod">
          <ac:chgData name="우 상연" userId="43db12cada4e04b6" providerId="LiveId" clId="{6D08B6B4-D5AD-4C3A-B1AA-45945B96BFC4}" dt="2019-06-17T07:50:07.155" v="713"/>
          <ac:spMkLst>
            <pc:docMk/>
            <pc:sldMk cId="962390896" sldId="295"/>
            <ac:spMk id="10" creationId="{B0110E93-5E9A-47DD-92ED-7427691F1F6A}"/>
          </ac:spMkLst>
        </pc:spChg>
        <pc:picChg chg="add">
          <ac:chgData name="우 상연" userId="43db12cada4e04b6" providerId="LiveId" clId="{6D08B6B4-D5AD-4C3A-B1AA-45945B96BFC4}" dt="2019-06-17T07:48:42.314" v="590"/>
          <ac:picMkLst>
            <pc:docMk/>
            <pc:sldMk cId="962390896" sldId="295"/>
            <ac:picMk id="6" creationId="{C8CBC891-D85F-4548-A06D-BE6C3ED34B4A}"/>
          </ac:picMkLst>
        </pc:picChg>
        <pc:picChg chg="add del">
          <ac:chgData name="우 상연" userId="43db12cada4e04b6" providerId="LiveId" clId="{6D08B6B4-D5AD-4C3A-B1AA-45945B96BFC4}" dt="2019-06-17T07:48:48.130" v="611" actId="478"/>
          <ac:picMkLst>
            <pc:docMk/>
            <pc:sldMk cId="962390896" sldId="295"/>
            <ac:picMk id="8" creationId="{9FC388F0-B02F-4EE5-8C1C-B9163AC04033}"/>
          </ac:picMkLst>
        </pc:picChg>
        <pc:picChg chg="add mod">
          <ac:chgData name="우 상연" userId="43db12cada4e04b6" providerId="LiveId" clId="{6D08B6B4-D5AD-4C3A-B1AA-45945B96BFC4}" dt="2019-06-17T07:49:06.404" v="613" actId="1076"/>
          <ac:picMkLst>
            <pc:docMk/>
            <pc:sldMk cId="962390896" sldId="295"/>
            <ac:picMk id="9" creationId="{5C247B25-364F-4284-A1C8-766555BD1B17}"/>
          </ac:picMkLst>
        </pc:picChg>
        <pc:cxnChg chg="add">
          <ac:chgData name="우 상연" userId="43db12cada4e04b6" providerId="LiveId" clId="{6D08B6B4-D5AD-4C3A-B1AA-45945B96BFC4}" dt="2019-06-17T07:48:42.314" v="590"/>
          <ac:cxnSpMkLst>
            <pc:docMk/>
            <pc:sldMk cId="962390896" sldId="295"/>
            <ac:cxnSpMk id="3" creationId="{F3420EBE-2F06-4DC5-B776-9530AE25F709}"/>
          </ac:cxnSpMkLst>
        </pc:cxnChg>
      </pc:sldChg>
      <pc:sldChg chg="addSp delSp modSp add">
        <pc:chgData name="우 상연" userId="43db12cada4e04b6" providerId="LiveId" clId="{6D08B6B4-D5AD-4C3A-B1AA-45945B96BFC4}" dt="2019-06-17T07:53:22.974" v="994" actId="20577"/>
        <pc:sldMkLst>
          <pc:docMk/>
          <pc:sldMk cId="460155059" sldId="296"/>
        </pc:sldMkLst>
        <pc:spChg chg="add">
          <ac:chgData name="우 상연" userId="43db12cada4e04b6" providerId="LiveId" clId="{6D08B6B4-D5AD-4C3A-B1AA-45945B96BFC4}" dt="2019-06-17T07:51:19.458" v="717"/>
          <ac:spMkLst>
            <pc:docMk/>
            <pc:sldMk cId="460155059" sldId="296"/>
            <ac:spMk id="3" creationId="{E0FE3B95-32B7-44E7-8AD1-18995DCE5A19}"/>
          </ac:spMkLst>
        </pc:spChg>
        <pc:spChg chg="add">
          <ac:chgData name="우 상연" userId="43db12cada4e04b6" providerId="LiveId" clId="{6D08B6B4-D5AD-4C3A-B1AA-45945B96BFC4}" dt="2019-06-17T07:51:19.458" v="717"/>
          <ac:spMkLst>
            <pc:docMk/>
            <pc:sldMk cId="460155059" sldId="296"/>
            <ac:spMk id="5" creationId="{F6C5C154-3CC1-44B2-8139-6236C73D6F48}"/>
          </ac:spMkLst>
        </pc:spChg>
        <pc:spChg chg="add">
          <ac:chgData name="우 상연" userId="43db12cada4e04b6" providerId="LiveId" clId="{6D08B6B4-D5AD-4C3A-B1AA-45945B96BFC4}" dt="2019-06-17T07:51:19.458" v="717"/>
          <ac:spMkLst>
            <pc:docMk/>
            <pc:sldMk cId="460155059" sldId="296"/>
            <ac:spMk id="6" creationId="{82A74632-BBB0-4B7C-B64E-B822F90B19C7}"/>
          </ac:spMkLst>
        </pc:spChg>
        <pc:spChg chg="add">
          <ac:chgData name="우 상연" userId="43db12cada4e04b6" providerId="LiveId" clId="{6D08B6B4-D5AD-4C3A-B1AA-45945B96BFC4}" dt="2019-06-17T07:51:19.458" v="717"/>
          <ac:spMkLst>
            <pc:docMk/>
            <pc:sldMk cId="460155059" sldId="296"/>
            <ac:spMk id="8" creationId="{6CBBB45E-AF17-4D6D-9001-9D4BB2E04E6A}"/>
          </ac:spMkLst>
        </pc:spChg>
        <pc:spChg chg="add mod">
          <ac:chgData name="우 상연" userId="43db12cada4e04b6" providerId="LiveId" clId="{6D08B6B4-D5AD-4C3A-B1AA-45945B96BFC4}" dt="2019-06-17T07:53:22.974" v="994" actId="20577"/>
          <ac:spMkLst>
            <pc:docMk/>
            <pc:sldMk cId="460155059" sldId="296"/>
            <ac:spMk id="10" creationId="{6428E1F8-DE95-41B5-A9C4-3F9DC433C53A}"/>
          </ac:spMkLst>
        </pc:spChg>
        <pc:picChg chg="add del">
          <ac:chgData name="우 상연" userId="43db12cada4e04b6" providerId="LiveId" clId="{6D08B6B4-D5AD-4C3A-B1AA-45945B96BFC4}" dt="2019-06-17T07:51:14.505" v="716" actId="478"/>
          <ac:picMkLst>
            <pc:docMk/>
            <pc:sldMk cId="460155059" sldId="296"/>
            <ac:picMk id="2" creationId="{33E8CEDC-7BC5-4308-B073-214D1DDBF098}"/>
          </ac:picMkLst>
        </pc:picChg>
        <pc:picChg chg="add">
          <ac:chgData name="우 상연" userId="43db12cada4e04b6" providerId="LiveId" clId="{6D08B6B4-D5AD-4C3A-B1AA-45945B96BFC4}" dt="2019-06-17T07:51:19.458" v="717"/>
          <ac:picMkLst>
            <pc:docMk/>
            <pc:sldMk cId="460155059" sldId="296"/>
            <ac:picMk id="7" creationId="{FB17B888-01A2-43C0-919C-FEC7B02EB41B}"/>
          </ac:picMkLst>
        </pc:picChg>
        <pc:picChg chg="add del">
          <ac:chgData name="우 상연" userId="43db12cada4e04b6" providerId="LiveId" clId="{6D08B6B4-D5AD-4C3A-B1AA-45945B96BFC4}" dt="2019-06-17T07:51:22.660" v="718" actId="478"/>
          <ac:picMkLst>
            <pc:docMk/>
            <pc:sldMk cId="460155059" sldId="296"/>
            <ac:picMk id="9" creationId="{C13741BC-3D42-4128-BA33-E68FB15C5B03}"/>
          </ac:picMkLst>
        </pc:picChg>
        <pc:picChg chg="add mod">
          <ac:chgData name="우 상연" userId="43db12cada4e04b6" providerId="LiveId" clId="{6D08B6B4-D5AD-4C3A-B1AA-45945B96BFC4}" dt="2019-06-17T07:51:29.019" v="720" actId="1076"/>
          <ac:picMkLst>
            <pc:docMk/>
            <pc:sldMk cId="460155059" sldId="296"/>
            <ac:picMk id="11" creationId="{276BD2F1-A404-4042-94EE-114449550485}"/>
          </ac:picMkLst>
        </pc:picChg>
        <pc:cxnChg chg="add">
          <ac:chgData name="우 상연" userId="43db12cada4e04b6" providerId="LiveId" clId="{6D08B6B4-D5AD-4C3A-B1AA-45945B96BFC4}" dt="2019-06-17T07:51:19.458" v="717"/>
          <ac:cxnSpMkLst>
            <pc:docMk/>
            <pc:sldMk cId="460155059" sldId="296"/>
            <ac:cxnSpMk id="4" creationId="{38990AA0-7756-4FD9-AE35-59D337E83CF0}"/>
          </ac:cxnSpMkLst>
        </pc:cxnChg>
      </pc:sldChg>
      <pc:sldChg chg="addSp delSp modSp add">
        <pc:chgData name="우 상연" userId="43db12cada4e04b6" providerId="LiveId" clId="{6D08B6B4-D5AD-4C3A-B1AA-45945B96BFC4}" dt="2019-06-17T07:57:23.787" v="1062" actId="20577"/>
        <pc:sldMkLst>
          <pc:docMk/>
          <pc:sldMk cId="1251390008" sldId="297"/>
        </pc:sldMkLst>
        <pc:spChg chg="add del mod">
          <ac:chgData name="우 상연" userId="43db12cada4e04b6" providerId="LiveId" clId="{6D08B6B4-D5AD-4C3A-B1AA-45945B96BFC4}" dt="2019-06-17T07:56:17.107" v="1012" actId="478"/>
          <ac:spMkLst>
            <pc:docMk/>
            <pc:sldMk cId="1251390008" sldId="297"/>
            <ac:spMk id="2" creationId="{32FC5805-B278-4EF0-9974-6799AF856E2B}"/>
          </ac:spMkLst>
        </pc:spChg>
        <pc:spChg chg="add">
          <ac:chgData name="우 상연" userId="43db12cada4e04b6" providerId="LiveId" clId="{6D08B6B4-D5AD-4C3A-B1AA-45945B96BFC4}" dt="2019-06-17T07:55:35.302" v="996"/>
          <ac:spMkLst>
            <pc:docMk/>
            <pc:sldMk cId="1251390008" sldId="297"/>
            <ac:spMk id="4" creationId="{1FBF9F8E-0A73-4AC8-A1A4-A2D4B44F40F0}"/>
          </ac:spMkLst>
        </pc:spChg>
        <pc:spChg chg="add">
          <ac:chgData name="우 상연" userId="43db12cada4e04b6" providerId="LiveId" clId="{6D08B6B4-D5AD-4C3A-B1AA-45945B96BFC4}" dt="2019-06-17T07:55:35.302" v="996"/>
          <ac:spMkLst>
            <pc:docMk/>
            <pc:sldMk cId="1251390008" sldId="297"/>
            <ac:spMk id="5" creationId="{3CBB8BDB-33CB-47AF-B2AE-3D6648862551}"/>
          </ac:spMkLst>
        </pc:spChg>
        <pc:spChg chg="add">
          <ac:chgData name="우 상연" userId="43db12cada4e04b6" providerId="LiveId" clId="{6D08B6B4-D5AD-4C3A-B1AA-45945B96BFC4}" dt="2019-06-17T07:55:35.302" v="996"/>
          <ac:spMkLst>
            <pc:docMk/>
            <pc:sldMk cId="1251390008" sldId="297"/>
            <ac:spMk id="7" creationId="{062F2E7E-6E0C-4E70-A5A4-57D578A213B8}"/>
          </ac:spMkLst>
        </pc:spChg>
        <pc:spChg chg="add del mod">
          <ac:chgData name="우 상연" userId="43db12cada4e04b6" providerId="LiveId" clId="{6D08B6B4-D5AD-4C3A-B1AA-45945B96BFC4}" dt="2019-06-17T07:55:47.303" v="1005"/>
          <ac:spMkLst>
            <pc:docMk/>
            <pc:sldMk cId="1251390008" sldId="297"/>
            <ac:spMk id="8" creationId="{0792F035-182F-4E41-9A9E-8225A752D167}"/>
          </ac:spMkLst>
        </pc:spChg>
        <pc:spChg chg="add mod">
          <ac:chgData name="우 상연" userId="43db12cada4e04b6" providerId="LiveId" clId="{6D08B6B4-D5AD-4C3A-B1AA-45945B96BFC4}" dt="2019-06-17T07:55:41.013" v="999" actId="1076"/>
          <ac:spMkLst>
            <pc:docMk/>
            <pc:sldMk cId="1251390008" sldId="297"/>
            <ac:spMk id="10" creationId="{A24DEB08-1E2D-4B8D-BF14-BC9F49C250C2}"/>
          </ac:spMkLst>
        </pc:spChg>
        <pc:spChg chg="add mod">
          <ac:chgData name="우 상연" userId="43db12cada4e04b6" providerId="LiveId" clId="{6D08B6B4-D5AD-4C3A-B1AA-45945B96BFC4}" dt="2019-06-17T07:55:41.013" v="999" actId="1076"/>
          <ac:spMkLst>
            <pc:docMk/>
            <pc:sldMk cId="1251390008" sldId="297"/>
            <ac:spMk id="12" creationId="{F8E08457-4995-485C-9A49-4B31A626079F}"/>
          </ac:spMkLst>
        </pc:spChg>
        <pc:spChg chg="add del mod">
          <ac:chgData name="우 상연" userId="43db12cada4e04b6" providerId="LiveId" clId="{6D08B6B4-D5AD-4C3A-B1AA-45945B96BFC4}" dt="2019-06-17T07:55:50.725" v="1006" actId="478"/>
          <ac:spMkLst>
            <pc:docMk/>
            <pc:sldMk cId="1251390008" sldId="297"/>
            <ac:spMk id="13" creationId="{C91EC313-05D6-4C09-8783-E47A947099A2}"/>
          </ac:spMkLst>
        </pc:spChg>
        <pc:spChg chg="add mod">
          <ac:chgData name="우 상연" userId="43db12cada4e04b6" providerId="LiveId" clId="{6D08B6B4-D5AD-4C3A-B1AA-45945B96BFC4}" dt="2019-06-17T07:56:21.819" v="1014" actId="1076"/>
          <ac:spMkLst>
            <pc:docMk/>
            <pc:sldMk cId="1251390008" sldId="297"/>
            <ac:spMk id="15" creationId="{603DA2D0-021A-4B0B-9BF1-98BBD8FEE064}"/>
          </ac:spMkLst>
        </pc:spChg>
        <pc:spChg chg="add del mod">
          <ac:chgData name="우 상연" userId="43db12cada4e04b6" providerId="LiveId" clId="{6D08B6B4-D5AD-4C3A-B1AA-45945B96BFC4}" dt="2019-06-17T07:55:47.302" v="1003"/>
          <ac:spMkLst>
            <pc:docMk/>
            <pc:sldMk cId="1251390008" sldId="297"/>
            <ac:spMk id="16" creationId="{BFF3F5D1-B19D-483C-B959-5DEDAA3B608F}"/>
          </ac:spMkLst>
        </pc:spChg>
        <pc:spChg chg="add del mod">
          <ac:chgData name="우 상연" userId="43db12cada4e04b6" providerId="LiveId" clId="{6D08B6B4-D5AD-4C3A-B1AA-45945B96BFC4}" dt="2019-06-17T07:56:30.518" v="1018"/>
          <ac:spMkLst>
            <pc:docMk/>
            <pc:sldMk cId="1251390008" sldId="297"/>
            <ac:spMk id="19" creationId="{929B006A-4457-4742-A835-53DB834826BA}"/>
          </ac:spMkLst>
        </pc:spChg>
        <pc:spChg chg="add del mod">
          <ac:chgData name="우 상연" userId="43db12cada4e04b6" providerId="LiveId" clId="{6D08B6B4-D5AD-4C3A-B1AA-45945B96BFC4}" dt="2019-06-17T07:56:49.633" v="1023"/>
          <ac:spMkLst>
            <pc:docMk/>
            <pc:sldMk cId="1251390008" sldId="297"/>
            <ac:spMk id="20" creationId="{C6DCF9F2-AC0A-4677-8062-0715F54D7249}"/>
          </ac:spMkLst>
        </pc:spChg>
        <pc:spChg chg="add mod">
          <ac:chgData name="우 상연" userId="43db12cada4e04b6" providerId="LiveId" clId="{6D08B6B4-D5AD-4C3A-B1AA-45945B96BFC4}" dt="2019-06-17T07:57:23.787" v="1062" actId="20577"/>
          <ac:spMkLst>
            <pc:docMk/>
            <pc:sldMk cId="1251390008" sldId="297"/>
            <ac:spMk id="21" creationId="{FD701A6B-CEEA-4F19-BA05-155906E0D276}"/>
          </ac:spMkLst>
        </pc:spChg>
        <pc:picChg chg="add">
          <ac:chgData name="우 상연" userId="43db12cada4e04b6" providerId="LiveId" clId="{6D08B6B4-D5AD-4C3A-B1AA-45945B96BFC4}" dt="2019-06-17T07:55:35.302" v="996"/>
          <ac:picMkLst>
            <pc:docMk/>
            <pc:sldMk cId="1251390008" sldId="297"/>
            <ac:picMk id="6" creationId="{2B1C5D33-2735-4DBB-9C16-A1C809FE3A65}"/>
          </ac:picMkLst>
        </pc:picChg>
        <pc:picChg chg="add del">
          <ac:chgData name="우 상연" userId="43db12cada4e04b6" providerId="LiveId" clId="{6D08B6B4-D5AD-4C3A-B1AA-45945B96BFC4}" dt="2019-06-17T07:55:38.312" v="997" actId="478"/>
          <ac:picMkLst>
            <pc:docMk/>
            <pc:sldMk cId="1251390008" sldId="297"/>
            <ac:picMk id="9" creationId="{C61ED99C-1C3C-442E-90F4-0BBDEABE61F6}"/>
          </ac:picMkLst>
        </pc:picChg>
        <pc:picChg chg="add del mod">
          <ac:chgData name="우 상연" userId="43db12cada4e04b6" providerId="LiveId" clId="{6D08B6B4-D5AD-4C3A-B1AA-45945B96BFC4}" dt="2019-06-17T07:55:52.068" v="1007" actId="478"/>
          <ac:picMkLst>
            <pc:docMk/>
            <pc:sldMk cId="1251390008" sldId="297"/>
            <ac:picMk id="14" creationId="{78560D12-EDA4-4B58-9511-B4069EBBE5CC}"/>
          </ac:picMkLst>
        </pc:picChg>
        <pc:picChg chg="add del mod">
          <ac:chgData name="우 상연" userId="43db12cada4e04b6" providerId="LiveId" clId="{6D08B6B4-D5AD-4C3A-B1AA-45945B96BFC4}" dt="2019-06-17T07:56:05.472" v="1008" actId="478"/>
          <ac:picMkLst>
            <pc:docMk/>
            <pc:sldMk cId="1251390008" sldId="297"/>
            <ac:picMk id="17" creationId="{9E7EE489-65EC-4458-966D-5D6A9808A4DF}"/>
          </ac:picMkLst>
        </pc:picChg>
        <pc:picChg chg="add mod">
          <ac:chgData name="우 상연" userId="43db12cada4e04b6" providerId="LiveId" clId="{6D08B6B4-D5AD-4C3A-B1AA-45945B96BFC4}" dt="2019-06-17T07:56:20.842" v="1013" actId="1076"/>
          <ac:picMkLst>
            <pc:docMk/>
            <pc:sldMk cId="1251390008" sldId="297"/>
            <ac:picMk id="18" creationId="{7A6E1361-0279-42AC-A5B3-27B55F35F4AB}"/>
          </ac:picMkLst>
        </pc:picChg>
        <pc:cxnChg chg="add del">
          <ac:chgData name="우 상연" userId="43db12cada4e04b6" providerId="LiveId" clId="{6D08B6B4-D5AD-4C3A-B1AA-45945B96BFC4}" dt="2019-06-17T07:56:13.448" v="1010" actId="478"/>
          <ac:cxnSpMkLst>
            <pc:docMk/>
            <pc:sldMk cId="1251390008" sldId="297"/>
            <ac:cxnSpMk id="3" creationId="{F25FDA6E-59ED-4E7B-AC72-7E80AA1BB399}"/>
          </ac:cxnSpMkLst>
        </pc:cxnChg>
        <pc:cxnChg chg="add mod">
          <ac:chgData name="우 상연" userId="43db12cada4e04b6" providerId="LiveId" clId="{6D08B6B4-D5AD-4C3A-B1AA-45945B96BFC4}" dt="2019-06-17T07:55:41.013" v="999" actId="1076"/>
          <ac:cxnSpMkLst>
            <pc:docMk/>
            <pc:sldMk cId="1251390008" sldId="297"/>
            <ac:cxnSpMk id="11" creationId="{545C7F84-C7AD-4F73-B0AB-9F8666396555}"/>
          </ac:cxnSpMkLst>
        </pc:cxnChg>
      </pc:sldChg>
      <pc:sldChg chg="addSp delSp modSp add">
        <pc:chgData name="우 상연" userId="43db12cada4e04b6" providerId="LiveId" clId="{6D08B6B4-D5AD-4C3A-B1AA-45945B96BFC4}" dt="2019-06-17T08:19:24.781" v="1336" actId="478"/>
        <pc:sldMkLst>
          <pc:docMk/>
          <pc:sldMk cId="2404630488" sldId="298"/>
        </pc:sldMkLst>
        <pc:spChg chg="add">
          <ac:chgData name="우 상연" userId="43db12cada4e04b6" providerId="LiveId" clId="{6D08B6B4-D5AD-4C3A-B1AA-45945B96BFC4}" dt="2019-06-17T08:00:07.666" v="1064"/>
          <ac:spMkLst>
            <pc:docMk/>
            <pc:sldMk cId="2404630488" sldId="298"/>
            <ac:spMk id="2" creationId="{255ABDE8-B6BF-4C44-B7DF-668A376A193A}"/>
          </ac:spMkLst>
        </pc:spChg>
        <pc:spChg chg="add">
          <ac:chgData name="우 상연" userId="43db12cada4e04b6" providerId="LiveId" clId="{6D08B6B4-D5AD-4C3A-B1AA-45945B96BFC4}" dt="2019-06-17T08:00:07.666" v="1064"/>
          <ac:spMkLst>
            <pc:docMk/>
            <pc:sldMk cId="2404630488" sldId="298"/>
            <ac:spMk id="3" creationId="{4683A150-0D0F-45C1-A763-F09BD7FDCAAB}"/>
          </ac:spMkLst>
        </pc:spChg>
        <pc:spChg chg="add mod">
          <ac:chgData name="우 상연" userId="43db12cada4e04b6" providerId="LiveId" clId="{6D08B6B4-D5AD-4C3A-B1AA-45945B96BFC4}" dt="2019-06-17T08:00:13.330" v="1081"/>
          <ac:spMkLst>
            <pc:docMk/>
            <pc:sldMk cId="2404630488" sldId="298"/>
            <ac:spMk id="5" creationId="{B702CF03-13FE-4479-96EE-F2FA7E2FD3C7}"/>
          </ac:spMkLst>
        </pc:spChg>
        <pc:spChg chg="add">
          <ac:chgData name="우 상연" userId="43db12cada4e04b6" providerId="LiveId" clId="{6D08B6B4-D5AD-4C3A-B1AA-45945B96BFC4}" dt="2019-06-17T08:00:07.666" v="1064"/>
          <ac:spMkLst>
            <pc:docMk/>
            <pc:sldMk cId="2404630488" sldId="298"/>
            <ac:spMk id="7" creationId="{CE99A581-7C74-4B6E-AB96-920D8B687B46}"/>
          </ac:spMkLst>
        </pc:spChg>
        <pc:spChg chg="add del">
          <ac:chgData name="우 상연" userId="43db12cada4e04b6" providerId="LiveId" clId="{6D08B6B4-D5AD-4C3A-B1AA-45945B96BFC4}" dt="2019-06-17T08:00:15.093" v="1083" actId="478"/>
          <ac:spMkLst>
            <pc:docMk/>
            <pc:sldMk cId="2404630488" sldId="298"/>
            <ac:spMk id="9" creationId="{DB9B02DE-979E-4EB3-AA44-365EE9E39DEF}"/>
          </ac:spMkLst>
        </pc:spChg>
        <pc:spChg chg="add del mod">
          <ac:chgData name="우 상연" userId="43db12cada4e04b6" providerId="LiveId" clId="{6D08B6B4-D5AD-4C3A-B1AA-45945B96BFC4}" dt="2019-06-17T08:19:22.088" v="1334" actId="478"/>
          <ac:spMkLst>
            <pc:docMk/>
            <pc:sldMk cId="2404630488" sldId="298"/>
            <ac:spMk id="10" creationId="{93733451-0BC6-4325-91EC-925052BECA61}"/>
          </ac:spMkLst>
        </pc:spChg>
        <pc:spChg chg="add del mod">
          <ac:chgData name="우 상연" userId="43db12cada4e04b6" providerId="LiveId" clId="{6D08B6B4-D5AD-4C3A-B1AA-45945B96BFC4}" dt="2019-06-17T08:19:23.660" v="1335" actId="478"/>
          <ac:spMkLst>
            <pc:docMk/>
            <pc:sldMk cId="2404630488" sldId="298"/>
            <ac:spMk id="11" creationId="{DBF0B951-5B75-4C84-A7AE-9E35E7B01E6F}"/>
          </ac:spMkLst>
        </pc:spChg>
        <pc:spChg chg="add del mod">
          <ac:chgData name="우 상연" userId="43db12cada4e04b6" providerId="LiveId" clId="{6D08B6B4-D5AD-4C3A-B1AA-45945B96BFC4}" dt="2019-06-17T08:19:24.781" v="1336" actId="478"/>
          <ac:spMkLst>
            <pc:docMk/>
            <pc:sldMk cId="2404630488" sldId="298"/>
            <ac:spMk id="12" creationId="{F6046BC2-D07B-47F6-B86D-A6F5ED989A9C}"/>
          </ac:spMkLst>
        </pc:spChg>
        <pc:picChg chg="add">
          <ac:chgData name="우 상연" userId="43db12cada4e04b6" providerId="LiveId" clId="{6D08B6B4-D5AD-4C3A-B1AA-45945B96BFC4}" dt="2019-06-17T08:00:07.666" v="1064"/>
          <ac:picMkLst>
            <pc:docMk/>
            <pc:sldMk cId="2404630488" sldId="298"/>
            <ac:picMk id="4" creationId="{A49FDF73-55E7-424E-9F6E-52083483FE0D}"/>
          </ac:picMkLst>
        </pc:picChg>
        <pc:picChg chg="add del">
          <ac:chgData name="우 상연" userId="43db12cada4e04b6" providerId="LiveId" clId="{6D08B6B4-D5AD-4C3A-B1AA-45945B96BFC4}" dt="2019-06-17T08:00:13.879" v="1082" actId="478"/>
          <ac:picMkLst>
            <pc:docMk/>
            <pc:sldMk cId="2404630488" sldId="298"/>
            <ac:picMk id="8" creationId="{0CF2F0CC-238F-46D2-91D4-0CB7E9D9F1CA}"/>
          </ac:picMkLst>
        </pc:picChg>
        <pc:cxnChg chg="add">
          <ac:chgData name="우 상연" userId="43db12cada4e04b6" providerId="LiveId" clId="{6D08B6B4-D5AD-4C3A-B1AA-45945B96BFC4}" dt="2019-06-17T08:00:07.666" v="1064"/>
          <ac:cxnSpMkLst>
            <pc:docMk/>
            <pc:sldMk cId="2404630488" sldId="298"/>
            <ac:cxnSpMk id="6" creationId="{4049A0BA-D5B2-4B29-B102-A5FEB640B1B2}"/>
          </ac:cxnSpMkLst>
        </pc:cxnChg>
      </pc:sldChg>
      <pc:sldChg chg="addSp delSp modSp add">
        <pc:chgData name="우 상연" userId="43db12cada4e04b6" providerId="LiveId" clId="{6D08B6B4-D5AD-4C3A-B1AA-45945B96BFC4}" dt="2019-06-17T08:09:26.117" v="1156" actId="1076"/>
        <pc:sldMkLst>
          <pc:docMk/>
          <pc:sldMk cId="2775453165" sldId="299"/>
        </pc:sldMkLst>
        <pc:spChg chg="add del mod">
          <ac:chgData name="우 상연" userId="43db12cada4e04b6" providerId="LiveId" clId="{6D08B6B4-D5AD-4C3A-B1AA-45945B96BFC4}" dt="2019-06-17T08:09:01.515" v="1144" actId="478"/>
          <ac:spMkLst>
            <pc:docMk/>
            <pc:sldMk cId="2775453165" sldId="299"/>
            <ac:spMk id="2" creationId="{38E0725F-5AED-427A-A41E-11DAA8A10648}"/>
          </ac:spMkLst>
        </pc:spChg>
        <pc:spChg chg="mod">
          <ac:chgData name="우 상연" userId="43db12cada4e04b6" providerId="LiveId" clId="{6D08B6B4-D5AD-4C3A-B1AA-45945B96BFC4}" dt="2019-06-17T08:07:42.010" v="1100" actId="1076"/>
          <ac:spMkLst>
            <pc:docMk/>
            <pc:sldMk cId="2775453165" sldId="299"/>
            <ac:spMk id="6" creationId="{B73F3333-F0F1-4FD3-A327-2C9DAE6BADEC}"/>
          </ac:spMkLst>
        </pc:spChg>
        <pc:spChg chg="mod">
          <ac:chgData name="우 상연" userId="43db12cada4e04b6" providerId="LiveId" clId="{6D08B6B4-D5AD-4C3A-B1AA-45945B96BFC4}" dt="2019-06-17T08:07:59.891" v="1116" actId="1076"/>
          <ac:spMkLst>
            <pc:docMk/>
            <pc:sldMk cId="2775453165" sldId="299"/>
            <ac:spMk id="7" creationId="{43173650-B27E-4948-9C17-24AA0A722AA4}"/>
          </ac:spMkLst>
        </pc:spChg>
        <pc:spChg chg="del">
          <ac:chgData name="우 상연" userId="43db12cada4e04b6" providerId="LiveId" clId="{6D08B6B4-D5AD-4C3A-B1AA-45945B96BFC4}" dt="2019-06-17T08:07:44.270" v="1101" actId="478"/>
          <ac:spMkLst>
            <pc:docMk/>
            <pc:sldMk cId="2775453165" sldId="299"/>
            <ac:spMk id="8" creationId="{43EB0A47-26CB-4933-84AA-BA3401F0737D}"/>
          </ac:spMkLst>
        </pc:spChg>
        <pc:spChg chg="mod">
          <ac:chgData name="우 상연" userId="43db12cada4e04b6" providerId="LiveId" clId="{6D08B6B4-D5AD-4C3A-B1AA-45945B96BFC4}" dt="2019-06-17T08:08:39.911" v="1140" actId="1076"/>
          <ac:spMkLst>
            <pc:docMk/>
            <pc:sldMk cId="2775453165" sldId="299"/>
            <ac:spMk id="11" creationId="{CA0011DD-9B0B-4AB9-A5FA-95062AF5C09F}"/>
          </ac:spMkLst>
        </pc:spChg>
        <pc:spChg chg="del">
          <ac:chgData name="우 상연" userId="43db12cada4e04b6" providerId="LiveId" clId="{6D08B6B4-D5AD-4C3A-B1AA-45945B96BFC4}" dt="2019-06-17T08:08:31.116" v="1122" actId="478"/>
          <ac:spMkLst>
            <pc:docMk/>
            <pc:sldMk cId="2775453165" sldId="299"/>
            <ac:spMk id="12" creationId="{F201494C-2727-4632-814B-7C19F58F6439}"/>
          </ac:spMkLst>
        </pc:spChg>
        <pc:spChg chg="add">
          <ac:chgData name="우 상연" userId="43db12cada4e04b6" providerId="LiveId" clId="{6D08B6B4-D5AD-4C3A-B1AA-45945B96BFC4}" dt="2019-06-17T08:08:59.515" v="1143"/>
          <ac:spMkLst>
            <pc:docMk/>
            <pc:sldMk cId="2775453165" sldId="299"/>
            <ac:spMk id="14" creationId="{ECFB9706-F45C-4A58-B921-9EDDD9063AEB}"/>
          </ac:spMkLst>
        </pc:spChg>
        <pc:spChg chg="mod">
          <ac:chgData name="우 상연" userId="43db12cada4e04b6" providerId="LiveId" clId="{6D08B6B4-D5AD-4C3A-B1AA-45945B96BFC4}" dt="2019-06-17T08:09:26.117" v="1156" actId="1076"/>
          <ac:spMkLst>
            <pc:docMk/>
            <pc:sldMk cId="2775453165" sldId="299"/>
            <ac:spMk id="17" creationId="{09777A40-EB8E-4A03-A010-C04722A4FF6E}"/>
          </ac:spMkLst>
        </pc:spChg>
        <pc:spChg chg="del">
          <ac:chgData name="우 상연" userId="43db12cada4e04b6" providerId="LiveId" clId="{6D08B6B4-D5AD-4C3A-B1AA-45945B96BFC4}" dt="2019-06-17T08:09:19.489" v="1146" actId="478"/>
          <ac:spMkLst>
            <pc:docMk/>
            <pc:sldMk cId="2775453165" sldId="299"/>
            <ac:spMk id="18" creationId="{52EE2DD6-1CC7-4E36-9517-2D1054386DF3}"/>
          </ac:spMkLst>
        </pc:spChg>
        <pc:grpChg chg="add del">
          <ac:chgData name="우 상연" userId="43db12cada4e04b6" providerId="LiveId" clId="{6D08B6B4-D5AD-4C3A-B1AA-45945B96BFC4}" dt="2019-06-17T08:08:27.719" v="1120" actId="478"/>
          <ac:grpSpMkLst>
            <pc:docMk/>
            <pc:sldMk cId="2775453165" sldId="299"/>
            <ac:grpSpMk id="5" creationId="{03027E18-1403-40E9-B1F7-A611691F767A}"/>
          </ac:grpSpMkLst>
        </pc:grpChg>
        <pc:grpChg chg="add">
          <ac:chgData name="우 상연" userId="43db12cada4e04b6" providerId="LiveId" clId="{6D08B6B4-D5AD-4C3A-B1AA-45945B96BFC4}" dt="2019-06-17T08:08:28.317" v="1121"/>
          <ac:grpSpMkLst>
            <pc:docMk/>
            <pc:sldMk cId="2775453165" sldId="299"/>
            <ac:grpSpMk id="9" creationId="{6EAA2445-4DD0-4892-9895-DD31463D9A3F}"/>
          </ac:grpSpMkLst>
        </pc:grpChg>
        <pc:grpChg chg="add mod">
          <ac:chgData name="우 상연" userId="43db12cada4e04b6" providerId="LiveId" clId="{6D08B6B4-D5AD-4C3A-B1AA-45945B96BFC4}" dt="2019-06-17T08:09:15.259" v="1145"/>
          <ac:grpSpMkLst>
            <pc:docMk/>
            <pc:sldMk cId="2775453165" sldId="299"/>
            <ac:grpSpMk id="15" creationId="{27D0BC68-ABE7-4481-AA8E-0D4BA3809AFC}"/>
          </ac:grpSpMkLst>
        </pc:grpChg>
        <pc:picChg chg="add del mod">
          <ac:chgData name="우 상연" userId="43db12cada4e04b6" providerId="LiveId" clId="{6D08B6B4-D5AD-4C3A-B1AA-45945B96BFC4}" dt="2019-06-17T08:08:26.928" v="1119" actId="478"/>
          <ac:picMkLst>
            <pc:docMk/>
            <pc:sldMk cId="2775453165" sldId="299"/>
            <ac:picMk id="3" creationId="{71AFEB32-D662-454D-A6E5-2D195638DA8A}"/>
          </ac:picMkLst>
        </pc:picChg>
        <pc:picChg chg="add del mod">
          <ac:chgData name="우 상연" userId="43db12cada4e04b6" providerId="LiveId" clId="{6D08B6B4-D5AD-4C3A-B1AA-45945B96BFC4}" dt="2019-06-17T08:07:18.413" v="1098" actId="478"/>
          <ac:picMkLst>
            <pc:docMk/>
            <pc:sldMk cId="2775453165" sldId="299"/>
            <ac:picMk id="4" creationId="{33B6AD83-DA57-49BE-9D30-288D6845A1CF}"/>
          </ac:picMkLst>
        </pc:picChg>
        <pc:picChg chg="add">
          <ac:chgData name="우 상연" userId="43db12cada4e04b6" providerId="LiveId" clId="{6D08B6B4-D5AD-4C3A-B1AA-45945B96BFC4}" dt="2019-06-17T08:08:28.317" v="1121"/>
          <ac:picMkLst>
            <pc:docMk/>
            <pc:sldMk cId="2775453165" sldId="299"/>
            <ac:picMk id="13" creationId="{C3F40A71-16D0-4A47-8FF9-5AA9E566B1BF}"/>
          </ac:picMkLst>
        </pc:picChg>
        <pc:picChg chg="add">
          <ac:chgData name="우 상연" userId="43db12cada4e04b6" providerId="LiveId" clId="{6D08B6B4-D5AD-4C3A-B1AA-45945B96BFC4}" dt="2019-06-17T08:09:15.259" v="1145"/>
          <ac:picMkLst>
            <pc:docMk/>
            <pc:sldMk cId="2775453165" sldId="299"/>
            <ac:picMk id="19" creationId="{AC67F231-A2A0-49D6-B800-2CD43F3EC1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E49E0-3ECB-4C65-94DF-8D059E180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7D312-7E8B-4658-8971-A3FC5AA8D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732BF-3B8E-4683-9868-95F5F8BC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37873-CC07-4C50-A155-8485F3BB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F5D29-CDA4-4A8A-8E2C-9A001A21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6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56220-62B5-4E1B-BEA4-C9816D8C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4F24-55D7-4C24-A1F9-B723C0605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E0F8E-071A-4DB5-92B3-ED3D0578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89C59-A0C1-4BFF-BFD1-0FE449EA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8A440-610E-4CA4-8A20-43426AC3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2CE2B5-8126-4E57-B0BC-249BE322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CC8AA-ACB7-488D-A69A-AA3C581FB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E6C35-324C-4128-B29A-29B2D7C9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76DCD-B1BD-4144-BC3A-082FAE9D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81ED5-D1F8-4F30-94BD-19B69F2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35A34-7B1B-47B1-9BF7-1FFB903F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7A1DC-8286-4B72-A482-F5D45C57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4BD4C-CFA0-43BA-99C3-831AC069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4C59B-2513-4834-ACBA-9C01B3AB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3191A-37DE-4530-BFE8-47375F5F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17265-C061-463E-B50D-844C812C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9610C-9892-4AA8-880A-ED791375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6ED3F-68A6-4785-804E-8561BFEE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8E3C5-0FDF-461F-A2B4-BB307FFC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CBF39-2EA1-46A1-9E81-7F251D51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D5398-DF9A-4B78-A5C7-86CFF58B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5D53-4AE3-4705-A21A-87E11B1E0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81B7F-39BF-4847-BE15-E7DD6525E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17319-6608-48C6-8E68-A2E990F3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04384-1416-400D-B41D-5690159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1BD27-1774-4CB7-A5A2-2A00EF7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5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762DF-0BAC-413C-BC78-22D3A45F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9E869-F323-41C6-93D2-C8F2D2BF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C16E1-FFE2-4DF1-9578-5A8A123E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A0640-32E9-4A2F-B27D-60012624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4B662-E1E0-4099-84CA-60A9F451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92461-0F44-4C5D-9151-96B7E455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8BAC7-F73E-4CBA-A35A-2E13C66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C36A01-E0FE-4025-B43D-391F871D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7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2FB1-A3AB-4D86-AC31-69C0499B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633C9-0C85-4DBB-8B23-313BFCDF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E4C841-11AA-48EE-A58F-BAC271E6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3B226-0A3D-4AAA-A10C-6B2F0A03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0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428D43-2F12-469C-800E-DDBF90B1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BEF73-5844-4B6D-AD4D-4E56BF91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87FB2-A7AF-499F-8C9D-5AB4450F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1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F509C-FBCE-4EC6-8D76-9418CBF4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2AFCE-2F74-49E3-A618-F4CEA475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5D472-CBE4-440D-81A7-2501F31A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E6788-6A88-4CBC-9475-B5CF8D5E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33DEA-2CCE-4F96-95FD-8B9B7EA2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675BE-8D77-4953-B193-06CCC16E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2C8C-1933-40D3-97EF-7F6DDF4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8DC71-EBED-40FC-8E11-036C76B9F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2890F-B431-4216-8FFD-4B7E62B5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E3815-0886-4286-A516-CDE0A934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7B141-D3E9-47D9-B161-50F53A43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D1EEC-FEDF-4630-A12A-249A6982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A8943B-8121-4882-821A-C0B65AA2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0E954-82DF-4F5E-8569-70C6C5F3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7A54F-EE68-44F7-B50A-42632966D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6F8D-1AD8-493F-ACA6-8B88B7192DA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3371E-8D79-4338-8E54-8D92A69BD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2B15-7B2C-4118-A146-E41C1956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CE02-478C-4D86-AD42-F1F220912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0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/>
        </p:nvSpPr>
        <p:spPr>
          <a:xfrm>
            <a:off x="1524240" y="68552"/>
            <a:ext cx="9143808" cy="6858576"/>
          </a:xfrm>
          <a:prstGeom prst="rect">
            <a:avLst/>
          </a:prstGeom>
          <a:solidFill>
            <a:srgbClr val="CC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numCol="1" anchor="ctr">
            <a:noAutofit/>
          </a:bodyPr>
          <a:lstStyle/>
          <a:p>
            <a:pPr algn="ctr" defTabSz="414772" latinLnBrk="0"/>
            <a:endParaRPr lang="ko-KR" altLang="en-US" sz="1538">
              <a:latin typeface="맑은 고딕" charset="0"/>
              <a:ea typeface="맑은 고딕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FF5481-E70B-4AFA-BA81-25099D6D2FAD}"/>
              </a:ext>
            </a:extLst>
          </p:cNvPr>
          <p:cNvGrpSpPr/>
          <p:nvPr/>
        </p:nvGrpSpPr>
        <p:grpSpPr>
          <a:xfrm>
            <a:off x="4799720" y="2577872"/>
            <a:ext cx="2593424" cy="2713990"/>
            <a:chOff x="3610610" y="2841625"/>
            <a:chExt cx="2858770" cy="2952750"/>
          </a:xfrm>
        </p:grpSpPr>
        <p:sp>
          <p:nvSpPr>
            <p:cNvPr id="29" name="직사각형 28"/>
            <p:cNvSpPr>
              <a:spLocks/>
            </p:cNvSpPr>
            <p:nvPr/>
          </p:nvSpPr>
          <p:spPr>
            <a:xfrm>
              <a:off x="3610610" y="2841625"/>
              <a:ext cx="2858770" cy="2952750"/>
            </a:xfrm>
            <a:prstGeom prst="rect">
              <a:avLst/>
            </a:prstGeom>
            <a:noFill/>
            <a:ln w="101600" cap="flat" cmpd="sng">
              <a:solidFill>
                <a:srgbClr val="F1EB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8344" tIns="39172" rIns="78344" bIns="39172" numCol="1" anchor="ctr">
              <a:noAutofit/>
            </a:bodyPr>
            <a:lstStyle/>
            <a:p>
              <a:pPr algn="ctr" defTabSz="414772" latinLnBrk="0"/>
              <a:endParaRPr lang="ko-KR" altLang="en-US" sz="1533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4284980" y="3237865"/>
              <a:ext cx="1610647" cy="672478"/>
            </a:xfrm>
            <a:prstGeom prst="rect">
              <a:avLst/>
            </a:prstGeom>
          </p:spPr>
          <p:txBody>
            <a:bodyPr vert="horz" wrap="none" lIns="82953" tIns="41476" rIns="82953" bIns="41476" numCol="1" anchor="t">
              <a:spAutoFit/>
            </a:bodyPr>
            <a:lstStyle/>
            <a:p>
              <a:pPr defTabSz="414772" latinLnBrk="0"/>
              <a:r>
                <a:rPr lang="en-US" altLang="ko-KR" sz="3420" b="1" dirty="0" err="1" smtClean="0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rgbClr val="F1EBED"/>
                  </a:solidFill>
                  <a:latin typeface="돋움" charset="0"/>
                  <a:ea typeface="돋움" charset="0"/>
                </a:rPr>
                <a:t>여기요</a:t>
              </a:r>
              <a:endParaRPr lang="ko-KR" altLang="en-US" sz="3420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1EBED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4740216" y="5111640"/>
              <a:ext cx="1648460" cy="3570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2953" tIns="41476" rIns="82953" bIns="41476" numCol="1" anchor="t">
              <a:spAutoFit/>
            </a:bodyPr>
            <a:lstStyle/>
            <a:p>
              <a:pPr algn="r" defTabSz="414772" latinLnBrk="0">
                <a:lnSpc>
                  <a:spcPct val="130000"/>
                </a:lnSpc>
              </a:pPr>
              <a:r>
                <a:rPr lang="en-US" altLang="ko-KR" sz="1365" dirty="0" err="1" smtClean="0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나눔바른고딕" charset="0"/>
                  <a:ea typeface="나눔바른고딕" charset="0"/>
                </a:rPr>
                <a:t>요리배달</a:t>
              </a:r>
              <a:r>
                <a:rPr lang="en-US" altLang="ko-KR" sz="1365" dirty="0" smtClean="0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나눔바른고딕" charset="0"/>
                  <a:ea typeface="나눔바른고딕" charset="0"/>
                </a:rPr>
                <a:t> </a:t>
              </a:r>
              <a:r>
                <a:rPr lang="en-US" altLang="ko-KR" sz="1365" dirty="0" err="1" smtClean="0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나눔바른고딕" charset="0"/>
                  <a:ea typeface="나눔바른고딕" charset="0"/>
                </a:rPr>
                <a:t>사이트</a:t>
              </a:r>
              <a:endParaRPr lang="ko-KR" altLang="en-US" sz="1365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7C0D7F1-A79F-4420-8A23-BF8A70F55033}"/>
              </a:ext>
            </a:extLst>
          </p:cNvPr>
          <p:cNvSpPr txBox="1"/>
          <p:nvPr/>
        </p:nvSpPr>
        <p:spPr>
          <a:xfrm>
            <a:off x="6012349" y="4696045"/>
            <a:ext cx="167591" cy="326777"/>
          </a:xfrm>
          <a:prstGeom prst="rect">
            <a:avLst/>
          </a:prstGeom>
          <a:noFill/>
          <a:ln>
            <a:noFill/>
          </a:ln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>
              <a:lnSpc>
                <a:spcPct val="130000"/>
              </a:lnSpc>
            </a:pPr>
            <a:endParaRPr lang="ko-KR" altLang="en-US" sz="1365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1D71E-928E-4135-8843-8EB3064437CC}"/>
              </a:ext>
            </a:extLst>
          </p:cNvPr>
          <p:cNvSpPr/>
          <p:nvPr/>
        </p:nvSpPr>
        <p:spPr>
          <a:xfrm>
            <a:off x="5928222" y="4624038"/>
            <a:ext cx="335267" cy="3917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8" tIns="39100" rIns="78198" bIns="39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40" dirty="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0ACB5-0F7E-47AA-A362-326867C1D0D5}"/>
              </a:ext>
            </a:extLst>
          </p:cNvPr>
          <p:cNvSpPr/>
          <p:nvPr/>
        </p:nvSpPr>
        <p:spPr>
          <a:xfrm>
            <a:off x="1524240" y="6699584"/>
            <a:ext cx="9143808" cy="1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198" tIns="39100" rIns="78198" bIns="39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540" dirty="0">
              <a:latin typeface="Arial" panose="020B0604020202020204" pitchFamily="34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/>
          <a:stretch>
            <a:fillRect/>
          </a:stretch>
        </p:blipFill>
        <p:spPr>
          <a:xfrm>
            <a:off x="4607892" y="976999"/>
            <a:ext cx="2973048" cy="1573797"/>
          </a:xfrm>
          <a:prstGeom prst="rect">
            <a:avLst/>
          </a:prstGeom>
          <a:noFill/>
        </p:spPr>
      </p:pic>
      <p:sp>
        <p:nvSpPr>
          <p:cNvPr id="36" name="텍스트 상자 35"/>
          <p:cNvSpPr txBox="1">
            <a:spLocks/>
          </p:cNvSpPr>
          <p:nvPr/>
        </p:nvSpPr>
        <p:spPr>
          <a:xfrm>
            <a:off x="1815727" y="4882113"/>
            <a:ext cx="2613010" cy="1341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1225" tIns="42052" rIns="81225" bIns="42052" anchor="t">
            <a:spAutoFit/>
          </a:bodyPr>
          <a:lstStyle/>
          <a:p>
            <a:pPr algn="ctr" defTabSz="414772" latinLnBrk="0"/>
            <a:r>
              <a:rPr lang="en-US" altLang="ko-KR" sz="1633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Team Member</a:t>
            </a:r>
            <a:endParaRPr lang="ko-KR" altLang="en-US" sz="1633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defTabSz="414772" latinLnBrk="0"/>
            <a:endParaRPr lang="ko-KR" altLang="en-US" sz="1633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defTabSz="414772" latinLnBrk="0"/>
            <a:r>
              <a:rPr lang="en-US" altLang="ko-KR" sz="1633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201573023 </a:t>
            </a:r>
            <a:r>
              <a:rPr lang="en-US" altLang="ko-KR" sz="1633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이용우</a:t>
            </a:r>
            <a:r>
              <a:rPr lang="en-US" altLang="ko-KR" sz="1633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</a:p>
          <a:p>
            <a:pPr algn="ctr" defTabSz="414772" latinLnBrk="0"/>
            <a:r>
              <a:rPr lang="en-US" altLang="ko-KR" sz="1633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201572022 </a:t>
            </a:r>
            <a:r>
              <a:rPr lang="en-US" altLang="ko-KR" sz="1633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우상연</a:t>
            </a:r>
            <a:r>
              <a:rPr lang="en-US" altLang="ko-KR" sz="1633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</a:p>
          <a:p>
            <a:pPr algn="ctr" defTabSz="414772" latinLnBrk="0"/>
            <a:r>
              <a:rPr lang="en-US" altLang="ko-KR" sz="1633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201672031 </a:t>
            </a:r>
            <a:r>
              <a:rPr lang="en-US" altLang="ko-KR" sz="1633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조용준</a:t>
            </a:r>
            <a:endParaRPr lang="ko-KR" altLang="en-US" sz="1633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5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5189532" y="405547"/>
            <a:ext cx="1813810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음식점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F1925-B1FD-4D95-99B8-E41115F052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9784" y="6356828"/>
            <a:ext cx="2058264" cy="364646"/>
          </a:xfrm>
        </p:spPr>
        <p:txBody>
          <a:bodyPr/>
          <a:lstStyle/>
          <a:p>
            <a:fld id="{13BE4C7E-C981-4380-B449-BA2E1EDEA48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QuietJoon/AppData/Roaming/PolarisOffice/ETemp/14404_11284856/fImage107503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B8B01A4-7E39-442A-9818-4F5C39341204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음식점 </a:t>
            </a:r>
            <a:r>
              <a:rPr lang="en-US" altLang="ko-KR" sz="1800" dirty="0"/>
              <a:t>ID</a:t>
            </a:r>
            <a:r>
              <a:rPr lang="ko-KR" altLang="en-US" sz="1800" dirty="0"/>
              <a:t>로 검색하여 </a:t>
            </a:r>
            <a:r>
              <a:rPr lang="ko-KR" altLang="en-US" sz="1800" dirty="0" err="1"/>
              <a:t>리뷰창</a:t>
            </a:r>
            <a:r>
              <a:rPr lang="ko-KR" altLang="en-US" sz="1800" dirty="0"/>
              <a:t> 아이디를 불러옴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불러온 </a:t>
            </a:r>
            <a:r>
              <a:rPr lang="ko-KR" altLang="en-US" sz="1800" dirty="0" err="1"/>
              <a:t>리뷰창</a:t>
            </a:r>
            <a:r>
              <a:rPr lang="ko-KR" altLang="en-US" sz="1800" dirty="0"/>
              <a:t> 아이디 내의 리뷰번호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게시자이름</a:t>
            </a:r>
            <a:r>
              <a:rPr lang="en-US" altLang="ko-KR" sz="1800" dirty="0"/>
              <a:t>,</a:t>
            </a:r>
            <a:r>
              <a:rPr lang="ko-KR" altLang="en-US" sz="1800" dirty="0"/>
              <a:t>내용</a:t>
            </a:r>
            <a:r>
              <a:rPr lang="en-US" altLang="ko-KR" sz="1800" dirty="0"/>
              <a:t>,</a:t>
            </a:r>
            <a:r>
              <a:rPr lang="ko-KR" altLang="en-US" sz="1800" dirty="0"/>
              <a:t>날짜</a:t>
            </a:r>
            <a:r>
              <a:rPr lang="en-US" altLang="ko-KR" sz="1800" dirty="0"/>
              <a:t>,</a:t>
            </a:r>
            <a:r>
              <a:rPr lang="ko-KR" altLang="en-US" sz="1800" dirty="0"/>
              <a:t>평점 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74C6A6-8AAD-476F-9356-D2F87B27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7" y="919252"/>
            <a:ext cx="11206039" cy="38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5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4F39F-A992-45E4-8EE8-117425608810}"/>
              </a:ext>
            </a:extLst>
          </p:cNvPr>
          <p:cNvSpPr txBox="1"/>
          <p:nvPr/>
        </p:nvSpPr>
        <p:spPr>
          <a:xfrm>
            <a:off x="5189532" y="405547"/>
            <a:ext cx="1813810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음식점 화면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368725-4F7A-4B1C-8000-9641E38F029F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F21B4437-1767-4A00-A8C8-32C5E05F52D0}"/>
              </a:ext>
            </a:extLst>
          </p:cNvPr>
          <p:cNvSpPr txBox="1">
            <a:spLocks/>
          </p:cNvSpPr>
          <p:nvPr/>
        </p:nvSpPr>
        <p:spPr>
          <a:xfrm>
            <a:off x="8609784" y="6356828"/>
            <a:ext cx="2058264" cy="364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도형 25">
            <a:extLst>
              <a:ext uri="{FF2B5EF4-FFF2-40B4-BE49-F238E27FC236}">
                <a16:creationId xmlns:a16="http://schemas.microsoft.com/office/drawing/2014/main" id="{DBB20AD9-FBD5-4326-8601-FDCAF3975355}"/>
              </a:ext>
            </a:extLst>
          </p:cNvPr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QuietJoon/AppData/Roaming/PolarisOffice/ETemp/14404_11284856/fImage107503529169.png">
            <a:extLst>
              <a:ext uri="{FF2B5EF4-FFF2-40B4-BE49-F238E27FC236}">
                <a16:creationId xmlns:a16="http://schemas.microsoft.com/office/drawing/2014/main" id="{D59A4D36-D36B-41C3-A44E-F8161D7199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26F1370-23E0-482D-BB17-C6213171A438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음식점 </a:t>
            </a:r>
            <a:r>
              <a:rPr lang="en-US" altLang="ko-KR" sz="1800" dirty="0"/>
              <a:t>ID</a:t>
            </a:r>
            <a:r>
              <a:rPr lang="ko-KR" altLang="en-US" sz="1800" dirty="0"/>
              <a:t>로 검색하여 음식점 정보에서 해당 값을 불러옴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불러온 음식점 정보 내의 최소 주문 금액</a:t>
            </a:r>
            <a:r>
              <a:rPr lang="en-US" altLang="ko-KR" sz="1800" dirty="0"/>
              <a:t>,</a:t>
            </a:r>
            <a:r>
              <a:rPr lang="ko-KR" altLang="en-US" sz="1800" dirty="0"/>
              <a:t>결제방식</a:t>
            </a:r>
            <a:r>
              <a:rPr lang="en-US" altLang="ko-KR" sz="1800" dirty="0"/>
              <a:t>,</a:t>
            </a:r>
            <a:r>
              <a:rPr lang="ko-KR" altLang="en-US" sz="1800" dirty="0"/>
              <a:t>전화번호</a:t>
            </a:r>
            <a:r>
              <a:rPr lang="en-US" altLang="ko-KR" sz="1800" dirty="0"/>
              <a:t>,</a:t>
            </a:r>
            <a:r>
              <a:rPr lang="ko-KR" altLang="en-US" sz="1800" dirty="0"/>
              <a:t>주소</a:t>
            </a:r>
            <a:r>
              <a:rPr lang="en-US" altLang="ko-KR" sz="1800" dirty="0"/>
              <a:t>,</a:t>
            </a:r>
            <a:r>
              <a:rPr lang="ko-KR" altLang="en-US" sz="1800" dirty="0"/>
              <a:t>영업 시간 나열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C30FF7-ED99-4284-86AE-30677AC1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4" y="922804"/>
            <a:ext cx="11543556" cy="39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7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81274-C14F-45BA-A3B9-A5932CC15468}"/>
              </a:ext>
            </a:extLst>
          </p:cNvPr>
          <p:cNvSpPr txBox="1"/>
          <p:nvPr/>
        </p:nvSpPr>
        <p:spPr>
          <a:xfrm>
            <a:off x="5035644" y="405547"/>
            <a:ext cx="2121587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관리자 페이지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420EBE-2F06-4DC5-B776-9530AE25F709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C5046FFE-F738-484E-BDCB-779D5DF35556}"/>
              </a:ext>
            </a:extLst>
          </p:cNvPr>
          <p:cNvSpPr txBox="1">
            <a:spLocks/>
          </p:cNvSpPr>
          <p:nvPr/>
        </p:nvSpPr>
        <p:spPr>
          <a:xfrm>
            <a:off x="8609784" y="6356828"/>
            <a:ext cx="2058264" cy="364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도형 25">
            <a:extLst>
              <a:ext uri="{FF2B5EF4-FFF2-40B4-BE49-F238E27FC236}">
                <a16:creationId xmlns:a16="http://schemas.microsoft.com/office/drawing/2014/main" id="{12D454B5-2BC2-49AE-89A6-F33744AB7344}"/>
              </a:ext>
            </a:extLst>
          </p:cNvPr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QuietJoon/AppData/Roaming/PolarisOffice/ETemp/14404_11284856/fImage107503529169.png">
            <a:extLst>
              <a:ext uri="{FF2B5EF4-FFF2-40B4-BE49-F238E27FC236}">
                <a16:creationId xmlns:a16="http://schemas.microsoft.com/office/drawing/2014/main" id="{C8CBC891-D85F-4548-A06D-BE6C3ED34B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C228A30-A6D3-4C93-89CF-19C5B96A107E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247B25-364F-4284-A1C8-766555BD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41" y="903576"/>
            <a:ext cx="9144000" cy="392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110E93-5E9A-47DD-92ED-7427691F1F6A}"/>
              </a:ext>
            </a:extLst>
          </p:cNvPr>
          <p:cNvSpPr txBox="1"/>
          <p:nvPr/>
        </p:nvSpPr>
        <p:spPr>
          <a:xfrm>
            <a:off x="1300294" y="5033394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 </a:t>
            </a:r>
            <a:r>
              <a:rPr lang="ko-KR" altLang="en-US" dirty="0"/>
              <a:t>안의 기존 회원목록 </a:t>
            </a:r>
            <a:r>
              <a:rPr lang="en-US" altLang="ko-KR" dirty="0"/>
              <a:t>+ REGISTER</a:t>
            </a:r>
            <a:r>
              <a:rPr lang="ko-KR" altLang="en-US" dirty="0"/>
              <a:t>를 통한 회원까지</a:t>
            </a:r>
            <a:endParaRPr lang="en-US" altLang="ko-KR" dirty="0"/>
          </a:p>
          <a:p>
            <a:r>
              <a:rPr lang="ko-KR" altLang="en-US" dirty="0"/>
              <a:t>전부 출력</a:t>
            </a:r>
          </a:p>
        </p:txBody>
      </p:sp>
    </p:spTree>
    <p:extLst>
      <p:ext uri="{BB962C8B-B14F-4D97-AF65-F5344CB8AC3E}">
        <p14:creationId xmlns:p14="http://schemas.microsoft.com/office/powerpoint/2010/main" val="96239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FE3B95-32B7-44E7-8AD1-18995DCE5A19}"/>
              </a:ext>
            </a:extLst>
          </p:cNvPr>
          <p:cNvSpPr txBox="1"/>
          <p:nvPr/>
        </p:nvSpPr>
        <p:spPr>
          <a:xfrm>
            <a:off x="5035644" y="405547"/>
            <a:ext cx="2121587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관리자 페이지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990AA0-7756-4FD9-AE35-59D337E83CF0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F6C5C154-3CC1-44B2-8139-6236C73D6F48}"/>
              </a:ext>
            </a:extLst>
          </p:cNvPr>
          <p:cNvSpPr txBox="1">
            <a:spLocks/>
          </p:cNvSpPr>
          <p:nvPr/>
        </p:nvSpPr>
        <p:spPr>
          <a:xfrm>
            <a:off x="8609784" y="6356828"/>
            <a:ext cx="2058264" cy="364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도형 25">
            <a:extLst>
              <a:ext uri="{FF2B5EF4-FFF2-40B4-BE49-F238E27FC236}">
                <a16:creationId xmlns:a16="http://schemas.microsoft.com/office/drawing/2014/main" id="{82A74632-BBB0-4B7C-B64E-B822F90B19C7}"/>
              </a:ext>
            </a:extLst>
          </p:cNvPr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QuietJoon/AppData/Roaming/PolarisOffice/ETemp/14404_11284856/fImage107503529169.png">
            <a:extLst>
              <a:ext uri="{FF2B5EF4-FFF2-40B4-BE49-F238E27FC236}">
                <a16:creationId xmlns:a16="http://schemas.microsoft.com/office/drawing/2014/main" id="{FB17B888-01A2-43C0-919C-FEC7B02EB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CBBB45E-AF17-4D6D-9001-9D4BB2E04E6A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8E1F8-DE95-41B5-A9C4-3F9DC433C53A}"/>
              </a:ext>
            </a:extLst>
          </p:cNvPr>
          <p:cNvSpPr txBox="1"/>
          <p:nvPr/>
        </p:nvSpPr>
        <p:spPr>
          <a:xfrm>
            <a:off x="1300294" y="5033394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페이지에서 추가 할 값을 입력하면 </a:t>
            </a:r>
            <a:r>
              <a:rPr lang="en-US" altLang="ko-KR" dirty="0"/>
              <a:t>SHOPINSERTCONTROLLER</a:t>
            </a:r>
            <a:r>
              <a:rPr lang="ko-KR" altLang="en-US" dirty="0"/>
              <a:t>를 통해</a:t>
            </a:r>
            <a:r>
              <a:rPr lang="en-US" altLang="ko-KR" dirty="0"/>
              <a:t> INSERT</a:t>
            </a:r>
            <a:r>
              <a:rPr lang="ko-KR" altLang="en-US" dirty="0"/>
              <a:t>쿼리 문을 수행해 </a:t>
            </a:r>
            <a:r>
              <a:rPr lang="en-US" altLang="ko-KR" dirty="0"/>
              <a:t>SHOP </a:t>
            </a:r>
            <a:r>
              <a:rPr lang="ko-KR" altLang="en-US" dirty="0"/>
              <a:t>테이블에 해당 값 추가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6BD2F1-A404-4042-94EE-11444955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8" y="2138475"/>
            <a:ext cx="11525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5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FBF9F8E-0A73-4AC8-A1A4-A2D4B44F40F0}"/>
              </a:ext>
            </a:extLst>
          </p:cNvPr>
          <p:cNvSpPr txBox="1">
            <a:spLocks/>
          </p:cNvSpPr>
          <p:nvPr/>
        </p:nvSpPr>
        <p:spPr>
          <a:xfrm>
            <a:off x="8609784" y="6356828"/>
            <a:ext cx="2058264" cy="364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도형 25">
            <a:extLst>
              <a:ext uri="{FF2B5EF4-FFF2-40B4-BE49-F238E27FC236}">
                <a16:creationId xmlns:a16="http://schemas.microsoft.com/office/drawing/2014/main" id="{3CBB8BDB-33CB-47AF-B2AE-3D6648862551}"/>
              </a:ext>
            </a:extLst>
          </p:cNvPr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QuietJoon/AppData/Roaming/PolarisOffice/ETemp/14404_11284856/fImage107503529169.png">
            <a:extLst>
              <a:ext uri="{FF2B5EF4-FFF2-40B4-BE49-F238E27FC236}">
                <a16:creationId xmlns:a16="http://schemas.microsoft.com/office/drawing/2014/main" id="{2B1C5D33-2735-4DBB-9C16-A1C809FE3A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2F2E7E-6E0C-4E70-A5A4-57D578A213B8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DEB08-1E2D-4B8D-BF14-BC9F49C250C2}"/>
              </a:ext>
            </a:extLst>
          </p:cNvPr>
          <p:cNvSpPr txBox="1"/>
          <p:nvPr/>
        </p:nvSpPr>
        <p:spPr>
          <a:xfrm>
            <a:off x="5114496" y="215647"/>
            <a:ext cx="2121587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관리자 페이지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5C7F84-C7AD-4F73-B0AB-9F8666396555}"/>
              </a:ext>
            </a:extLst>
          </p:cNvPr>
          <p:cNvCxnSpPr/>
          <p:nvPr/>
        </p:nvCxnSpPr>
        <p:spPr>
          <a:xfrm>
            <a:off x="2014399" y="6701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F8E08457-4995-485C-9A49-4B31A626079F}"/>
              </a:ext>
            </a:extLst>
          </p:cNvPr>
          <p:cNvSpPr txBox="1">
            <a:spLocks/>
          </p:cNvSpPr>
          <p:nvPr/>
        </p:nvSpPr>
        <p:spPr>
          <a:xfrm>
            <a:off x="8688636" y="6166928"/>
            <a:ext cx="2058264" cy="364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03DA2D0-021A-4B0B-9BF1-98BBD8FEE064}"/>
              </a:ext>
            </a:extLst>
          </p:cNvPr>
          <p:cNvSpPr>
            <a:spLocks noGrp="1"/>
          </p:cNvSpPr>
          <p:nvPr/>
        </p:nvSpPr>
        <p:spPr>
          <a:xfrm>
            <a:off x="917196" y="11162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6E1361-0279-42AC-A5B3-27B55F35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399" y="799048"/>
            <a:ext cx="3429000" cy="3581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701A6B-CEEA-4F19-BA05-155906E0D276}"/>
              </a:ext>
            </a:extLst>
          </p:cNvPr>
          <p:cNvSpPr txBox="1"/>
          <p:nvPr/>
        </p:nvSpPr>
        <p:spPr>
          <a:xfrm>
            <a:off x="2014399" y="4848837"/>
            <a:ext cx="773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페이지에서 추가 할 값을 입력하면 </a:t>
            </a:r>
            <a:r>
              <a:rPr lang="en-US" altLang="ko-KR" dirty="0"/>
              <a:t>MENUINSERTCONTROLLER</a:t>
            </a:r>
            <a:r>
              <a:rPr lang="ko-KR" altLang="en-US" dirty="0"/>
              <a:t>를 통해</a:t>
            </a:r>
            <a:r>
              <a:rPr lang="en-US" altLang="ko-KR" dirty="0"/>
              <a:t> INSERT</a:t>
            </a:r>
            <a:r>
              <a:rPr lang="ko-KR" altLang="en-US" dirty="0"/>
              <a:t>쿼리 문을 수행해 </a:t>
            </a:r>
            <a:r>
              <a:rPr lang="en-US" altLang="ko-KR" dirty="0"/>
              <a:t>MENU </a:t>
            </a:r>
            <a:r>
              <a:rPr lang="ko-KR" altLang="en-US" dirty="0"/>
              <a:t>테이블에 해당 값 추가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3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5ABDE8-B6BF-4C44-B7DF-668A376A193A}"/>
              </a:ext>
            </a:extLst>
          </p:cNvPr>
          <p:cNvSpPr txBox="1">
            <a:spLocks/>
          </p:cNvSpPr>
          <p:nvPr/>
        </p:nvSpPr>
        <p:spPr>
          <a:xfrm>
            <a:off x="8609784" y="6356828"/>
            <a:ext cx="2058264" cy="364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도형 25">
            <a:extLst>
              <a:ext uri="{FF2B5EF4-FFF2-40B4-BE49-F238E27FC236}">
                <a16:creationId xmlns:a16="http://schemas.microsoft.com/office/drawing/2014/main" id="{4683A150-0D0F-45C1-A763-F09BD7FDCAAB}"/>
              </a:ext>
            </a:extLst>
          </p:cNvPr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uietJoon/AppData/Roaming/PolarisOffice/ETemp/14404_11284856/fImage107503529169.png">
            <a:extLst>
              <a:ext uri="{FF2B5EF4-FFF2-40B4-BE49-F238E27FC236}">
                <a16:creationId xmlns:a16="http://schemas.microsoft.com/office/drawing/2014/main" id="{A49FDF73-55E7-424E-9F6E-52083483FE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02CF03-13FE-4479-96EE-F2FA7E2FD3C7}"/>
              </a:ext>
            </a:extLst>
          </p:cNvPr>
          <p:cNvSpPr txBox="1"/>
          <p:nvPr/>
        </p:nvSpPr>
        <p:spPr>
          <a:xfrm>
            <a:off x="5422273" y="215647"/>
            <a:ext cx="1506034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역할 분담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49A0BA-D5B2-4B29-B102-A5FEB640B1B2}"/>
              </a:ext>
            </a:extLst>
          </p:cNvPr>
          <p:cNvCxnSpPr/>
          <p:nvPr/>
        </p:nvCxnSpPr>
        <p:spPr>
          <a:xfrm>
            <a:off x="2014399" y="6701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CE99A581-7C74-4B6E-AB96-920D8B687B46}"/>
              </a:ext>
            </a:extLst>
          </p:cNvPr>
          <p:cNvSpPr txBox="1">
            <a:spLocks/>
          </p:cNvSpPr>
          <p:nvPr/>
        </p:nvSpPr>
        <p:spPr>
          <a:xfrm>
            <a:off x="2014399" y="929801"/>
            <a:ext cx="8321194" cy="4456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우상연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SQL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문 생성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디자인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PPT</a:t>
            </a:r>
          </a:p>
          <a:p>
            <a:pPr algn="l"/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이용우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DB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모델링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기능구현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음식점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l"/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조용준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페이지 기본 뷰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기능구현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관리자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3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AA2445-4DD0-4892-9895-DD31463D9A3F}"/>
              </a:ext>
            </a:extLst>
          </p:cNvPr>
          <p:cNvGrpSpPr/>
          <p:nvPr/>
        </p:nvGrpSpPr>
        <p:grpSpPr>
          <a:xfrm>
            <a:off x="4799720" y="2577872"/>
            <a:ext cx="2593424" cy="2678681"/>
            <a:chOff x="3610610" y="2841625"/>
            <a:chExt cx="2858770" cy="29527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D73181A-1540-474C-89B0-099B9ADDA63B}"/>
                </a:ext>
              </a:extLst>
            </p:cNvPr>
            <p:cNvSpPr>
              <a:spLocks/>
            </p:cNvSpPr>
            <p:nvPr/>
          </p:nvSpPr>
          <p:spPr>
            <a:xfrm>
              <a:off x="3610610" y="2841625"/>
              <a:ext cx="2858770" cy="2952750"/>
            </a:xfrm>
            <a:prstGeom prst="rect">
              <a:avLst/>
            </a:prstGeom>
            <a:noFill/>
            <a:ln w="101600" cap="flat" cmpd="sng">
              <a:solidFill>
                <a:srgbClr val="F1EB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8344" tIns="39172" rIns="78344" bIns="39172" numCol="1" anchor="ctr">
              <a:noAutofit/>
            </a:bodyPr>
            <a:lstStyle/>
            <a:p>
              <a:pPr algn="ctr" defTabSz="414772" latinLnBrk="0"/>
              <a:endParaRPr lang="ko-KR" altLang="en-US" sz="1533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0011DD-9B0B-4AB9-A5FA-95062AF5C09F}"/>
                </a:ext>
              </a:extLst>
            </p:cNvPr>
            <p:cNvSpPr txBox="1">
              <a:spLocks/>
            </p:cNvSpPr>
            <p:nvPr/>
          </p:nvSpPr>
          <p:spPr>
            <a:xfrm>
              <a:off x="3736731" y="3888738"/>
              <a:ext cx="2602083" cy="672478"/>
            </a:xfrm>
            <a:prstGeom prst="rect">
              <a:avLst/>
            </a:prstGeom>
          </p:spPr>
          <p:txBody>
            <a:bodyPr vert="horz" wrap="none" lIns="82953" tIns="41476" rIns="82953" bIns="41476" numCol="1" anchor="t">
              <a:spAutoFit/>
            </a:bodyPr>
            <a:lstStyle/>
            <a:p>
              <a:pPr defTabSz="414772" latinLnBrk="0"/>
              <a:r>
                <a:rPr lang="en-US" altLang="ko-KR" sz="3420" b="1" dirty="0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rgbClr val="F1EBED"/>
                  </a:solidFill>
                  <a:latin typeface="나눔바른고딕" charset="0"/>
                  <a:ea typeface="나눔바른고딕" charset="0"/>
                </a:rPr>
                <a:t>Thank you</a:t>
              </a:r>
              <a:endParaRPr lang="ko-KR" altLang="en-US" sz="3420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1EBED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3F40A71-16D0-4A47-8FF9-5AA9E566B1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/>
          <a:stretch>
            <a:fillRect/>
          </a:stretch>
        </p:blipFill>
        <p:spPr>
          <a:xfrm>
            <a:off x="4607892" y="976999"/>
            <a:ext cx="2973048" cy="1573797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9706-F45C-4A58-B921-9EDDD9063AEB}"/>
              </a:ext>
            </a:extLst>
          </p:cNvPr>
          <p:cNvSpPr>
            <a:spLocks/>
          </p:cNvSpPr>
          <p:nvPr/>
        </p:nvSpPr>
        <p:spPr>
          <a:xfrm>
            <a:off x="1524240" y="68552"/>
            <a:ext cx="9143808" cy="6858576"/>
          </a:xfrm>
          <a:prstGeom prst="rect">
            <a:avLst/>
          </a:prstGeom>
          <a:solidFill>
            <a:srgbClr val="CC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numCol="1" anchor="ctr">
            <a:noAutofit/>
          </a:bodyPr>
          <a:lstStyle/>
          <a:p>
            <a:pPr algn="ctr" defTabSz="414772" latinLnBrk="0"/>
            <a:endParaRPr lang="ko-KR" altLang="en-US" sz="1538">
              <a:latin typeface="맑은 고딕" charset="0"/>
              <a:ea typeface="맑은 고딕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7D0BC68-ABE7-4481-AA8E-0D4BA3809AFC}"/>
              </a:ext>
            </a:extLst>
          </p:cNvPr>
          <p:cNvGrpSpPr/>
          <p:nvPr/>
        </p:nvGrpSpPr>
        <p:grpSpPr>
          <a:xfrm>
            <a:off x="4952120" y="2730272"/>
            <a:ext cx="2593424" cy="2678681"/>
            <a:chOff x="3610610" y="2841625"/>
            <a:chExt cx="2858770" cy="295275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39D2BD-62D9-4C65-BEA7-6072249AFA93}"/>
                </a:ext>
              </a:extLst>
            </p:cNvPr>
            <p:cNvSpPr>
              <a:spLocks/>
            </p:cNvSpPr>
            <p:nvPr/>
          </p:nvSpPr>
          <p:spPr>
            <a:xfrm>
              <a:off x="3610610" y="2841625"/>
              <a:ext cx="2858770" cy="2952750"/>
            </a:xfrm>
            <a:prstGeom prst="rect">
              <a:avLst/>
            </a:prstGeom>
            <a:noFill/>
            <a:ln w="101600" cap="flat" cmpd="sng">
              <a:solidFill>
                <a:srgbClr val="F1EB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8344" tIns="39172" rIns="78344" bIns="39172" numCol="1" anchor="ctr">
              <a:noAutofit/>
            </a:bodyPr>
            <a:lstStyle/>
            <a:p>
              <a:pPr algn="ctr" defTabSz="414772" latinLnBrk="0"/>
              <a:endParaRPr lang="ko-KR" altLang="en-US" sz="1533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777A40-EB8E-4A03-A010-C04722A4FF6E}"/>
                </a:ext>
              </a:extLst>
            </p:cNvPr>
            <p:cNvSpPr txBox="1">
              <a:spLocks/>
            </p:cNvSpPr>
            <p:nvPr/>
          </p:nvSpPr>
          <p:spPr>
            <a:xfrm>
              <a:off x="3783301" y="3813768"/>
              <a:ext cx="2602083" cy="672478"/>
            </a:xfrm>
            <a:prstGeom prst="rect">
              <a:avLst/>
            </a:prstGeom>
          </p:spPr>
          <p:txBody>
            <a:bodyPr vert="horz" wrap="none" lIns="82953" tIns="41476" rIns="82953" bIns="41476" numCol="1" anchor="t">
              <a:spAutoFit/>
            </a:bodyPr>
            <a:lstStyle/>
            <a:p>
              <a:pPr defTabSz="414772" latinLnBrk="0"/>
              <a:r>
                <a:rPr lang="en-US" altLang="ko-KR" sz="3420" b="1" dirty="0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rgbClr val="F1EBED"/>
                  </a:solidFill>
                  <a:latin typeface="나눔바른고딕" charset="0"/>
                  <a:ea typeface="나눔바른고딕" charset="0"/>
                </a:rPr>
                <a:t>Thank you</a:t>
              </a:r>
              <a:endParaRPr lang="ko-KR" altLang="en-US" sz="3420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1EBED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C67F231-A2A0-49D6-B800-2CD43F3EC1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/>
          <a:stretch>
            <a:fillRect/>
          </a:stretch>
        </p:blipFill>
        <p:spPr>
          <a:xfrm>
            <a:off x="4760292" y="1129399"/>
            <a:ext cx="2973048" cy="1573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54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5189528" y="405547"/>
            <a:ext cx="1813811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사이트</a:t>
            </a:r>
            <a:r>
              <a:rPr lang="en-US" altLang="ko-KR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395" b="1" dirty="0" err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정보</a:t>
            </a:r>
            <a:endParaRPr lang="ko-KR" altLang="en-US" sz="2395" b="1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DD1C2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F1925-B1FD-4D95-99B8-E41115F052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9784" y="6356828"/>
            <a:ext cx="2058264" cy="364646"/>
          </a:xfrm>
        </p:spPr>
        <p:txBody>
          <a:bodyPr/>
          <a:lstStyle/>
          <a:p>
            <a:fld id="{13BE4C7E-C981-4380-B449-BA2E1EDEA48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QuietJoon/AppData/Roaming/PolarisOffice/ETemp/14404_11284856/fImage107503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B8B01A4-7E39-442A-9818-4F5C39341204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모델 </a:t>
            </a:r>
            <a:r>
              <a:rPr lang="ko-KR" altLang="en-US" dirty="0"/>
              <a:t>어플리케이션 </a:t>
            </a:r>
            <a:r>
              <a:rPr lang="en-US" altLang="ko-KR" dirty="0"/>
              <a:t>: </a:t>
            </a:r>
            <a:r>
              <a:rPr lang="ko-KR" altLang="en-US" dirty="0"/>
              <a:t>요기요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사이트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각종 식당의 정보</a:t>
            </a:r>
            <a:r>
              <a:rPr lang="en-US" altLang="ko-KR" dirty="0"/>
              <a:t>/</a:t>
            </a:r>
            <a:r>
              <a:rPr lang="ko-KR" altLang="en-US" dirty="0"/>
              <a:t>메뉴 조회 및 배달 주문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	MVC2 </a:t>
            </a:r>
            <a:r>
              <a:rPr lang="ko-KR" altLang="en-US" dirty="0"/>
              <a:t>방식으로 모델링</a:t>
            </a:r>
          </a:p>
        </p:txBody>
      </p:sp>
    </p:spTree>
    <p:extLst>
      <p:ext uri="{BB962C8B-B14F-4D97-AF65-F5344CB8AC3E}">
        <p14:creationId xmlns:p14="http://schemas.microsoft.com/office/powerpoint/2010/main" val="329278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4674164" y="405547"/>
            <a:ext cx="2844541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데이터 베이스 설계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F1925-B1FD-4D95-99B8-E41115F052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9784" y="6356828"/>
            <a:ext cx="2058264" cy="364646"/>
          </a:xfrm>
        </p:spPr>
        <p:txBody>
          <a:bodyPr/>
          <a:lstStyle/>
          <a:p>
            <a:fld id="{13BE4C7E-C981-4380-B449-BA2E1EDEA48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QuietJoon/AppData/Roaming/PolarisOffice/ETemp/14404_11284856/fImage107503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B8B01A4-7E39-442A-9818-4F5C39341204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ㅇ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389913-E60A-40B4-BF3F-31D47058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1116228"/>
            <a:ext cx="11730824" cy="43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4881755" y="405547"/>
            <a:ext cx="2429364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프로젝트 </a:t>
            </a:r>
            <a:r>
              <a:rPr lang="ko-KR" altLang="en-US" sz="2395" b="1" dirty="0" err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오버뷰</a:t>
            </a:r>
            <a:endParaRPr lang="ko-KR" altLang="en-US" sz="2395" b="1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DD1C2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F1925-B1FD-4D95-99B8-E41115F052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9784" y="6356828"/>
            <a:ext cx="2058264" cy="364646"/>
          </a:xfrm>
        </p:spPr>
        <p:txBody>
          <a:bodyPr/>
          <a:lstStyle/>
          <a:p>
            <a:fld id="{13BE4C7E-C981-4380-B449-BA2E1EDEA48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QuietJoon/AppData/Roaming/PolarisOffice/ETemp/14404_11284856/fImage107503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B8B01A4-7E39-442A-9818-4F5C39341204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관리자 기능 </a:t>
            </a:r>
            <a:r>
              <a:rPr lang="en-US" altLang="ko-KR" dirty="0"/>
              <a:t>auth.~</a:t>
            </a:r>
          </a:p>
          <a:p>
            <a:pPr marL="0" indent="0">
              <a:buNone/>
            </a:pPr>
            <a:r>
              <a:rPr lang="ko-KR" altLang="en-US" dirty="0"/>
              <a:t>회원 기능 </a:t>
            </a:r>
            <a:r>
              <a:rPr lang="en-US" altLang="ko-KR" dirty="0"/>
              <a:t>customer.~</a:t>
            </a:r>
          </a:p>
          <a:p>
            <a:pPr marL="0" indent="0">
              <a:buNone/>
            </a:pPr>
            <a:r>
              <a:rPr lang="ko-KR" altLang="en-US" dirty="0"/>
              <a:t>음식점 기능 </a:t>
            </a:r>
            <a:r>
              <a:rPr lang="en-US" altLang="ko-KR" dirty="0" err="1"/>
              <a:t>sho</a:t>
            </a:r>
            <a:r>
              <a:rPr lang="en-US" altLang="ko-KR" dirty="0"/>
              <a:t>.~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1B8E2-2D8B-4754-815B-E209702C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75" y="1032302"/>
            <a:ext cx="2244214" cy="51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3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5397121" y="405547"/>
            <a:ext cx="1398632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회원가입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F1925-B1FD-4D95-99B8-E41115F052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9784" y="6356828"/>
            <a:ext cx="2058264" cy="364646"/>
          </a:xfrm>
        </p:spPr>
        <p:txBody>
          <a:bodyPr/>
          <a:lstStyle/>
          <a:p>
            <a:fld id="{13BE4C7E-C981-4380-B449-BA2E1EDEA48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QuietJoon/AppData/Roaming/PolarisOffice/ETemp/14404_11284856/fImage107503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B8B01A4-7E39-442A-9818-4F5C39341204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아이디</a:t>
            </a:r>
            <a:r>
              <a:rPr lang="en-US" altLang="ko-KR" sz="1800" dirty="0"/>
              <a:t>,</a:t>
            </a:r>
            <a:r>
              <a:rPr lang="ko-KR" altLang="en-US" sz="1800" dirty="0"/>
              <a:t>비밀번호</a:t>
            </a:r>
            <a:r>
              <a:rPr lang="en-US" altLang="ko-KR" sz="1800" dirty="0"/>
              <a:t>,</a:t>
            </a:r>
            <a:r>
              <a:rPr lang="ko-KR" altLang="en-US" sz="1800" dirty="0"/>
              <a:t>이름</a:t>
            </a:r>
            <a:r>
              <a:rPr lang="en-US" altLang="ko-KR" sz="1800" dirty="0"/>
              <a:t>,</a:t>
            </a:r>
            <a:r>
              <a:rPr lang="ko-KR" altLang="en-US" sz="1800" dirty="0"/>
              <a:t>전화번호 </a:t>
            </a:r>
            <a:r>
              <a:rPr lang="ko-KR" altLang="en-US" sz="1800" dirty="0" err="1"/>
              <a:t>입력받아서</a:t>
            </a:r>
            <a:r>
              <a:rPr lang="ko-KR" altLang="en-US" sz="1800" dirty="0"/>
              <a:t> </a:t>
            </a:r>
            <a:r>
              <a:rPr lang="en-US" altLang="ko-KR" sz="1800" dirty="0"/>
              <a:t>customer </a:t>
            </a:r>
            <a:r>
              <a:rPr lang="ko-KR" altLang="en-US" sz="1800" dirty="0"/>
              <a:t>테이블에 입력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CustomerInsertController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2C0A88-092B-420D-AC61-0FF9CB04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03" y="1116228"/>
            <a:ext cx="7506474" cy="34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0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5551009" y="405547"/>
            <a:ext cx="1090856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F1925-B1FD-4D95-99B8-E41115F052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9784" y="6356828"/>
            <a:ext cx="2058264" cy="364646"/>
          </a:xfrm>
        </p:spPr>
        <p:txBody>
          <a:bodyPr/>
          <a:lstStyle/>
          <a:p>
            <a:fld id="{13BE4C7E-C981-4380-B449-BA2E1EDEA48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QuietJoon/AppData/Roaming/PolarisOffice/ETemp/14404_11284856/fImage107503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B8B01A4-7E39-442A-9818-4F5C39341204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아이디</a:t>
            </a:r>
            <a:r>
              <a:rPr lang="en-US" altLang="ko-KR" sz="1800" dirty="0"/>
              <a:t>,</a:t>
            </a:r>
            <a:r>
              <a:rPr lang="ko-KR" altLang="en-US" sz="1800" dirty="0"/>
              <a:t>비밀번호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입력받아</a:t>
            </a:r>
            <a:r>
              <a:rPr lang="ko-KR" altLang="en-US" sz="1800" dirty="0"/>
              <a:t> </a:t>
            </a:r>
            <a:r>
              <a:rPr lang="en-US" altLang="ko-KR" sz="1800" dirty="0"/>
              <a:t>DB</a:t>
            </a:r>
            <a:r>
              <a:rPr lang="ko-KR" altLang="en-US" sz="1800" dirty="0"/>
              <a:t>와 비교 후 일치하는 값 있으면 </a:t>
            </a:r>
            <a:r>
              <a:rPr lang="en-US" altLang="ko-KR" sz="1800" dirty="0"/>
              <a:t>session</a:t>
            </a:r>
            <a:r>
              <a:rPr lang="ko-KR" altLang="en-US" sz="1800" dirty="0"/>
              <a:t>에 </a:t>
            </a:r>
            <a:r>
              <a:rPr lang="en-US" altLang="ko-KR" sz="1800" dirty="0"/>
              <a:t>ID</a:t>
            </a:r>
            <a:r>
              <a:rPr lang="ko-KR" altLang="en-US" sz="1800" dirty="0"/>
              <a:t>값 세팅</a:t>
            </a:r>
            <a:r>
              <a:rPr lang="en-US" altLang="ko-KR" sz="1800" dirty="0"/>
              <a:t>, </a:t>
            </a:r>
            <a:r>
              <a:rPr lang="ko-KR" altLang="en-US" sz="1800" dirty="0"/>
              <a:t>없으면 로그인 페이지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CustomerLoginController</a:t>
            </a:r>
            <a:r>
              <a:rPr lang="ko-KR" altLang="en-US" sz="18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28C22-6424-4A4F-BEB0-4D8E4DA71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9" y="1030114"/>
            <a:ext cx="10410908" cy="37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0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8813E6B-FDD5-4B94-BE04-8A30E09321DD}"/>
              </a:ext>
            </a:extLst>
          </p:cNvPr>
          <p:cNvSpPr txBox="1"/>
          <p:nvPr/>
        </p:nvSpPr>
        <p:spPr>
          <a:xfrm>
            <a:off x="5497310" y="405547"/>
            <a:ext cx="1198258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내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E90187-653A-4A78-9052-0D71A5A34A17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56A7FC14-E1BF-4BE4-A198-9FE161F0D4C6}"/>
              </a:ext>
            </a:extLst>
          </p:cNvPr>
          <p:cNvSpPr txBox="1">
            <a:spLocks/>
          </p:cNvSpPr>
          <p:nvPr/>
        </p:nvSpPr>
        <p:spPr>
          <a:xfrm>
            <a:off x="8609784" y="6356828"/>
            <a:ext cx="2058264" cy="364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9" name="도형 25">
            <a:extLst>
              <a:ext uri="{FF2B5EF4-FFF2-40B4-BE49-F238E27FC236}">
                <a16:creationId xmlns:a16="http://schemas.microsoft.com/office/drawing/2014/main" id="{A25F8208-4BF8-4292-8B7A-3255897DBC1C}"/>
              </a:ext>
            </a:extLst>
          </p:cNvPr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QuietJoon/AppData/Roaming/PolarisOffice/ETemp/14404_11284856/fImage107503529169.png">
            <a:extLst>
              <a:ext uri="{FF2B5EF4-FFF2-40B4-BE49-F238E27FC236}">
                <a16:creationId xmlns:a16="http://schemas.microsoft.com/office/drawing/2014/main" id="{053221B2-5CD8-49D3-A471-E0AB4CF8E9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85907584-C275-4E39-9B91-8B68F050E217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45AF01E-9273-4626-B042-7F0A6560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02" y="857872"/>
            <a:ext cx="6181725" cy="37980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3CCE2F-52EC-4A31-AB19-36C44A2EC69F}"/>
              </a:ext>
            </a:extLst>
          </p:cNvPr>
          <p:cNvSpPr txBox="1"/>
          <p:nvPr/>
        </p:nvSpPr>
        <p:spPr>
          <a:xfrm>
            <a:off x="975002" y="4848837"/>
            <a:ext cx="883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정보에서는 로그인한 기록이 기본적으로 셋팅 되어 있고 </a:t>
            </a:r>
            <a:endParaRPr lang="en-US" altLang="ko-KR" dirty="0"/>
          </a:p>
          <a:p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 err="1"/>
              <a:t>db</a:t>
            </a:r>
            <a:r>
              <a:rPr lang="ko-KR" altLang="en-US" dirty="0"/>
              <a:t>에 변경된 정보가 바뀌어서 업데이트 됨 </a:t>
            </a:r>
            <a:r>
              <a:rPr lang="en-US" altLang="ko-KR" dirty="0"/>
              <a:t>(CUSTOMERUPDATECONTROLLER)</a:t>
            </a:r>
          </a:p>
          <a:p>
            <a:r>
              <a:rPr lang="ko-KR" altLang="en-US" dirty="0" err="1"/>
              <a:t>회원탈퇴시</a:t>
            </a:r>
            <a:r>
              <a:rPr lang="ko-KR" altLang="en-US" dirty="0"/>
              <a:t> 회원정보 </a:t>
            </a:r>
            <a:r>
              <a:rPr lang="en-US" altLang="ko-KR" dirty="0"/>
              <a:t>delete (CUSTOMERDELETECONTROLLER)</a:t>
            </a:r>
          </a:p>
        </p:txBody>
      </p:sp>
    </p:spTree>
    <p:extLst>
      <p:ext uri="{BB962C8B-B14F-4D97-AF65-F5344CB8AC3E}">
        <p14:creationId xmlns:p14="http://schemas.microsoft.com/office/powerpoint/2010/main" val="20068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4620466" y="405547"/>
            <a:ext cx="2951943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음식점 타입 별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F1925-B1FD-4D95-99B8-E41115F052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9784" y="6356828"/>
            <a:ext cx="2058264" cy="364646"/>
          </a:xfrm>
        </p:spPr>
        <p:txBody>
          <a:bodyPr/>
          <a:lstStyle/>
          <a:p>
            <a:fld id="{13BE4C7E-C981-4380-B449-BA2E1EDEA48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QuietJoon/AppData/Roaming/PolarisOffice/ETemp/14404_11284856/fImage107503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B8B01A4-7E39-442A-9818-4F5C39341204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Shop </a:t>
            </a:r>
            <a:r>
              <a:rPr lang="ko-KR" altLang="en-US" sz="1800" dirty="0"/>
              <a:t>테이블에서 일치하는 </a:t>
            </a:r>
            <a:r>
              <a:rPr lang="en-US" altLang="ko-KR" sz="1800" dirty="0"/>
              <a:t>type</a:t>
            </a:r>
            <a:r>
              <a:rPr lang="ko-KR" altLang="en-US" sz="1800" dirty="0"/>
              <a:t>값의 항목 나열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음식점 이름 클릭 시 음식점 화면으로 </a:t>
            </a:r>
            <a:r>
              <a:rPr lang="ko-KR" altLang="en-US" sz="1800" dirty="0" err="1"/>
              <a:t>넘어감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99BD32-B90F-42C1-9095-EA53093D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49" y="880111"/>
            <a:ext cx="8267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9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5189532" y="405547"/>
            <a:ext cx="1813810" cy="452325"/>
          </a:xfrm>
          <a:prstGeom prst="rect">
            <a:avLst/>
          </a:prstGeom>
          <a:noFill/>
        </p:spPr>
        <p:txBody>
          <a:bodyPr vert="horz" wrap="none" lIns="82953" tIns="41476" rIns="82953" bIns="41476" numCol="1" anchor="t">
            <a:spAutoFit/>
          </a:bodyPr>
          <a:lstStyle/>
          <a:p>
            <a:pPr algn="ctr" defTabSz="414772" latinLnBrk="0"/>
            <a:r>
              <a:rPr lang="ko-KR" altLang="en-US" sz="2395" b="1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DD1C21"/>
                </a:solidFill>
                <a:latin typeface="나눔바른고딕" charset="0"/>
                <a:ea typeface="나눔바른고딕" charset="0"/>
              </a:rPr>
              <a:t>음식점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1935547" y="860059"/>
            <a:ext cx="83211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F1925-B1FD-4D95-99B8-E41115F052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9784" y="6356828"/>
            <a:ext cx="2058264" cy="364646"/>
          </a:xfrm>
        </p:spPr>
        <p:txBody>
          <a:bodyPr/>
          <a:lstStyle/>
          <a:p>
            <a:fld id="{13BE4C7E-C981-4380-B449-BA2E1EDEA48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524240" y="6184586"/>
            <a:ext cx="9144384" cy="673991"/>
          </a:xfrm>
          <a:prstGeom prst="rect">
            <a:avLst/>
          </a:prstGeom>
          <a:solidFill>
            <a:srgbClr val="DD1C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344" tIns="39172" rIns="78344" bIns="39172" anchor="ctr">
            <a:noAutofit/>
          </a:bodyPr>
          <a:lstStyle/>
          <a:p>
            <a:pPr algn="ctr" defTabSz="414772" latinLnBrk="0"/>
            <a:endParaRPr lang="ko-KR" altLang="en-US" sz="1538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QuietJoon/AppData/Roaming/PolarisOffice/ETemp/14404_11284856/fImage107503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4" y="6179977"/>
            <a:ext cx="1555939" cy="683208"/>
          </a:xfrm>
          <a:prstGeom prst="rect">
            <a:avLst/>
          </a:prstGeom>
          <a:noFill/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B8B01A4-7E39-442A-9818-4F5C39341204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음식점 </a:t>
            </a:r>
            <a:r>
              <a:rPr lang="en-US" altLang="ko-KR" sz="1800" dirty="0"/>
              <a:t>ID</a:t>
            </a:r>
            <a:r>
              <a:rPr lang="ko-KR" altLang="en-US" sz="1800" dirty="0"/>
              <a:t>로 검색하여 </a:t>
            </a:r>
            <a:r>
              <a:rPr lang="ko-KR" altLang="en-US" sz="1800" dirty="0" err="1"/>
              <a:t>메뉴판</a:t>
            </a:r>
            <a:r>
              <a:rPr lang="ko-KR" altLang="en-US" sz="1800" dirty="0"/>
              <a:t> 아이디를 불러옴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불러온 </a:t>
            </a:r>
            <a:r>
              <a:rPr lang="ko-KR" altLang="en-US" sz="1800" dirty="0" err="1"/>
              <a:t>메뉴판</a:t>
            </a:r>
            <a:r>
              <a:rPr lang="ko-KR" altLang="en-US" sz="1800" dirty="0"/>
              <a:t> 아이디 내의 메뉴이름</a:t>
            </a:r>
            <a:r>
              <a:rPr lang="en-US" altLang="ko-KR" sz="1800" dirty="0"/>
              <a:t>,</a:t>
            </a:r>
            <a:r>
              <a:rPr lang="ko-KR" altLang="en-US" sz="1800" dirty="0"/>
              <a:t>가격</a:t>
            </a:r>
            <a:r>
              <a:rPr lang="en-US" altLang="ko-KR" sz="1800" dirty="0"/>
              <a:t>,</a:t>
            </a:r>
            <a:r>
              <a:rPr lang="ko-KR" altLang="en-US" sz="1800" dirty="0"/>
              <a:t>메뉴</a:t>
            </a:r>
            <a:r>
              <a:rPr lang="en-US" altLang="ko-KR" sz="1800" dirty="0"/>
              <a:t>ID </a:t>
            </a:r>
            <a:r>
              <a:rPr lang="ko-KR" altLang="en-US" sz="1800" dirty="0"/>
              <a:t>나열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86B68-9A1D-4BCA-A2B0-3E0379B7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5" y="934974"/>
            <a:ext cx="10848230" cy="33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2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290</Words>
  <Application>Microsoft Office PowerPoint</Application>
  <PresentationFormat>와이드스크린</PresentationFormat>
  <Paragraphs>178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나눔바른고딕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Yongwoo Lee</dc:creator>
  <cp:lastModifiedBy>yongin</cp:lastModifiedBy>
  <cp:revision>6</cp:revision>
  <dcterms:created xsi:type="dcterms:W3CDTF">2019-06-17T06:42:04Z</dcterms:created>
  <dcterms:modified xsi:type="dcterms:W3CDTF">2019-06-18T02:36:55Z</dcterms:modified>
</cp:coreProperties>
</file>