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/>
                </a:solidFill>
              </a:rPr>
              <a:t>박규남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팀원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HTML5, CSS3,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Visual Studio Code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6704" y="4797152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Function Description Insert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Core Source(Text or Image) Insert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50" b="1" dirty="0" smtClean="0">
                <a:solidFill>
                  <a:schemeClr val="tx1"/>
                </a:solidFill>
              </a:rPr>
              <a:t>Mission03) </a:t>
            </a:r>
            <a:r>
              <a:rPr lang="ko-KR" altLang="en-US" sz="1250" b="1" dirty="0" smtClean="0">
                <a:solidFill>
                  <a:schemeClr val="tx1"/>
                </a:solidFill>
              </a:rPr>
              <a:t>자주 묻는 질문과 답변 </a:t>
            </a:r>
            <a:r>
              <a:rPr lang="en-US" altLang="ko-KR" sz="1250" b="1" dirty="0" smtClean="0">
                <a:solidFill>
                  <a:schemeClr val="tx1"/>
                </a:solidFill>
              </a:rPr>
              <a:t>FAQ </a:t>
            </a:r>
            <a:r>
              <a:rPr lang="ko-KR" altLang="en-US" sz="1250" b="1" dirty="0" smtClean="0">
                <a:solidFill>
                  <a:schemeClr val="tx1"/>
                </a:solidFill>
              </a:rPr>
              <a:t>웹 페이지 제작 </a:t>
            </a:r>
            <a:r>
              <a:rPr lang="en-US" altLang="ko-KR" sz="1250" b="1" dirty="0" smtClean="0">
                <a:solidFill>
                  <a:schemeClr val="tx1"/>
                </a:solidFill>
              </a:rPr>
              <a:t>with </a:t>
            </a:r>
            <a:r>
              <a:rPr lang="en-US" altLang="ko-KR" sz="125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250" b="1" dirty="0" smtClean="0">
                <a:solidFill>
                  <a:schemeClr val="tx1"/>
                </a:solidFill>
              </a:rPr>
              <a:t>/</a:t>
            </a:r>
            <a:r>
              <a:rPr lang="en-US" altLang="ko-KR" sz="1250" b="1" dirty="0" err="1" smtClean="0">
                <a:solidFill>
                  <a:schemeClr val="tx1"/>
                </a:solidFill>
              </a:rPr>
              <a:t>Github</a:t>
            </a:r>
            <a:endParaRPr lang="ko-KR" altLang="en-US" sz="125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7" y="2051493"/>
            <a:ext cx="4389499" cy="41168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040" y="5373216"/>
            <a:ext cx="405752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slideToggle</a:t>
            </a:r>
            <a:r>
              <a:rPr lang="ko-KR" altLang="en-US" sz="1000" dirty="0" smtClean="0"/>
              <a:t>를 이용하여 </a:t>
            </a:r>
            <a:r>
              <a:rPr lang="en-US" altLang="ko-KR" sz="1000" dirty="0" err="1" smtClean="0"/>
              <a:t>dd</a:t>
            </a:r>
            <a:r>
              <a:rPr lang="ko-KR" altLang="en-US" sz="1000" dirty="0" smtClean="0"/>
              <a:t>태그 </a:t>
            </a:r>
            <a:r>
              <a:rPr lang="en-US" altLang="ko-KR" sz="1000" dirty="0" smtClean="0"/>
              <a:t>0.5</a:t>
            </a:r>
            <a:r>
              <a:rPr lang="ko-KR" altLang="en-US" sz="1000" dirty="0" smtClean="0"/>
              <a:t>초 업다운 기능을 활용해 봤고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조건문을</a:t>
            </a:r>
            <a:r>
              <a:rPr lang="ko-KR" altLang="en-US" sz="1000" dirty="0" smtClean="0"/>
              <a:t> 이용하여  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display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없을때</a:t>
            </a:r>
            <a:r>
              <a:rPr lang="ko-KR" altLang="en-US" sz="1000" dirty="0" smtClean="0"/>
              <a:t> ▼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display</a:t>
            </a:r>
            <a:r>
              <a:rPr lang="ko-KR" altLang="en-US" sz="1000" dirty="0"/>
              <a:t>가 </a:t>
            </a:r>
            <a:r>
              <a:rPr lang="ko-KR" altLang="en-US" sz="1000" dirty="0" err="1" smtClean="0"/>
              <a:t>있을때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▲</a:t>
            </a:r>
          </a:p>
          <a:p>
            <a:r>
              <a:rPr lang="ko-KR" altLang="en-US" sz="1000" dirty="0" smtClean="0"/>
              <a:t>구현해 봤습니다</a:t>
            </a:r>
            <a:r>
              <a:rPr lang="en-US" altLang="ko-KR" sz="1000" dirty="0" smtClean="0"/>
              <a:t>.</a:t>
            </a:r>
          </a:p>
          <a:p>
            <a:endParaRPr lang="ko-KR" altLang="en-US" dirty="0"/>
          </a:p>
          <a:p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97" y="1794118"/>
            <a:ext cx="3760056" cy="23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hi-guro</cp:lastModifiedBy>
  <cp:revision>16</cp:revision>
  <dcterms:created xsi:type="dcterms:W3CDTF">2020-08-10T02:10:03Z</dcterms:created>
  <dcterms:modified xsi:type="dcterms:W3CDTF">2022-11-18T00:34:43Z</dcterms:modified>
</cp:coreProperties>
</file>