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4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2022-11-17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7115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2022-11-17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4596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2022-11-17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8923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2022-11-17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9852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2022-11-17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4586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2022-11-17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5344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2022-11-17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5290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2022-11-17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0421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2022-11-17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21934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2022-11-17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4633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414A-E12B-44ED-AF2F-470187DD60AF}" type="datetimeFigureOut">
              <a:rPr lang="ko-KR" altLang="en-US" smtClean="0"/>
              <a:pPr/>
              <a:t>2022-11-17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0202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3414A-E12B-44ED-AF2F-470187DD60AF}" type="datetimeFigureOut">
              <a:rPr lang="ko-KR" altLang="en-US" smtClean="0"/>
              <a:pPr/>
              <a:t>2022-11-17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24D91-A1ED-4D34-B9EE-F6AA24B51F0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3200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496" y="44624"/>
            <a:ext cx="33123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tx1"/>
                </a:solidFill>
              </a:rPr>
              <a:t>주요 소스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[Code Review]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496" y="620688"/>
            <a:ext cx="33123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schemeClr val="tx1"/>
                </a:solidFill>
              </a:rPr>
              <a:t>최유나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(</a:t>
            </a:r>
            <a:r>
              <a:rPr lang="ko-KR" altLang="en-US" sz="2000" b="1" dirty="0" err="1" smtClean="0">
                <a:solidFill>
                  <a:schemeClr val="tx1"/>
                </a:solidFill>
              </a:rPr>
              <a:t>부팀장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3491880" y="1052736"/>
            <a:ext cx="554461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60123" y="672951"/>
            <a:ext cx="5404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HTML5, CSS3, </a:t>
            </a:r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Github</a:t>
            </a:r>
            <a:r>
              <a:rPr lang="en-US" altLang="ko-KR" sz="1400" dirty="0" smtClean="0"/>
              <a:t>, Visual Studio Code, </a:t>
            </a:r>
            <a:r>
              <a:rPr lang="en-US" altLang="ko-KR" sz="1400" dirty="0" err="1" smtClean="0"/>
              <a:t>Javascript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jQuery</a:t>
            </a:r>
            <a:endParaRPr lang="ko-KR" altLang="en-US" sz="14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35496" y="1205136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496" y="6741368"/>
            <a:ext cx="9001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5496" y="1196752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036496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572000" y="1205136"/>
            <a:ext cx="0" cy="554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9036496" y="486916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572000" y="4725144"/>
            <a:ext cx="446449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3563888" y="44624"/>
            <a:ext cx="543726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50" b="1" dirty="0" smtClean="0">
                <a:solidFill>
                  <a:schemeClr val="tx1"/>
                </a:solidFill>
              </a:rPr>
              <a:t>Mission03) </a:t>
            </a:r>
            <a:r>
              <a:rPr lang="ko-KR" altLang="en-US" sz="1250" b="1" dirty="0" smtClean="0">
                <a:solidFill>
                  <a:schemeClr val="tx1"/>
                </a:solidFill>
              </a:rPr>
              <a:t>자주 묻는 질문과 답변 </a:t>
            </a:r>
            <a:r>
              <a:rPr lang="en-US" altLang="ko-KR" sz="1250" b="1" dirty="0" smtClean="0">
                <a:solidFill>
                  <a:schemeClr val="tx1"/>
                </a:solidFill>
              </a:rPr>
              <a:t>FAQ </a:t>
            </a:r>
            <a:r>
              <a:rPr lang="ko-KR" altLang="en-US" sz="1250" b="1" dirty="0" smtClean="0">
                <a:solidFill>
                  <a:schemeClr val="tx1"/>
                </a:solidFill>
              </a:rPr>
              <a:t>웹 페이지 제작 </a:t>
            </a:r>
            <a:r>
              <a:rPr lang="en-US" altLang="ko-KR" sz="1250" b="1" dirty="0" smtClean="0">
                <a:solidFill>
                  <a:schemeClr val="tx1"/>
                </a:solidFill>
              </a:rPr>
              <a:t>with </a:t>
            </a:r>
            <a:r>
              <a:rPr lang="en-US" altLang="ko-KR" sz="1250" b="1" dirty="0" err="1" smtClean="0">
                <a:solidFill>
                  <a:schemeClr val="tx1"/>
                </a:solidFill>
              </a:rPr>
              <a:t>Git</a:t>
            </a:r>
            <a:r>
              <a:rPr lang="en-US" altLang="ko-KR" sz="1250" b="1" dirty="0" smtClean="0">
                <a:solidFill>
                  <a:schemeClr val="tx1"/>
                </a:solidFill>
              </a:rPr>
              <a:t>/</a:t>
            </a:r>
            <a:r>
              <a:rPr lang="en-US" altLang="ko-KR" sz="1250" b="1" dirty="0" err="1" smtClean="0">
                <a:solidFill>
                  <a:schemeClr val="tx1"/>
                </a:solidFill>
              </a:rPr>
              <a:t>Github</a:t>
            </a:r>
            <a:endParaRPr lang="ko-KR" altLang="en-US" sz="125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김문정\Desktop\유나코드리뷰\1.png"/>
          <p:cNvPicPr>
            <a:picLocks noChangeAspect="1" noChangeArrowheads="1"/>
          </p:cNvPicPr>
          <p:nvPr/>
        </p:nvPicPr>
        <p:blipFill>
          <a:blip r:embed="rId2" cstate="print"/>
          <a:srcRect b="10244"/>
          <a:stretch>
            <a:fillRect/>
          </a:stretch>
        </p:blipFill>
        <p:spPr bwMode="auto">
          <a:xfrm>
            <a:off x="179512" y="1268760"/>
            <a:ext cx="4305300" cy="3154685"/>
          </a:xfrm>
          <a:prstGeom prst="rect">
            <a:avLst/>
          </a:prstGeom>
          <a:noFill/>
        </p:spPr>
      </p:pic>
      <p:pic>
        <p:nvPicPr>
          <p:cNvPr id="1027" name="Picture 3" descr="C:\Users\김문정\Desktop\유나코드리뷰\2.PNG"/>
          <p:cNvPicPr>
            <a:picLocks noChangeAspect="1" noChangeArrowheads="1"/>
          </p:cNvPicPr>
          <p:nvPr/>
        </p:nvPicPr>
        <p:blipFill>
          <a:blip r:embed="rId3" cstate="print"/>
          <a:srcRect b="15459"/>
          <a:stretch>
            <a:fillRect/>
          </a:stretch>
        </p:blipFill>
        <p:spPr bwMode="auto">
          <a:xfrm>
            <a:off x="179512" y="4306034"/>
            <a:ext cx="4305600" cy="2363326"/>
          </a:xfrm>
          <a:prstGeom prst="rect">
            <a:avLst/>
          </a:prstGeom>
          <a:noFill/>
        </p:spPr>
      </p:pic>
      <p:pic>
        <p:nvPicPr>
          <p:cNvPr id="1028" name="Picture 4" descr="C:\Users\김문정\Desktop\유나코드리뷰\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9" y="1268760"/>
            <a:ext cx="3024336" cy="1711822"/>
          </a:xfrm>
          <a:prstGeom prst="rect">
            <a:avLst/>
          </a:prstGeom>
          <a:noFill/>
        </p:spPr>
      </p:pic>
      <p:pic>
        <p:nvPicPr>
          <p:cNvPr id="1029" name="Picture 5" descr="C:\Users\김문정\Desktop\유나코드리뷰\4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6136" y="2852936"/>
            <a:ext cx="3168352" cy="1838859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4644008" y="4869160"/>
            <a:ext cx="42484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자바스크립트 </a:t>
            </a:r>
            <a:r>
              <a:rPr lang="en-US" altLang="ko-KR" dirty="0" smtClean="0"/>
              <a:t>slideshow() </a:t>
            </a:r>
            <a:r>
              <a:rPr lang="ko-KR" altLang="en-US" dirty="0" smtClean="0"/>
              <a:t>함수를 이용하여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홈페이지 </a:t>
            </a:r>
            <a:r>
              <a:rPr lang="ko-KR" altLang="en-US" dirty="0" smtClean="0"/>
              <a:t>상단에 이미지</a:t>
            </a:r>
            <a:r>
              <a:rPr lang="en-US" altLang="ko-KR" dirty="0" smtClean="0"/>
              <a:t>4</a:t>
            </a:r>
            <a:r>
              <a:rPr lang="ko-KR" altLang="en-US" dirty="0" smtClean="0"/>
              <a:t>장 슬라이드로 디자인에 포인트를 줌</a:t>
            </a:r>
          </a:p>
          <a:p>
            <a:r>
              <a:rPr lang="ko-KR" altLang="en-US" dirty="0" smtClean="0"/>
              <a:t>제이쿼리 </a:t>
            </a:r>
            <a:r>
              <a:rPr lang="en-US" altLang="ko-KR" dirty="0" err="1" smtClean="0"/>
              <a:t>slideToggle</a:t>
            </a:r>
            <a:r>
              <a:rPr lang="en-US" altLang="ko-KR" dirty="0" smtClean="0"/>
              <a:t>() 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slideUp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을 이용하여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가독성을</a:t>
            </a:r>
            <a:r>
              <a:rPr lang="ko-KR" altLang="en-US" dirty="0" smtClean="0"/>
              <a:t> 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8905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61</Words>
  <Application>Microsoft Office PowerPoint</Application>
  <PresentationFormat>화면 슬라이드 쇼(4:3)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koreateach</dc:creator>
  <cp:lastModifiedBy>김문정</cp:lastModifiedBy>
  <cp:revision>16</cp:revision>
  <dcterms:created xsi:type="dcterms:W3CDTF">2020-08-10T02:10:03Z</dcterms:created>
  <dcterms:modified xsi:type="dcterms:W3CDTF">2022-11-17T11:39:38Z</dcterms:modified>
</cp:coreProperties>
</file>