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/>
                </a:solidFill>
              </a:rPr>
              <a:t>박찬형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팀원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40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HTML5, CSS3,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, Visual Studio Code, </a:t>
            </a:r>
            <a:r>
              <a:rPr lang="en-US" altLang="ko-KR" sz="1600" dirty="0" err="1" smtClean="0"/>
              <a:t>Javascript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Mission03) </a:t>
            </a:r>
            <a:r>
              <a:rPr lang="ko-KR" altLang="en-US" sz="1200" b="1" dirty="0">
                <a:solidFill>
                  <a:schemeClr val="tx1"/>
                </a:solidFill>
              </a:rPr>
              <a:t>자주 묻는 질문과 답변 </a:t>
            </a:r>
            <a:r>
              <a:rPr lang="en-US" altLang="ko-KR" sz="1200" b="1" dirty="0">
                <a:solidFill>
                  <a:schemeClr val="tx1"/>
                </a:solidFill>
              </a:rPr>
              <a:t>FAQ </a:t>
            </a:r>
            <a:r>
              <a:rPr lang="ko-KR" altLang="en-US" sz="1200" b="1" dirty="0">
                <a:solidFill>
                  <a:schemeClr val="tx1"/>
                </a:solidFill>
              </a:rPr>
              <a:t>웹 페이지 제작 </a:t>
            </a:r>
            <a:r>
              <a:rPr lang="en-US" altLang="ko-KR" sz="1200" b="1" dirty="0">
                <a:solidFill>
                  <a:schemeClr val="tx1"/>
                </a:solidFill>
              </a:rPr>
              <a:t>with </a:t>
            </a:r>
            <a:r>
              <a:rPr lang="en-US" altLang="ko-KR" sz="1200" b="1" dirty="0" err="1">
                <a:solidFill>
                  <a:schemeClr val="tx1"/>
                </a:solidFill>
              </a:rPr>
              <a:t>Git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</a:rPr>
              <a:t>Github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Function Description Insert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Core Source(Text or Image) Insert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06350" y="5124620"/>
            <a:ext cx="4394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SlideToggle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SlideUp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200</a:t>
            </a:r>
            <a:r>
              <a:rPr lang="ko-KR" altLang="en-US" sz="1400" dirty="0" smtClean="0"/>
              <a:t>이란 숫자를 삽입하여 </a:t>
            </a:r>
            <a:r>
              <a:rPr lang="en-US" altLang="ko-KR" sz="1400" dirty="0" smtClean="0"/>
              <a:t>0.2</a:t>
            </a:r>
            <a:r>
              <a:rPr lang="ko-KR" altLang="en-US" sz="1400" dirty="0" smtClean="0"/>
              <a:t>초에 걸쳐 열리고 닫히도록 해보았습니다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열린 텍스트 박스 안에 이미지를 삽입해보았습니다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" y="2438530"/>
            <a:ext cx="4516815" cy="15279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" y="4544574"/>
            <a:ext cx="4516815" cy="12438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018" y="1700807"/>
            <a:ext cx="4434138" cy="298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73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hi-guro</cp:lastModifiedBy>
  <cp:revision>20</cp:revision>
  <dcterms:created xsi:type="dcterms:W3CDTF">2020-08-10T02:10:03Z</dcterms:created>
  <dcterms:modified xsi:type="dcterms:W3CDTF">2022-11-18T05:46:22Z</dcterms:modified>
</cp:coreProperties>
</file>