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</a:rPr>
              <a:t>박규남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팀원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HTML5, CSS3,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Visual Studio Code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Mission02)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회원 가입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웹 페이지 제작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with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Github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Core Source(Text or Image) Insert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" y="1861592"/>
            <a:ext cx="4615340" cy="2152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75" y="1671597"/>
            <a:ext cx="4019550" cy="1400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618" y="3068960"/>
            <a:ext cx="1994129" cy="16789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5" y="4029404"/>
            <a:ext cx="4575257" cy="9734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6704" y="5243583"/>
            <a:ext cx="4281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Required</a:t>
            </a:r>
            <a:r>
              <a:rPr lang="ko-KR" altLang="en-US" sz="1000" dirty="0" smtClean="0"/>
              <a:t>를 이용하여 입력란에 텍스트 입력 경고 메시지 창을 띄우게 하였고</a:t>
            </a:r>
            <a:endParaRPr lang="en-US" altLang="ko-KR" sz="1000" dirty="0" smtClean="0"/>
          </a:p>
          <a:p>
            <a:r>
              <a:rPr lang="en-US" altLang="ko-KR" sz="1000" dirty="0" smtClean="0"/>
              <a:t>Pattern</a:t>
            </a:r>
            <a:r>
              <a:rPr lang="ko-KR" altLang="en-US" sz="1000" dirty="0" smtClean="0"/>
              <a:t>으로 텍스트 내용의 </a:t>
            </a:r>
            <a:r>
              <a:rPr lang="ko-KR" altLang="en-US" sz="1000" dirty="0" err="1" smtClean="0"/>
              <a:t>일치여부를</a:t>
            </a:r>
            <a:r>
              <a:rPr lang="ko-KR" altLang="en-US" sz="1000" dirty="0" smtClean="0"/>
              <a:t> 판단해 주는 속성을 주었습니다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우편번호및</a:t>
            </a:r>
            <a:r>
              <a:rPr lang="ko-KR" altLang="en-US" sz="1000" dirty="0" smtClean="0"/>
              <a:t> 주소는 카카오 다음에서 </a:t>
            </a:r>
            <a:r>
              <a:rPr lang="en-US" altLang="ko-KR" sz="1000" dirty="0" err="1" smtClean="0"/>
              <a:t>api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연동하여 </a:t>
            </a:r>
            <a:r>
              <a:rPr lang="en-US" altLang="ko-KR" sz="1000" dirty="0" err="1" smtClean="0"/>
              <a:t>js</a:t>
            </a:r>
            <a:r>
              <a:rPr lang="ko-KR" altLang="en-US" sz="1000" dirty="0" smtClean="0"/>
              <a:t>파일로 따로 만들어 봤습니다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또 비밀번호 </a:t>
            </a:r>
            <a:r>
              <a:rPr lang="ko-KR" altLang="en-US" sz="1000" dirty="0" err="1" smtClean="0"/>
              <a:t>힌트라는</a:t>
            </a:r>
            <a:r>
              <a:rPr lang="ko-KR" altLang="en-US" sz="1000" dirty="0" smtClean="0"/>
              <a:t> 옵션을 만들어 봤습니다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hi-guro</cp:lastModifiedBy>
  <cp:revision>15</cp:revision>
  <dcterms:created xsi:type="dcterms:W3CDTF">2020-08-10T02:10:03Z</dcterms:created>
  <dcterms:modified xsi:type="dcterms:W3CDTF">2022-11-11T00:55:01Z</dcterms:modified>
</cp:coreProperties>
</file>