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98" y="8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2022-11-11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150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2022-11-11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969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2022-11-11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237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2022-11-11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522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2022-11-11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866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2022-11-11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440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2022-11-11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90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2022-11-11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21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2022-11-11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934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2022-11-11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338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2022-11-11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02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3414A-E12B-44ED-AF2F-470187DD60AF}" type="datetimeFigureOut">
              <a:rPr lang="ko-KR" altLang="en-US" smtClean="0"/>
              <a:pPr/>
              <a:t>2022-11-11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007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 err="1" smtClean="0">
                <a:solidFill>
                  <a:schemeClr val="tx1"/>
                </a:solidFill>
              </a:rPr>
              <a:t>박찬형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(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팀원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)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540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HTML5, CSS3, </a:t>
            </a: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/</a:t>
            </a:r>
            <a:r>
              <a:rPr lang="en-US" altLang="ko-KR" sz="1600" dirty="0" err="1" smtClean="0"/>
              <a:t>Github</a:t>
            </a:r>
            <a:r>
              <a:rPr lang="en-US" altLang="ko-KR" sz="1600" dirty="0" smtClean="0"/>
              <a:t>, Visual Studio </a:t>
            </a:r>
            <a:r>
              <a:rPr lang="en-US" altLang="ko-KR" sz="1600" dirty="0" smtClean="0"/>
              <a:t>Code, </a:t>
            </a:r>
            <a:r>
              <a:rPr lang="en-US" altLang="ko-KR" sz="1600" dirty="0" err="1" smtClean="0"/>
              <a:t>Javascript</a:t>
            </a:r>
            <a:endParaRPr lang="ko-KR" altLang="en-US" sz="16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572000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4572000" y="4725144"/>
            <a:ext cx="446449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54372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Mission02)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회원 가입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웹 페이지 제작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with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Git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/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Github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26704" y="4797152"/>
            <a:ext cx="3720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Here : Function Description Insert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606350" y="1331476"/>
            <a:ext cx="2917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Here : Result Image Insert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49848" y="1308502"/>
            <a:ext cx="4417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Here : Core Source(Text or Image) Insert</a:t>
            </a:r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40" y="1627551"/>
            <a:ext cx="4420217" cy="136226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64" y="2978883"/>
            <a:ext cx="4429593" cy="1105054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64" y="4083937"/>
            <a:ext cx="4429593" cy="2172003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7194" y="1636882"/>
            <a:ext cx="1190791" cy="990738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2161" y="1634987"/>
            <a:ext cx="3128995" cy="992633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06350" y="2672427"/>
            <a:ext cx="4394806" cy="724001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26705" y="3468435"/>
            <a:ext cx="4374452" cy="1242359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606350" y="5124620"/>
            <a:ext cx="43948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Select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option</a:t>
            </a:r>
            <a:r>
              <a:rPr lang="ko-KR" altLang="en-US" sz="1400" dirty="0" smtClean="0"/>
              <a:t>을 통해 선택지를 만들어 보았습니다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Radio</a:t>
            </a:r>
            <a:r>
              <a:rPr lang="ko-KR" altLang="en-US" sz="1400" dirty="0" smtClean="0"/>
              <a:t>를 통해 체크하도록 해보았습니다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다음</a:t>
            </a:r>
            <a:r>
              <a:rPr lang="en-US" altLang="ko-KR" sz="1400" dirty="0" err="1" smtClean="0"/>
              <a:t>api</a:t>
            </a:r>
            <a:r>
              <a:rPr lang="ko-KR" altLang="en-US" sz="1400" dirty="0" err="1" smtClean="0"/>
              <a:t>를</a:t>
            </a:r>
            <a:r>
              <a:rPr lang="ko-KR" altLang="en-US" sz="1400" dirty="0" smtClean="0"/>
              <a:t> 이용해 </a:t>
            </a:r>
            <a:r>
              <a:rPr lang="en-US" altLang="ko-KR" sz="1400" dirty="0" err="1" smtClean="0"/>
              <a:t>js</a:t>
            </a:r>
            <a:r>
              <a:rPr lang="ko-KR" altLang="en-US" sz="1400" dirty="0" smtClean="0"/>
              <a:t>를 따로 만들고 우편번호가 </a:t>
            </a:r>
            <a:endParaRPr lang="en-US" altLang="ko-KR" sz="1400" dirty="0" smtClean="0"/>
          </a:p>
          <a:p>
            <a:r>
              <a:rPr lang="ko-KR" altLang="en-US" sz="1400" dirty="0" smtClean="0"/>
              <a:t>나오게 하였습니다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8905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75</Words>
  <Application>Microsoft Office PowerPoint</Application>
  <PresentationFormat>화면 슬라이드 쇼(4:3)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koreateach</dc:creator>
  <cp:lastModifiedBy>hi-guro</cp:lastModifiedBy>
  <cp:revision>18</cp:revision>
  <dcterms:created xsi:type="dcterms:W3CDTF">2020-08-10T02:10:03Z</dcterms:created>
  <dcterms:modified xsi:type="dcterms:W3CDTF">2022-11-11T10:53:25Z</dcterms:modified>
</cp:coreProperties>
</file>