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2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/>
                </a:solidFill>
              </a:rPr>
              <a:t>조채이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팀원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4740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HTML5, CSS3,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Github</a:t>
            </a:r>
            <a:r>
              <a:rPr lang="en-US" altLang="ko-KR" sz="1400" dirty="0" smtClean="0"/>
              <a:t>, Visual Studio Code, </a:t>
            </a:r>
            <a:r>
              <a:rPr lang="en-US" altLang="ko-KR" sz="1400" dirty="0" err="1" smtClean="0"/>
              <a:t>javascript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Mission02)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회원 가입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웹 페이지 제작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with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Github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6704" y="4725144"/>
            <a:ext cx="426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600" dirty="0" err="1" smtClean="0">
                <a:latin typeface="+mj-lt"/>
              </a:rPr>
              <a:t>Javascript</a:t>
            </a:r>
            <a:r>
              <a:rPr lang="ko-KR" altLang="en-US" sz="1600" dirty="0" smtClean="0">
                <a:latin typeface="+mj-lt"/>
              </a:rPr>
              <a:t>에 </a:t>
            </a:r>
            <a:r>
              <a:rPr lang="en-US" altLang="ko-KR" sz="1600" dirty="0" err="1" smtClean="0">
                <a:latin typeface="+mj-lt"/>
              </a:rPr>
              <a:t>getElementById</a:t>
            </a:r>
            <a:r>
              <a:rPr lang="ko-KR" altLang="en-US" sz="1600" dirty="0" smtClean="0">
                <a:latin typeface="+mj-lt"/>
              </a:rPr>
              <a:t>함수를 넣어 주소를 검색하면 입력이 되도록 함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en-US" altLang="ko-KR" sz="1600" dirty="0" err="1" smtClean="0">
                <a:latin typeface="+mj-lt"/>
              </a:rPr>
              <a:t>Onclick</a:t>
            </a:r>
            <a:r>
              <a:rPr lang="en-US" altLang="ko-KR" sz="1600" dirty="0" smtClean="0">
                <a:latin typeface="+mj-lt"/>
              </a:rPr>
              <a:t>=“alert</a:t>
            </a:r>
            <a:r>
              <a:rPr lang="en-US" altLang="ko-KR" sz="1600" dirty="0" smtClean="0">
                <a:latin typeface="+mj-lt"/>
              </a:rPr>
              <a:t>“</a:t>
            </a:r>
            <a:r>
              <a:rPr lang="ko-KR" altLang="en-US" sz="1600" dirty="0" smtClean="0">
                <a:latin typeface="+mj-lt"/>
              </a:rPr>
              <a:t>를 이용하여 버튼을 누르면 창이 뜨도록 만듦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en-US" altLang="ko-KR" sz="1600" dirty="0" err="1" smtClean="0">
                <a:latin typeface="+mj-lt"/>
              </a:rPr>
              <a:t>Textarea</a:t>
            </a:r>
            <a:r>
              <a:rPr lang="ko-KR" altLang="en-US" sz="1600" dirty="0" smtClean="0">
                <a:latin typeface="+mj-lt"/>
              </a:rPr>
              <a:t>를 활용하여 </a:t>
            </a:r>
            <a:r>
              <a:rPr lang="ko-KR" altLang="en-US" sz="1600" dirty="0" err="1" smtClean="0">
                <a:latin typeface="+mj-lt"/>
              </a:rPr>
              <a:t>가입경로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약관 내용 등 글자를 작성하여 </a:t>
            </a:r>
            <a:r>
              <a:rPr lang="ko-KR" altLang="en-US" sz="1600" dirty="0" err="1" smtClean="0">
                <a:latin typeface="+mj-lt"/>
              </a:rPr>
              <a:t>가독성을</a:t>
            </a:r>
            <a:r>
              <a:rPr lang="ko-KR" altLang="en-US" sz="1600" dirty="0" smtClean="0">
                <a:latin typeface="+mj-lt"/>
              </a:rPr>
              <a:t> 높임</a:t>
            </a:r>
            <a:endParaRPr lang="en-US" altLang="ko-KR" sz="1600" dirty="0"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363948"/>
            <a:ext cx="3957245" cy="8167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7" y="2283042"/>
            <a:ext cx="4435474" cy="3077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85" y="3068959"/>
            <a:ext cx="3965919" cy="33720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916" y="1354214"/>
            <a:ext cx="3060838" cy="24348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164" y="2534725"/>
            <a:ext cx="2913724" cy="21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65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hi-guro</cp:lastModifiedBy>
  <cp:revision>19</cp:revision>
  <dcterms:created xsi:type="dcterms:W3CDTF">2020-08-10T02:10:03Z</dcterms:created>
  <dcterms:modified xsi:type="dcterms:W3CDTF">2022-11-11T10:09:13Z</dcterms:modified>
</cp:coreProperties>
</file>