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04)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 제작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지도 </a:t>
            </a:r>
            <a:r>
              <a:rPr lang="en-US" altLang="ko-KR" sz="16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en-US" altLang="ko-KR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@import, hover</a:t>
            </a:r>
            <a:endParaRPr lang="en-US" altLang="ko-KR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박찬형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altLang="ko-KR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getElementByid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</a:p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메서드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font-family, background</a:t>
            </a:r>
          </a:p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지도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내가 원하는 곳에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마커를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표시합니다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구글 폰트와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Font-family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적용하여 글꼴을 교체합니다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원하는 부분만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hover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적용하기 위해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&gt;.menu&gt;li&gt;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a:hover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경로를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지정하여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hover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적용합니다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5" y="1731827"/>
            <a:ext cx="5865223" cy="3872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7" y="1711224"/>
            <a:ext cx="5865223" cy="38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116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hi-guro</cp:lastModifiedBy>
  <cp:revision>19</cp:revision>
  <dcterms:created xsi:type="dcterms:W3CDTF">2022-11-23T12:59:06Z</dcterms:created>
  <dcterms:modified xsi:type="dcterms:W3CDTF">2022-11-24T08:36:18Z</dcterms:modified>
</cp:coreProperties>
</file>