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페이지제작 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Git/Gtihub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xmlns:mc="http://schemas.openxmlformats.org/markup-compatibility/2006" xmlns:hp="http://schemas.haansoft.com/office/presentation/8.0" lang="en-US" altLang="ko-KR" sz="2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맵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활용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이름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xmlns:mc="http://schemas.openxmlformats.org/markup-compatibility/2006" xmlns:hp="http://schemas.haansoft.com/office/presentation/8.0" lang="ko-KR" altLang="en-US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팀원</a:t>
            </a: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xmlns:mc="http://schemas.openxmlformats.org/markup-compatibility/2006" xmlns:hp="http://schemas.haansoft.com/office/presentation/8.0" lang="ko-KR" altLang="en-US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Git/Github,</a:t>
            </a:r>
            <a:endParaRPr xmlns:mc="http://schemas.openxmlformats.org/markup-compatibility/2006" xmlns:hp="http://schemas.haansoft.com/office/presentation/8.0" lang="en-US" altLang="ko-KR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xmlns:mc="http://schemas.openxmlformats.org/markup-compatibility/2006" xmlns:hp="http://schemas.haansoft.com/office/presentation/8.0" lang="en-US" altLang="ko-KR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6000" y="1702629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카카오 맵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: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앱키 발급하여 카카오에서 제공하는 </a:t>
            </a:r>
            <a:r>
              <a:rPr xmlns:mc="http://schemas.openxmlformats.org/markup-compatibility/2006" xmlns:hp="http://schemas.haansoft.com/office/presentation/8.0" lang="en-US" altLang="ko-KR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r>
              <a:rPr xmlns:mc="http://schemas.openxmlformats.org/markup-compatibility/2006" xmlns:hp="http://schemas.haansoft.com/office/presentation/8.0" lang="ko-KR" altLang="en-US" sz="13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활용//dapi.kakao.com/v2/maps/sdk.js?appkey=fde81b6d8eb3568045814d9c551da984</a:t>
            </a:r>
            <a:endParaRPr xmlns:mc="http://schemas.openxmlformats.org/markup-compatibility/2006" xmlns:hp="http://schemas.haansoft.com/office/presentation/8.0" lang="ko-KR" altLang="en-US" sz="13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기본값으로 셋팅된 좌표값을 원하는 곳으로 좌표값을 변경하였고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길찾기 클릭하면 기본으로 셋팅된 좌표값을 변경하고 도착지를 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회사명으로 변경 했습니다</a:t>
            </a:r>
            <a:r>
              <a:rPr xmlns:mc="http://schemas.openxmlformats.org/markup-compatibility/2006" xmlns:hp="http://schemas.haansoft.com/office/presentation/8.0" lang="en-US" altLang="ko-KR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529" y="1735011"/>
            <a:ext cx="4068562" cy="3743961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3573" y="1865860"/>
            <a:ext cx="2391217" cy="110782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65266" y="1764223"/>
            <a:ext cx="2686166" cy="123976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4637" y="3640666"/>
            <a:ext cx="2274764" cy="1233118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44182" y="3680537"/>
            <a:ext cx="2393603" cy="1112799"/>
          </a:xfrm>
          <a:prstGeom prst="rect">
            <a:avLst/>
          </a:prstGeom>
        </p:spPr>
      </p:pic>
      <p:cxnSp>
        <p:nvCxnSpPr>
          <p:cNvPr id="31" name=""/>
          <p:cNvCxnSpPr/>
          <p:nvPr/>
        </p:nvCxnSpPr>
        <p:spPr>
          <a:xfrm flipV="1">
            <a:off x="8765188" y="2425835"/>
            <a:ext cx="664562" cy="40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8714928" y="4325176"/>
            <a:ext cx="674695" cy="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7048499" y="5006987"/>
            <a:ext cx="850603" cy="36320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Before</a:t>
            </a:r>
            <a:endParaRPr lang="en-US" altLang="ko-KR"/>
          </a:p>
        </p:txBody>
      </p:sp>
      <p:sp>
        <p:nvSpPr>
          <p:cNvPr id="38" name=""/>
          <p:cNvSpPr txBox="1"/>
          <p:nvPr/>
        </p:nvSpPr>
        <p:spPr>
          <a:xfrm>
            <a:off x="10210395" y="4925924"/>
            <a:ext cx="739139" cy="366855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After</a:t>
            </a:r>
            <a:endParaRPr lang="en-US" altLang="ko-KR"/>
          </a:p>
        </p:txBody>
      </p:sp>
      <p:sp>
        <p:nvSpPr>
          <p:cNvPr id="39" name=""/>
          <p:cNvSpPr txBox="1"/>
          <p:nvPr/>
        </p:nvSpPr>
        <p:spPr>
          <a:xfrm>
            <a:off x="7018505" y="3213856"/>
            <a:ext cx="881001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Before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10180400" y="3213856"/>
            <a:ext cx="739139" cy="36563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After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</ep:Words>
  <ep:PresentationFormat>와이드스크린</ep:PresentationFormat>
  <ep:Paragraphs>22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PowerPoint 프레젠테이션</vt:lpstr>
      <vt:lpstr>PowerPoint 프레젠테이션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2022-11-23T12:59:06.000</dcterms:created>
  <dc:creator>yuna</dc:creator>
  <cp:lastModifiedBy>gnpar</cp:lastModifiedBy>
  <dcterms:modified xsi:type="dcterms:W3CDTF">2022-11-24T11:45:42.297</dcterms:modified>
  <cp:revision>16</cp:revision>
  <dc:title>PowerPoint 프레젠테이션</dc:title>
  <cp:version>1000.0000.01</cp:version>
</cp:coreProperties>
</file>