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792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77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2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39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1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1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9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29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FA0C3-903F-4DD4-9420-CFFA3F5C6C77}" type="datetimeFigureOut">
              <a:rPr lang="ko-KR" altLang="en-US" smtClean="0"/>
              <a:t>2022-11-24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492BC-9713-47A0-A594-5AFA824DFE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435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59435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000103" y="4778386"/>
            <a:ext cx="6191794" cy="2091846"/>
          </a:xfrm>
          <a:prstGeom prst="rect">
            <a:avLst/>
          </a:prstGeom>
          <a:solidFill>
            <a:schemeClr val="accent6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55819" y="5193367"/>
            <a:ext cx="56803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 smtClean="0"/>
              <a:t>Code Review</a:t>
            </a:r>
          </a:p>
          <a:p>
            <a:pPr algn="ctr"/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By. </a:t>
            </a:r>
            <a:r>
              <a:rPr lang="en-US" altLang="ko-KR" sz="3200" b="1" dirty="0" err="1" smtClean="0">
                <a:solidFill>
                  <a:schemeClr val="bg2">
                    <a:lumMod val="25000"/>
                  </a:schemeClr>
                </a:solidFill>
              </a:rPr>
              <a:t>G.stone</a:t>
            </a:r>
            <a:r>
              <a:rPr lang="en-US" altLang="ko-KR" sz="32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44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0"/>
            <a:ext cx="62484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43600" y="0"/>
            <a:ext cx="6248399" cy="6858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" y="0"/>
            <a:ext cx="561703" cy="2312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20931" y="627016"/>
            <a:ext cx="163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300" dirty="0" smtClean="0">
                <a:solidFill>
                  <a:schemeClr val="bg2">
                    <a:lumMod val="50000"/>
                  </a:schemeClr>
                </a:solidFill>
              </a:rPr>
              <a:t>팀원</a:t>
            </a:r>
            <a:endParaRPr lang="ko-KR" altLang="en-US" sz="2400" b="1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20931" y="1267097"/>
            <a:ext cx="473528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37359" y="1580605"/>
            <a:ext cx="415398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팀장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우정현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부팀장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최유나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: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박찬형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조채이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2000" b="1" dirty="0" smtClean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팀원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  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박규남</a:t>
            </a: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8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>
              <a:lumMod val="40000"/>
              <a:lumOff val="6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095997" y="71844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 04)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찾아오시는 길 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웹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페이지제작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Gtihub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7841" y="65311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코드 주제 </a:t>
            </a:r>
            <a:r>
              <a:rPr lang="en-US" altLang="ko-KR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4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서브메뉴</a:t>
            </a:r>
            <a:r>
              <a:rPr lang="ko-KR" altLang="en-US" sz="2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숨기고 나타내기</a:t>
            </a:r>
            <a:endParaRPr lang="ko-KR" alt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57840" y="888268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우정현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팀장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095997" y="891536"/>
            <a:ext cx="5865223" cy="7576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HTML5, CSS3,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Visual Studio Code, jQuery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7839" y="1711233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5995" y="1711228"/>
            <a:ext cx="5865223" cy="391885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57838" y="5695410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선택자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find() </a:t>
            </a:r>
            <a:endParaRPr lang="en-US" altLang="ko-KR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활용 </a:t>
            </a:r>
            <a:r>
              <a:rPr lang="ko-KR" alt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stop() 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slideUp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,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slideDown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(),</a:t>
            </a:r>
          </a:p>
          <a:p>
            <a:r>
              <a:rPr lang="en-US" altLang="ko-K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ko-KR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mouseover</a:t>
            </a:r>
            <a:r>
              <a:rPr lang="en-US" altLang="ko-KR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en-US" altLang="ko-KR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5994" y="5705199"/>
            <a:ext cx="5865223" cy="107768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클래스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</a:t>
            </a:r>
            <a:r>
              <a:rPr lang="en-US" altLang="ko-KR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navi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 </a:t>
            </a:r>
            <a:r>
              <a:rPr lang="ko-KR" altLang="en-U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안에있는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리스트태그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‘li’ 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 </a:t>
            </a:r>
            <a:r>
              <a:rPr lang="en-US" altLang="ko-KR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mouseover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메서드를 이용하여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마우스커서를 </a:t>
            </a:r>
            <a:r>
              <a:rPr lang="ko-KR" altLang="en-U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올렸을때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클래스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‘submenu’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slideDown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메서드를 활용해  </a:t>
            </a:r>
            <a:r>
              <a:rPr lang="ko-KR" altLang="en-U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나타나게하고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ko-KR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Mouseout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메서드를 활용해 마우스가커서가 </a:t>
            </a:r>
            <a:r>
              <a:rPr lang="ko-KR" altLang="en-US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벗어났을때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클래스 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‘submenu’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</a:t>
            </a:r>
            <a:r>
              <a:rPr lang="en-US" altLang="ko-KR" sz="12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slideUp</a:t>
            </a:r>
            <a:r>
              <a:rPr lang="en-US" altLang="ko-KR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r>
              <a:rPr lang="ko-KR" altLang="en-US" sz="12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메서드로 위로 숨겨지게 했습니다</a:t>
            </a:r>
            <a:endParaRPr lang="en-US" altLang="ko-KR" sz="1200" b="1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ko-KR" altLang="en-US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1" y="2680331"/>
            <a:ext cx="5095875" cy="1571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734" y="4049570"/>
            <a:ext cx="3976063" cy="655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93" y="2332935"/>
            <a:ext cx="4455588" cy="934410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 rot="5400000">
            <a:off x="6203237" y="2974014"/>
            <a:ext cx="1580690" cy="570422"/>
          </a:xfrm>
          <a:prstGeom prst="bentConnector3">
            <a:avLst>
              <a:gd name="adj1" fmla="val -4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10302370" y="3348773"/>
            <a:ext cx="984613" cy="821759"/>
          </a:xfrm>
          <a:prstGeom prst="bentConnector3">
            <a:avLst>
              <a:gd name="adj1" fmla="val -23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5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120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yuna</dc:creator>
  <cp:lastModifiedBy>woojung1390@naver.com</cp:lastModifiedBy>
  <cp:revision>15</cp:revision>
  <dcterms:created xsi:type="dcterms:W3CDTF">2022-11-23T12:59:06Z</dcterms:created>
  <dcterms:modified xsi:type="dcterms:W3CDTF">2022-11-24T12:00:59Z</dcterms:modified>
</cp:coreProperties>
</file>