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435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594359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00103" y="4778386"/>
            <a:ext cx="6191794" cy="2091846"/>
          </a:xfrm>
          <a:prstGeom prst="rect">
            <a:avLst/>
          </a:prstGeom>
          <a:solidFill>
            <a:schemeClr val="accent6">
              <a:lumMod val="20000"/>
              <a:lumOff val="80000"/>
              <a:alpha val="7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55819" y="5193367"/>
            <a:ext cx="5680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Code Review</a:t>
            </a:r>
          </a:p>
          <a:p>
            <a:pPr algn="ctr"/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By. </a:t>
            </a:r>
            <a:r>
              <a:rPr lang="en-US" altLang="ko-KR" sz="3200" b="1" dirty="0" err="1" smtClean="0">
                <a:solidFill>
                  <a:schemeClr val="bg2">
                    <a:lumMod val="25000"/>
                  </a:schemeClr>
                </a:solidFill>
              </a:rPr>
              <a:t>G.stone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0"/>
            <a:ext cx="62484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3600" y="0"/>
            <a:ext cx="6248399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131" y="0"/>
            <a:ext cx="561703" cy="2312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931" y="627016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300" dirty="0" smtClean="0">
                <a:solidFill>
                  <a:schemeClr val="bg2">
                    <a:lumMod val="50000"/>
                  </a:schemeClr>
                </a:solidFill>
              </a:rPr>
              <a:t>팀원</a:t>
            </a:r>
            <a:endParaRPr lang="ko-KR" altLang="en-US" sz="2400" b="1" spc="3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20931" y="1267097"/>
            <a:ext cx="473528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7359" y="1580605"/>
            <a:ext cx="41539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팀장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우정현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부팀장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최유나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박찬형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조채이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박규남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04)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찾아오시는 길 </a:t>
            </a:r>
            <a:endParaRPr lang="en-US" altLang="ko-KR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 제작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Gtihub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카카오 지도 </a:t>
            </a:r>
            <a:r>
              <a:rPr lang="en-US" altLang="ko-KR" sz="16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lang="en-US" altLang="ko-KR" sz="1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@import, hover</a:t>
            </a:r>
            <a:endParaRPr lang="en-US" altLang="ko-KR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박찬형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</a:t>
            </a:r>
            <a:r>
              <a:rPr lang="en-US" altLang="ko-KR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en-US" altLang="ko-KR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 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선택자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</a:p>
          <a:p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 메서드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getElementByid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카카오 지도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이용하여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제가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원하는 곳에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마커를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표시합니다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구글 폰트와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Font-family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적용하여 글꼴을 교체합니다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원하는 부분만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hover()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적용하기 위해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&gt;.menu&gt;li&gt;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a:hover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경로를 지정하여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hover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적용합니다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5" y="1731827"/>
            <a:ext cx="5865223" cy="38721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37" y="1711224"/>
            <a:ext cx="5865223" cy="38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112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hi-guro</cp:lastModifiedBy>
  <cp:revision>23</cp:revision>
  <dcterms:created xsi:type="dcterms:W3CDTF">2022-11-23T12:59:06Z</dcterms:created>
  <dcterms:modified xsi:type="dcterms:W3CDTF">2022-11-25T03:22:04Z</dcterms:modified>
</cp:coreProperties>
</file>