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04)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찾아오시는 길 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페이지제작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.slide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에다가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 </a:t>
            </a:r>
            <a:r>
              <a:rPr lang="en-US" altLang="ko-KR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next(), end()</a:t>
            </a:r>
          </a:p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메서드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appendTo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hide()</a:t>
            </a:r>
          </a:p>
          <a:p>
            <a:pPr algn="ctr"/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(0): .slide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태그의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보다 큰 요소를 선택하여 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hide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요소를 사라지게 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.slide 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첫번째 요소를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 활용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그다음의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요소로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함수로 보여지며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end()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선택자로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인해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 실행이 끝나면 처음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선택자로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돌아가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appendTo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(“.slide”)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실행합니다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1891430"/>
            <a:ext cx="5110619" cy="351981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17" y="1786510"/>
            <a:ext cx="4150956" cy="220669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95" y="3401273"/>
            <a:ext cx="3179072" cy="2009970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 rot="14938061">
            <a:off x="7529451" y="3970975"/>
            <a:ext cx="688932" cy="76408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yuna</cp:lastModifiedBy>
  <cp:revision>15</cp:revision>
  <dcterms:created xsi:type="dcterms:W3CDTF">2022-11-23T12:59:06Z</dcterms:created>
  <dcterms:modified xsi:type="dcterms:W3CDTF">2022-11-24T14:17:32Z</dcterms:modified>
</cp:coreProperties>
</file>