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79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77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2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23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93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21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1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93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5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29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58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 04) 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찾아오시는 길 </a:t>
            </a:r>
            <a:endParaRPr lang="en-US" altLang="ko-KR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웹 </a:t>
            </a:r>
            <a:r>
              <a:rPr lang="ko-KR" alt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페이지제작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Gtihub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lang="en-US" altLang="ko-KR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altLang="ko-KR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ex) .slide </a:t>
            </a:r>
            <a:r>
              <a:rPr lang="ko-KR" altLang="en-US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에다가 </a:t>
            </a:r>
            <a:r>
              <a:rPr lang="en-US" altLang="ko-KR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jQuery </a:t>
            </a:r>
            <a:r>
              <a:rPr lang="en-US" altLang="ko-KR" sz="20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fadeOut</a:t>
            </a:r>
            <a:r>
              <a:rPr lang="en-US" altLang="ko-KR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(), </a:t>
            </a:r>
            <a:r>
              <a:rPr lang="en-US" altLang="ko-KR" sz="20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fadeIn</a:t>
            </a:r>
            <a:r>
              <a:rPr lang="en-US" altLang="ko-KR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</a:t>
            </a:r>
            <a:r>
              <a:rPr lang="ko-KR" altLang="en-US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</a:t>
            </a:r>
            <a:endParaRPr lang="ko-KR" alt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이름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ko-KR" alt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최유나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부팀장</a:t>
            </a:r>
            <a:r>
              <a:rPr lang="en-US" altLang="ko-KR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Code, jQuery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5996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활용 </a:t>
            </a:r>
            <a:r>
              <a:rPr lang="ko-KR" alt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선택자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next(), end()</a:t>
            </a:r>
          </a:p>
          <a:p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활용 메서드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fadeOut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(), 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fadeIn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(), 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appendTo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hide()</a:t>
            </a:r>
          </a:p>
          <a:p>
            <a:pPr algn="ctr"/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gt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(0): .slide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태그의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보다 큰 요소를 선택하여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hide()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 요소를 사라지게 합니다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.slide li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첫번째 요소를 </a:t>
            </a:r>
            <a:r>
              <a:rPr lang="en-US" altLang="ko-KR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fadeOut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메서드 활용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후 </a:t>
            </a:r>
            <a:r>
              <a:rPr lang="ko-KR" altLang="en-US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그다음의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요소로 </a:t>
            </a:r>
            <a:r>
              <a:rPr lang="en-US" altLang="ko-KR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fadeIn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함수로 보여지며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end() </a:t>
            </a:r>
            <a:r>
              <a:rPr lang="ko-KR" altLang="en-US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선택자로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인해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위 실행이 끝나면 처음 </a:t>
            </a:r>
            <a:r>
              <a:rPr lang="ko-KR" altLang="en-US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선택자로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돌아가 </a:t>
            </a:r>
            <a:r>
              <a:rPr lang="en-US" altLang="ko-KR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appendTo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(“.slide”)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함수를 실행합니다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ko-KR" alt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19" y="1891430"/>
            <a:ext cx="5110619" cy="3519813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117" y="1786510"/>
            <a:ext cx="4150956" cy="220669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695" y="3401273"/>
            <a:ext cx="3179072" cy="2009970"/>
          </a:xfrm>
          <a:prstGeom prst="rect">
            <a:avLst/>
          </a:prstGeom>
        </p:spPr>
      </p:pic>
      <p:sp>
        <p:nvSpPr>
          <p:cNvPr id="25" name="아래쪽 화살표 24"/>
          <p:cNvSpPr/>
          <p:nvPr/>
        </p:nvSpPr>
        <p:spPr>
          <a:xfrm rot="14938061">
            <a:off x="7798777" y="4024213"/>
            <a:ext cx="688932" cy="764087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65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117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yuna</dc:creator>
  <cp:lastModifiedBy>yuna</cp:lastModifiedBy>
  <cp:revision>13</cp:revision>
  <dcterms:created xsi:type="dcterms:W3CDTF">2022-11-23T12:59:06Z</dcterms:created>
  <dcterms:modified xsi:type="dcterms:W3CDTF">2022-11-24T11:36:14Z</dcterms:modified>
</cp:coreProperties>
</file>