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Code Review</a:t>
            </a:r>
          </a:p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>
                <a:solidFill>
                  <a:schemeClr val="bg2">
                    <a:lumMod val="50000"/>
                  </a:schemeClr>
                </a:solidFill>
              </a:rPr>
              <a:t>팀원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회사소개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지도 </a:t>
            </a:r>
            <a:r>
              <a:rPr lang="en-US" altLang="ko-KR" sz="1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en-US" altLang="ko-KR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en-US" altLang="ko-KR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hover</a:t>
            </a:r>
          </a:p>
          <a:p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조채이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font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style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태그에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NanumSquarNeo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 폰트 설정으로 적용하여 전체 홈페이지 분위기에 맞는 폰트 적용</a:t>
            </a:r>
            <a:endParaRPr lang="en-US" altLang="ko-KR" sz="1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FontAwesome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icon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삽입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링크를 통해 이미지를 삽입하고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를통해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 및 위치를 조절하여 홈페이지에 적용</a:t>
            </a:r>
            <a:endParaRPr lang="en-US" altLang="ko-KR" sz="1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Tubula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. </a:t>
            </a:r>
            <a:endParaRPr lang="en-US" altLang="ko-KR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29F13-9FA6-2B7C-F35E-87AA20C8B8B6}"/>
              </a:ext>
            </a:extLst>
          </p:cNvPr>
          <p:cNvSpPr txBox="1"/>
          <p:nvPr/>
        </p:nvSpPr>
        <p:spPr>
          <a:xfrm>
            <a:off x="7663981" y="1778944"/>
            <a:ext cx="320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FontAwesome</a:t>
            </a:r>
            <a:r>
              <a:rPr lang="en-US" altLang="ko-K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icon 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92F93-6BBE-DE79-5313-EF4D2149C608}"/>
              </a:ext>
            </a:extLst>
          </p:cNvPr>
          <p:cNvSpPr txBox="1"/>
          <p:nvPr/>
        </p:nvSpPr>
        <p:spPr>
          <a:xfrm>
            <a:off x="1489585" y="2786343"/>
            <a:ext cx="320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Font </a:t>
            </a:r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04267C-5049-E464-2702-1C53A396697F}"/>
              </a:ext>
            </a:extLst>
          </p:cNvPr>
          <p:cNvSpPr txBox="1"/>
          <p:nvPr/>
        </p:nvSpPr>
        <p:spPr>
          <a:xfrm>
            <a:off x="1483607" y="1738372"/>
            <a:ext cx="320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FontAwesome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icon </a:t>
            </a:r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C79A3-334D-92A3-836E-E8D9A6786E39}"/>
              </a:ext>
            </a:extLst>
          </p:cNvPr>
          <p:cNvSpPr txBox="1"/>
          <p:nvPr/>
        </p:nvSpPr>
        <p:spPr>
          <a:xfrm>
            <a:off x="7682591" y="2806951"/>
            <a:ext cx="320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Font 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047" y="2080866"/>
            <a:ext cx="3222455" cy="6821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13" y="3220177"/>
            <a:ext cx="4828121" cy="744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0" y="2075044"/>
            <a:ext cx="4585297" cy="7147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50" y="3211799"/>
            <a:ext cx="4558227" cy="650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450" y="4519289"/>
            <a:ext cx="4585297" cy="9484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D92F93-6BBE-DE79-5313-EF4D2149C608}"/>
              </a:ext>
            </a:extLst>
          </p:cNvPr>
          <p:cNvSpPr txBox="1"/>
          <p:nvPr/>
        </p:nvSpPr>
        <p:spPr>
          <a:xfrm>
            <a:off x="7448218" y="4087335"/>
            <a:ext cx="320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</a:t>
            </a:r>
            <a:r>
              <a:rPr lang="en-US" altLang="ko-KR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tubula</a:t>
            </a:r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92F93-6BBE-DE79-5313-EF4D2149C608}"/>
              </a:ext>
            </a:extLst>
          </p:cNvPr>
          <p:cNvSpPr txBox="1"/>
          <p:nvPr/>
        </p:nvSpPr>
        <p:spPr>
          <a:xfrm>
            <a:off x="1632154" y="4123530"/>
            <a:ext cx="320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</a:t>
            </a:r>
            <a:r>
              <a:rPr lang="en-US" altLang="ko-KR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tubula</a:t>
            </a:r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120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hi-guro</cp:lastModifiedBy>
  <cp:revision>22</cp:revision>
  <dcterms:created xsi:type="dcterms:W3CDTF">2022-11-23T12:59:06Z</dcterms:created>
  <dcterms:modified xsi:type="dcterms:W3CDTF">2022-12-02T10:13:03Z</dcterms:modified>
</cp:coreProperties>
</file>