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9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7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2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3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3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21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1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93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9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FA0C3-903F-4DD4-9420-CFFA3F5C6C77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8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 05) about 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소개 </a:t>
            </a:r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반응형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웹 페이지 제작</a:t>
            </a:r>
            <a:endParaRPr lang="en-US" altLang="ko-KR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Gtihub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20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미디어쿼리</a:t>
            </a:r>
            <a:r>
              <a:rPr lang="ko-KR" alt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사용</a:t>
            </a:r>
            <a:endParaRPr lang="ko-KR" alt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이름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박찬형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1/2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bootstrap, jQuery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5996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@media 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반응형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웹브라우저의 사이즈가 줄어들면 메뉴의 </a:t>
            </a:r>
            <a:endParaRPr lang="en-US" altLang="ko-KR" sz="14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색이 바뀌도록 하였습니다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아래쪽 화살표 24"/>
          <p:cNvSpPr/>
          <p:nvPr/>
        </p:nvSpPr>
        <p:spPr>
          <a:xfrm>
            <a:off x="8684140" y="3101220"/>
            <a:ext cx="688932" cy="764087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25" y="2049865"/>
            <a:ext cx="5608096" cy="20580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20" y="4310556"/>
            <a:ext cx="5608096" cy="38105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30" y="4914795"/>
            <a:ext cx="5600191" cy="53347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4063" y="2199984"/>
            <a:ext cx="3286584" cy="73352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4063" y="4103796"/>
            <a:ext cx="3343742" cy="69542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259444" y="2382081"/>
            <a:ext cx="10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1920px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59444" y="4266841"/>
            <a:ext cx="10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625px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96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 05) about 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소개 </a:t>
            </a:r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반응형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웹 페이지 제작</a:t>
            </a:r>
            <a:endParaRPr lang="en-US" altLang="ko-KR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Gtihub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altLang="ko-KR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Tubular, </a:t>
            </a:r>
            <a:r>
              <a:rPr lang="en-US" altLang="ko-KR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fontawesome</a:t>
            </a:r>
            <a:endParaRPr lang="ko-KR" alt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이름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박찬형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2/2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bootstrap, jQuery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5996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Tubular.js, font-awesome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Tubular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라이브러리를 이용해 </a:t>
            </a:r>
            <a:r>
              <a:rPr lang="ko-KR" altLang="en-US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웹페이지에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유튜브 영상이 재생되도록 하고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font-awesome</a:t>
            </a:r>
            <a:r>
              <a:rPr lang="ko-KR" altLang="en-US" sz="14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이용하여 글씨를 아이콘으로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바꿨습니다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33" y="1803862"/>
            <a:ext cx="5582583" cy="370747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901" y="1803862"/>
            <a:ext cx="5689674" cy="276818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901" y="4672904"/>
            <a:ext cx="2971412" cy="47267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3834" y="5202070"/>
            <a:ext cx="2636741" cy="371527"/>
          </a:xfrm>
          <a:prstGeom prst="rect">
            <a:avLst/>
          </a:prstGeom>
        </p:spPr>
      </p:pic>
      <p:sp>
        <p:nvSpPr>
          <p:cNvPr id="27" name="아래쪽 화살표 26"/>
          <p:cNvSpPr/>
          <p:nvPr/>
        </p:nvSpPr>
        <p:spPr>
          <a:xfrm rot="18049779">
            <a:off x="9196500" y="4831458"/>
            <a:ext cx="462281" cy="345370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10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101</Words>
  <Application>Microsoft Office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yuna</dc:creator>
  <cp:lastModifiedBy>hi-guro</cp:lastModifiedBy>
  <cp:revision>26</cp:revision>
  <dcterms:created xsi:type="dcterms:W3CDTF">2022-11-23T12:59:06Z</dcterms:created>
  <dcterms:modified xsi:type="dcterms:W3CDTF">2022-12-02T04:35:38Z</dcterms:modified>
</cp:coreProperties>
</file>