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79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7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2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3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3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21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1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93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29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FA0C3-903F-4DD4-9420-CFFA3F5C6C77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8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05) about 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소개 </a:t>
            </a:r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반응형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웹 페이지 제작</a:t>
            </a:r>
            <a:endParaRPr lang="en-US" altLang="ko-KR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Gtihub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lang="en-US" altLang="ko-KR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altLang="ko-KR" sz="20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vegas</a:t>
            </a:r>
            <a:r>
              <a:rPr lang="en-US" altLang="ko-KR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영역 </a:t>
            </a:r>
            <a:r>
              <a:rPr lang="ko-KR" altLang="en-US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텍스트에 </a:t>
            </a:r>
            <a:endParaRPr lang="en-US" altLang="ko-KR" sz="20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Animation </a:t>
            </a:r>
            <a:r>
              <a:rPr lang="ko-KR" altLang="en-US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적용 </a:t>
            </a:r>
            <a:endParaRPr lang="ko-KR" alt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이름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최유나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부팀장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1/2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bootstrap,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jQuery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5996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Keyframes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fade-in 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속성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활용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Vegas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 인하여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페이지 로딩이 끝난 후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fade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효과가 있어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vegas_text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클래스에 애니메이션 효과를 주어 자연스럽게 표현하였습니다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89" y="1824088"/>
            <a:ext cx="5187407" cy="25956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89" y="4459705"/>
            <a:ext cx="5191125" cy="10893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4156" y="3014479"/>
            <a:ext cx="4327062" cy="26156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3626" y="1925636"/>
            <a:ext cx="3263505" cy="2245531"/>
          </a:xfrm>
          <a:prstGeom prst="rect">
            <a:avLst/>
          </a:prstGeom>
        </p:spPr>
      </p:pic>
      <p:sp>
        <p:nvSpPr>
          <p:cNvPr id="25" name="아래쪽 화살표 24"/>
          <p:cNvSpPr/>
          <p:nvPr/>
        </p:nvSpPr>
        <p:spPr>
          <a:xfrm rot="14938061">
            <a:off x="6649379" y="2954286"/>
            <a:ext cx="688932" cy="764087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6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05) about 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소개 </a:t>
            </a:r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반응형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웹 페이지 제작</a:t>
            </a:r>
            <a:endParaRPr lang="en-US" altLang="ko-KR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Gtihub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lang="en-US" altLang="ko-KR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회사소개 페이지 내 </a:t>
            </a:r>
            <a:r>
              <a:rPr lang="en-US" altLang="ko-KR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body </a:t>
            </a:r>
            <a:r>
              <a:rPr lang="ko-KR" altLang="en-US" sz="20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첫 단 </a:t>
            </a:r>
            <a:r>
              <a:rPr lang="ko-KR" altLang="en-US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텍스트 </a:t>
            </a:r>
            <a:r>
              <a:rPr lang="en-US" altLang="ko-KR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Animation </a:t>
            </a:r>
            <a:r>
              <a:rPr lang="ko-KR" alt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적용 </a:t>
            </a:r>
            <a:endParaRPr lang="ko-KR" alt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이름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최유나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부팀장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2/2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bootstrap,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jQuery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5996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Keyframes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letter-spacing 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속성 활용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Keyframes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주어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정해진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frames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마다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letter-spacing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과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opacity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주어 동적인 애니메이션 효과를 적용하였습니다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84" y="1803748"/>
            <a:ext cx="4734838" cy="374281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776" y="1903956"/>
            <a:ext cx="3501670" cy="236741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970" y="3205911"/>
            <a:ext cx="3658108" cy="2277580"/>
          </a:xfrm>
          <a:prstGeom prst="rect">
            <a:avLst/>
          </a:prstGeom>
        </p:spPr>
      </p:pic>
      <p:sp>
        <p:nvSpPr>
          <p:cNvPr id="22" name="아래쪽 화살표 21"/>
          <p:cNvSpPr/>
          <p:nvPr/>
        </p:nvSpPr>
        <p:spPr>
          <a:xfrm rot="5400000">
            <a:off x="8444062" y="2327797"/>
            <a:ext cx="688932" cy="764087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10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125</Words>
  <Application>Microsoft Office PowerPoint</Application>
  <PresentationFormat>와이드스크린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yuna</dc:creator>
  <cp:lastModifiedBy>yuna</cp:lastModifiedBy>
  <cp:revision>21</cp:revision>
  <dcterms:created xsi:type="dcterms:W3CDTF">2022-11-23T12:59:06Z</dcterms:created>
  <dcterms:modified xsi:type="dcterms:W3CDTF">2022-12-01T12:02:04Z</dcterms:modified>
</cp:coreProperties>
</file>