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7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Code Review</a:t>
            </a:r>
          </a:p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 smtClean="0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smtClean="0">
                <a:solidFill>
                  <a:schemeClr val="bg2">
                    <a:lumMod val="50000"/>
                  </a:schemeClr>
                </a:solidFill>
              </a:rPr>
              <a:t>팀원</a:t>
            </a:r>
            <a:endParaRPr lang="ko-KR" altLang="en-US" sz="24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Tubular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1/3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tubular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라이브러리를 사용하여 코드 작성하였고 유튜브 비디오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입력하여 영상을 연동하였습니다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요소마다 기능을 구현할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입력하여 재생 컨트롤에 필요한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옵션을 코딩했습니다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.(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재생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재생멈춤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소리키우기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소리줄이기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음소거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tubular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넓이 및 높이 기본 값이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 100%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되어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태크영역에 알맞게 조절하였고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svg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아이콘으로 재생 컨트롤 박스를 구현해 봤습니다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81385" y="1748921"/>
            <a:ext cx="3863955" cy="3360157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5011" y="1999854"/>
            <a:ext cx="3510637" cy="3117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addClass()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removeClass()</a:t>
            </a:r>
            <a:endParaRPr xmlns:mc="http://schemas.openxmlformats.org/markup-compatibility/2006" xmlns:hp="http://schemas.haansoft.com/office/presentation/8.0" lang="en-US" altLang="ko-KR" sz="20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2/3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3495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addClass()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메서드를 이용하여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990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보다 작을때 기입할 요소에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클래스를 생성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resize()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메서드를 이용하여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990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보다 작을때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값으로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removeClass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작동하여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클래스를 삭제하는 기능을 구현해 봤습니다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브라우저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넓이가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990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작을때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작동으로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display: none;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작동하여 위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관련 아이콘 태크들이 안보이게 됩니다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사이즈가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990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이상이 되면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삭제로 아이콘이 보이게 됩니다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아이콘은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svg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이미지로 꾸며 봤습니다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5297" y="4072467"/>
            <a:ext cx="3828765" cy="723900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24984" y="2072357"/>
            <a:ext cx="3852427" cy="875181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6277671" y="2455384"/>
            <a:ext cx="881001" cy="36563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Before</a:t>
            </a:r>
            <a:endParaRPr lang="en-US" altLang="ko-KR"/>
          </a:p>
        </p:txBody>
      </p:sp>
      <p:sp>
        <p:nvSpPr>
          <p:cNvPr id="49" name=""/>
          <p:cNvSpPr txBox="1"/>
          <p:nvPr/>
        </p:nvSpPr>
        <p:spPr>
          <a:xfrm>
            <a:off x="6423317" y="4198680"/>
            <a:ext cx="739139" cy="36563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After</a:t>
            </a:r>
            <a:endParaRPr lang="en-US" altLang="ko-KR"/>
          </a:p>
        </p:txBody>
      </p:sp>
      <p:cxnSp>
        <p:nvCxnSpPr>
          <p:cNvPr id="51" name=""/>
          <p:cNvCxnSpPr>
            <a:stCxn id="47" idx="2"/>
            <a:endCxn id="46" idx="0"/>
          </p:cNvCxnSpPr>
          <p:nvPr/>
        </p:nvCxnSpPr>
        <p:spPr>
          <a:xfrm rot="16200000" flipH="1">
            <a:off x="9003000" y="3495787"/>
            <a:ext cx="1124928" cy="284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6504" y="2206270"/>
            <a:ext cx="3378976" cy="3045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반응형웹 사용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3/3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기능을 사용하여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태그 클릭시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submenu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보이게 되고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기능을 사용하여 사이즈가 변경될시 메뉴가  햄버거 모양인 아이콘으로 변경되어 클릭시 숨겨진 메뉴들이 보이게 구현해 봤습니다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메뉴에 마우스를 올리면 호버 기능으로 폰트 색이 초록색으로 변경되고 클릭스 숨겨진 서브메뉴들이 보이게 됩니다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기본폰트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맑은 고딕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TFF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폰트 사용으로 폰트 변경 구현해 봤습니다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8014" y="2025226"/>
            <a:ext cx="3585765" cy="3389629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71787" y="3671570"/>
            <a:ext cx="3251341" cy="1427517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11176" y="2189198"/>
            <a:ext cx="3334859" cy="992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295</ep:Words>
  <ep:PresentationFormat>와이드스크린</ep:PresentationFormat>
  <ep:Paragraphs>38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PowerPoint 프레젠테이션</vt:lpstr>
      <vt:lpstr>PowerPoint 프레젠테이션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2022-11-23T12:59:06.000</dcterms:created>
  <dc:creator>yuna</dc:creator>
  <cp:lastModifiedBy>gnpar</cp:lastModifiedBy>
  <dcterms:modified xsi:type="dcterms:W3CDTF">2022-12-01T13:54:17.885</dcterms:modified>
  <cp:revision>42</cp:revision>
  <dc:title>PowerPoint 프레젠테이션</dc:title>
  <cp:version>1000.0000.01</cp:version>
</cp:coreProperties>
</file>