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75" r:id="rId4"/>
    <p:sldId id="276" r:id="rId5"/>
    <p:sldId id="277" r:id="rId6"/>
    <p:sldId id="269" r:id="rId7"/>
    <p:sldId id="270" r:id="rId8"/>
    <p:sldId id="271" r:id="rId9"/>
    <p:sldId id="278" r:id="rId10"/>
    <p:sldId id="280" r:id="rId11"/>
    <p:sldId id="286" r:id="rId12"/>
    <p:sldId id="284" r:id="rId13"/>
    <p:sldId id="279" r:id="rId14"/>
    <p:sldId id="272" r:id="rId15"/>
    <p:sldId id="287" r:id="rId16"/>
    <p:sldId id="289" r:id="rId17"/>
    <p:sldId id="288" r:id="rId18"/>
    <p:sldId id="290" r:id="rId19"/>
    <p:sldId id="291" r:id="rId20"/>
    <p:sldId id="273" r:id="rId21"/>
    <p:sldId id="274" r:id="rId22"/>
    <p:sldId id="292" r:id="rId23"/>
    <p:sldId id="283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C9F7A-0507-477C-A9ED-D7073228490B}" v="44" dt="2021-08-19T01:13:43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29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우석" userId="78ad6456-1eba-4132-a483-55c90c53bc91" providerId="ADAL" clId="{9B53FB3F-EB4D-4CEA-8B82-FB2113EA1C6D}"/>
    <pc:docChg chg="undo custSel addSld delSld modSld sldOrd">
      <pc:chgData name="송우석" userId="78ad6456-1eba-4132-a483-55c90c53bc91" providerId="ADAL" clId="{9B53FB3F-EB4D-4CEA-8B82-FB2113EA1C6D}" dt="2021-07-05T12:03:06.902" v="2218" actId="20577"/>
      <pc:docMkLst>
        <pc:docMk/>
      </pc:docMkLst>
      <pc:sldChg chg="modSp new mod">
        <pc:chgData name="송우석" userId="78ad6456-1eba-4132-a483-55c90c53bc91" providerId="ADAL" clId="{9B53FB3F-EB4D-4CEA-8B82-FB2113EA1C6D}" dt="2021-07-05T11:15:25.355" v="54" actId="2711"/>
        <pc:sldMkLst>
          <pc:docMk/>
          <pc:sldMk cId="999099219" sldId="256"/>
        </pc:sldMkLst>
        <pc:spChg chg="mod">
          <ac:chgData name="송우석" userId="78ad6456-1eba-4132-a483-55c90c53bc91" providerId="ADAL" clId="{9B53FB3F-EB4D-4CEA-8B82-FB2113EA1C6D}" dt="2021-07-05T11:15:17.795" v="31"/>
          <ac:spMkLst>
            <pc:docMk/>
            <pc:sldMk cId="999099219" sldId="256"/>
            <ac:spMk id="2" creationId="{5BDF4722-2244-4F8A-A283-51D3B9F5B1EA}"/>
          </ac:spMkLst>
        </pc:spChg>
        <pc:spChg chg="mod">
          <ac:chgData name="송우석" userId="78ad6456-1eba-4132-a483-55c90c53bc91" providerId="ADAL" clId="{9B53FB3F-EB4D-4CEA-8B82-FB2113EA1C6D}" dt="2021-07-05T11:15:25.355" v="54" actId="2711"/>
          <ac:spMkLst>
            <pc:docMk/>
            <pc:sldMk cId="999099219" sldId="256"/>
            <ac:spMk id="3" creationId="{970CE063-4AE8-4132-81C6-27B25CEB2CE8}"/>
          </ac:spMkLst>
        </pc:spChg>
      </pc:sldChg>
      <pc:sldChg chg="addSp modSp new del mod">
        <pc:chgData name="송우석" userId="78ad6456-1eba-4132-a483-55c90c53bc91" providerId="ADAL" clId="{9B53FB3F-EB4D-4CEA-8B82-FB2113EA1C6D}" dt="2021-07-05T11:23:15.016" v="371" actId="47"/>
        <pc:sldMkLst>
          <pc:docMk/>
          <pc:sldMk cId="3394170289" sldId="257"/>
        </pc:sldMkLst>
        <pc:spChg chg="mod">
          <ac:chgData name="송우석" userId="78ad6456-1eba-4132-a483-55c90c53bc91" providerId="ADAL" clId="{9B53FB3F-EB4D-4CEA-8B82-FB2113EA1C6D}" dt="2021-07-05T11:19:43.833" v="128" actId="20577"/>
          <ac:spMkLst>
            <pc:docMk/>
            <pc:sldMk cId="3394170289" sldId="257"/>
            <ac:spMk id="2" creationId="{70AD8C18-93AA-44C1-A3D2-1D4730E3E92D}"/>
          </ac:spMkLst>
        </pc:spChg>
        <pc:spChg chg="mod">
          <ac:chgData name="송우석" userId="78ad6456-1eba-4132-a483-55c90c53bc91" providerId="ADAL" clId="{9B53FB3F-EB4D-4CEA-8B82-FB2113EA1C6D}" dt="2021-07-05T11:20:00.671" v="184"/>
          <ac:spMkLst>
            <pc:docMk/>
            <pc:sldMk cId="3394170289" sldId="257"/>
            <ac:spMk id="3" creationId="{0366FC56-F388-44F6-911C-895D23127B24}"/>
          </ac:spMkLst>
        </pc:spChg>
        <pc:cxnChg chg="add mod">
          <ac:chgData name="송우석" userId="78ad6456-1eba-4132-a483-55c90c53bc91" providerId="ADAL" clId="{9B53FB3F-EB4D-4CEA-8B82-FB2113EA1C6D}" dt="2021-07-05T11:19:40.257" v="127" actId="692"/>
          <ac:cxnSpMkLst>
            <pc:docMk/>
            <pc:sldMk cId="3394170289" sldId="257"/>
            <ac:cxnSpMk id="5" creationId="{B9B3082E-563F-473B-A2DF-6772C72F7D5A}"/>
          </ac:cxnSpMkLst>
        </pc:cxnChg>
      </pc:sldChg>
      <pc:sldChg chg="addSp modSp add mod">
        <pc:chgData name="송우석" userId="78ad6456-1eba-4132-a483-55c90c53bc91" providerId="ADAL" clId="{9B53FB3F-EB4D-4CEA-8B82-FB2113EA1C6D}" dt="2021-07-05T11:25:25.395" v="518" actId="20577"/>
        <pc:sldMkLst>
          <pc:docMk/>
          <pc:sldMk cId="1015524843" sldId="258"/>
        </pc:sldMkLst>
        <pc:spChg chg="mod">
          <ac:chgData name="송우석" userId="78ad6456-1eba-4132-a483-55c90c53bc91" providerId="ADAL" clId="{9B53FB3F-EB4D-4CEA-8B82-FB2113EA1C6D}" dt="2021-07-05T11:25:25.395" v="518" actId="20577"/>
          <ac:spMkLst>
            <pc:docMk/>
            <pc:sldMk cId="1015524843" sldId="258"/>
            <ac:spMk id="3" creationId="{0366FC56-F388-44F6-911C-895D23127B24}"/>
          </ac:spMkLst>
        </pc:spChg>
        <pc:cxnChg chg="add mod">
          <ac:chgData name="송우석" userId="78ad6456-1eba-4132-a483-55c90c53bc91" providerId="ADAL" clId="{9B53FB3F-EB4D-4CEA-8B82-FB2113EA1C6D}" dt="2021-07-05T11:23:20.513" v="372" actId="14100"/>
          <ac:cxnSpMkLst>
            <pc:docMk/>
            <pc:sldMk cId="1015524843" sldId="258"/>
            <ac:cxnSpMk id="6" creationId="{E1BDB60F-C2FD-4CBC-B190-666FD81D3F36}"/>
          </ac:cxnSpMkLst>
        </pc:cxnChg>
      </pc:sldChg>
      <pc:sldChg chg="modSp add mod">
        <pc:chgData name="송우석" userId="78ad6456-1eba-4132-a483-55c90c53bc91" providerId="ADAL" clId="{9B53FB3F-EB4D-4CEA-8B82-FB2113EA1C6D}" dt="2021-07-05T11:40:52.661" v="1959" actId="20577"/>
        <pc:sldMkLst>
          <pc:docMk/>
          <pc:sldMk cId="1199975189" sldId="259"/>
        </pc:sldMkLst>
        <pc:spChg chg="mod">
          <ac:chgData name="송우석" userId="78ad6456-1eba-4132-a483-55c90c53bc91" providerId="ADAL" clId="{9B53FB3F-EB4D-4CEA-8B82-FB2113EA1C6D}" dt="2021-07-05T11:23:42.222" v="401"/>
          <ac:spMkLst>
            <pc:docMk/>
            <pc:sldMk cId="1199975189" sldId="259"/>
            <ac:spMk id="2" creationId="{70AD8C18-93AA-44C1-A3D2-1D4730E3E92D}"/>
          </ac:spMkLst>
        </pc:spChg>
        <pc:spChg chg="mod">
          <ac:chgData name="송우석" userId="78ad6456-1eba-4132-a483-55c90c53bc91" providerId="ADAL" clId="{9B53FB3F-EB4D-4CEA-8B82-FB2113EA1C6D}" dt="2021-07-05T11:40:52.661" v="1959" actId="20577"/>
          <ac:spMkLst>
            <pc:docMk/>
            <pc:sldMk cId="1199975189" sldId="259"/>
            <ac:spMk id="3" creationId="{0366FC56-F388-44F6-911C-895D23127B24}"/>
          </ac:spMkLst>
        </pc:spChg>
      </pc:sldChg>
      <pc:sldChg chg="modSp add mod">
        <pc:chgData name="송우석" userId="78ad6456-1eba-4132-a483-55c90c53bc91" providerId="ADAL" clId="{9B53FB3F-EB4D-4CEA-8B82-FB2113EA1C6D}" dt="2021-07-05T12:03:06.902" v="2218" actId="20577"/>
        <pc:sldMkLst>
          <pc:docMk/>
          <pc:sldMk cId="2407307146" sldId="260"/>
        </pc:sldMkLst>
        <pc:spChg chg="mod">
          <ac:chgData name="송우석" userId="78ad6456-1eba-4132-a483-55c90c53bc91" providerId="ADAL" clId="{9B53FB3F-EB4D-4CEA-8B82-FB2113EA1C6D}" dt="2021-07-05T11:24:10.177" v="431"/>
          <ac:spMkLst>
            <pc:docMk/>
            <pc:sldMk cId="2407307146" sldId="260"/>
            <ac:spMk id="2" creationId="{70AD8C18-93AA-44C1-A3D2-1D4730E3E92D}"/>
          </ac:spMkLst>
        </pc:spChg>
        <pc:spChg chg="mod">
          <ac:chgData name="송우석" userId="78ad6456-1eba-4132-a483-55c90c53bc91" providerId="ADAL" clId="{9B53FB3F-EB4D-4CEA-8B82-FB2113EA1C6D}" dt="2021-07-05T12:03:06.902" v="2218" actId="20577"/>
          <ac:spMkLst>
            <pc:docMk/>
            <pc:sldMk cId="2407307146" sldId="260"/>
            <ac:spMk id="3" creationId="{0366FC56-F388-44F6-911C-895D23127B24}"/>
          </ac:spMkLst>
        </pc:spChg>
      </pc:sldChg>
      <pc:sldChg chg="addSp modSp add mod">
        <pc:chgData name="송우석" userId="78ad6456-1eba-4132-a483-55c90c53bc91" providerId="ADAL" clId="{9B53FB3F-EB4D-4CEA-8B82-FB2113EA1C6D}" dt="2021-07-05T11:43:05.438" v="2170" actId="1076"/>
        <pc:sldMkLst>
          <pc:docMk/>
          <pc:sldMk cId="3414297367" sldId="261"/>
        </pc:sldMkLst>
        <pc:spChg chg="mod">
          <ac:chgData name="송우석" userId="78ad6456-1eba-4132-a483-55c90c53bc91" providerId="ADAL" clId="{9B53FB3F-EB4D-4CEA-8B82-FB2113EA1C6D}" dt="2021-07-05T11:35:50.877" v="1699"/>
          <ac:spMkLst>
            <pc:docMk/>
            <pc:sldMk cId="3414297367" sldId="261"/>
            <ac:spMk id="3" creationId="{0366FC56-F388-44F6-911C-895D23127B24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4" creationId="{4076CC05-36E4-4F0D-B7C0-70600991A070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10" creationId="{AB83160C-5B3C-4F3B-B73F-C2A2477E1375}"/>
          </ac:spMkLst>
        </pc:spChg>
        <pc:spChg chg="add mod">
          <ac:chgData name="송우석" userId="78ad6456-1eba-4132-a483-55c90c53bc91" providerId="ADAL" clId="{9B53FB3F-EB4D-4CEA-8B82-FB2113EA1C6D}" dt="2021-07-05T11:43:05.438" v="2170" actId="1076"/>
          <ac:spMkLst>
            <pc:docMk/>
            <pc:sldMk cId="3414297367" sldId="261"/>
            <ac:spMk id="11" creationId="{56150725-C283-421B-A313-393EA9387A9E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12" creationId="{5EE74D9A-529E-4BA3-BB24-AFC06D157FE5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13" creationId="{5B2B40CB-E96C-48E3-B719-AEAD8FADCC19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14" creationId="{AA751F28-DBF1-4B9C-B345-044FB302AEEF}"/>
          </ac:spMkLst>
        </pc:spChg>
        <pc:picChg chg="add mod">
          <ac:chgData name="송우석" userId="78ad6456-1eba-4132-a483-55c90c53bc91" providerId="ADAL" clId="{9B53FB3F-EB4D-4CEA-8B82-FB2113EA1C6D}" dt="2021-07-05T11:41:35.612" v="2021" actId="1038"/>
          <ac:picMkLst>
            <pc:docMk/>
            <pc:sldMk cId="3414297367" sldId="261"/>
            <ac:picMk id="7" creationId="{60368CE4-6DC0-4D72-A7B8-578C48E3ADF2}"/>
          </ac:picMkLst>
        </pc:picChg>
        <pc:picChg chg="add mod">
          <ac:chgData name="송우석" userId="78ad6456-1eba-4132-a483-55c90c53bc91" providerId="ADAL" clId="{9B53FB3F-EB4D-4CEA-8B82-FB2113EA1C6D}" dt="2021-07-05T11:41:35.612" v="2021" actId="1038"/>
          <ac:picMkLst>
            <pc:docMk/>
            <pc:sldMk cId="3414297367" sldId="261"/>
            <ac:picMk id="8" creationId="{8B105194-5BD7-4FA0-8409-9D373C6F81AE}"/>
          </ac:picMkLst>
        </pc:picChg>
        <pc:picChg chg="add mod">
          <ac:chgData name="송우석" userId="78ad6456-1eba-4132-a483-55c90c53bc91" providerId="ADAL" clId="{9B53FB3F-EB4D-4CEA-8B82-FB2113EA1C6D}" dt="2021-07-05T11:41:35.612" v="2021" actId="1038"/>
          <ac:picMkLst>
            <pc:docMk/>
            <pc:sldMk cId="3414297367" sldId="261"/>
            <ac:picMk id="9" creationId="{2A66D7BF-B1ED-4A03-830B-4B3C8045F64F}"/>
          </ac:picMkLst>
        </pc:picChg>
      </pc:sldChg>
      <pc:sldChg chg="add del">
        <pc:chgData name="송우석" userId="78ad6456-1eba-4132-a483-55c90c53bc91" providerId="ADAL" clId="{9B53FB3F-EB4D-4CEA-8B82-FB2113EA1C6D}" dt="2021-07-05T11:44:38.704" v="2212" actId="47"/>
        <pc:sldMkLst>
          <pc:docMk/>
          <pc:sldMk cId="862737652" sldId="262"/>
        </pc:sldMkLst>
      </pc:sldChg>
      <pc:sldChg chg="add del">
        <pc:chgData name="송우석" userId="78ad6456-1eba-4132-a483-55c90c53bc91" providerId="ADAL" clId="{9B53FB3F-EB4D-4CEA-8B82-FB2113EA1C6D}" dt="2021-07-05T11:44:10.408" v="2175" actId="47"/>
        <pc:sldMkLst>
          <pc:docMk/>
          <pc:sldMk cId="2925533617" sldId="263"/>
        </pc:sldMkLst>
      </pc:sldChg>
      <pc:sldChg chg="modSp add mod ord">
        <pc:chgData name="송우석" userId="78ad6456-1eba-4132-a483-55c90c53bc91" providerId="ADAL" clId="{9B53FB3F-EB4D-4CEA-8B82-FB2113EA1C6D}" dt="2021-07-05T11:44:25.402" v="2211" actId="20577"/>
        <pc:sldMkLst>
          <pc:docMk/>
          <pc:sldMk cId="3797664062" sldId="264"/>
        </pc:sldMkLst>
        <pc:spChg chg="mod">
          <ac:chgData name="송우석" userId="78ad6456-1eba-4132-a483-55c90c53bc91" providerId="ADAL" clId="{9B53FB3F-EB4D-4CEA-8B82-FB2113EA1C6D}" dt="2021-07-05T11:44:25.402" v="2211" actId="20577"/>
          <ac:spMkLst>
            <pc:docMk/>
            <pc:sldMk cId="3797664062" sldId="264"/>
            <ac:spMk id="3" creationId="{0366FC56-F388-44F6-911C-895D23127B24}"/>
          </ac:spMkLst>
        </pc:spChg>
      </pc:sldChg>
    </pc:docChg>
  </pc:docChgLst>
  <pc:docChgLst>
    <pc:chgData name="송우석" userId="78ad6456-1eba-4132-a483-55c90c53bc91" providerId="ADAL" clId="{044F3403-20EF-4F96-AF97-B12767B11C57}"/>
    <pc:docChg chg="delSld modSld">
      <pc:chgData name="송우석" userId="78ad6456-1eba-4132-a483-55c90c53bc91" providerId="ADAL" clId="{044F3403-20EF-4F96-AF97-B12767B11C57}" dt="2021-07-13T03:58:55.233" v="64" actId="5793"/>
      <pc:docMkLst>
        <pc:docMk/>
      </pc:docMkLst>
      <pc:sldChg chg="del">
        <pc:chgData name="송우석" userId="78ad6456-1eba-4132-a483-55c90c53bc91" providerId="ADAL" clId="{044F3403-20EF-4F96-AF97-B12767B11C57}" dt="2021-07-13T03:58:24.521" v="0" actId="47"/>
        <pc:sldMkLst>
          <pc:docMk/>
          <pc:sldMk cId="721142305" sldId="266"/>
        </pc:sldMkLst>
      </pc:sldChg>
      <pc:sldChg chg="modSp mod">
        <pc:chgData name="송우석" userId="78ad6456-1eba-4132-a483-55c90c53bc91" providerId="ADAL" clId="{044F3403-20EF-4F96-AF97-B12767B11C57}" dt="2021-07-13T03:58:55.233" v="64" actId="5793"/>
        <pc:sldMkLst>
          <pc:docMk/>
          <pc:sldMk cId="1014879200" sldId="268"/>
        </pc:sldMkLst>
        <pc:spChg chg="mod">
          <ac:chgData name="송우석" userId="78ad6456-1eba-4132-a483-55c90c53bc91" providerId="ADAL" clId="{044F3403-20EF-4F96-AF97-B12767B11C57}" dt="2021-07-13T03:58:55.233" v="64" actId="5793"/>
          <ac:spMkLst>
            <pc:docMk/>
            <pc:sldMk cId="1014879200" sldId="268"/>
            <ac:spMk id="3" creationId="{0366FC56-F388-44F6-911C-895D23127B24}"/>
          </ac:spMkLst>
        </pc:spChg>
      </pc:sldChg>
    </pc:docChg>
  </pc:docChgLst>
  <pc:docChgLst>
    <pc:chgData name="송우석" userId="78ad6456-1eba-4132-a483-55c90c53bc91" providerId="ADAL" clId="{1CFA3B3B-2D73-4B93-ABED-E24FBC6641A8}"/>
    <pc:docChg chg="undo custSel addSld delSld modSld sldOrd">
      <pc:chgData name="송우석" userId="78ad6456-1eba-4132-a483-55c90c53bc91" providerId="ADAL" clId="{1CFA3B3B-2D73-4B93-ABED-E24FBC6641A8}" dt="2021-07-13T03:57:41.383" v="9962" actId="729"/>
      <pc:docMkLst>
        <pc:docMk/>
      </pc:docMkLst>
      <pc:sldChg chg="modSp mod">
        <pc:chgData name="송우석" userId="78ad6456-1eba-4132-a483-55c90c53bc91" providerId="ADAL" clId="{1CFA3B3B-2D73-4B93-ABED-E24FBC6641A8}" dt="2021-07-06T11:08:24.041" v="8034" actId="20577"/>
        <pc:sldMkLst>
          <pc:docMk/>
          <pc:sldMk cId="999099219" sldId="256"/>
        </pc:sldMkLst>
        <pc:spChg chg="mod">
          <ac:chgData name="송우석" userId="78ad6456-1eba-4132-a483-55c90c53bc91" providerId="ADAL" clId="{1CFA3B3B-2D73-4B93-ABED-E24FBC6641A8}" dt="2021-07-06T11:07:20.554" v="7971" actId="20577"/>
          <ac:spMkLst>
            <pc:docMk/>
            <pc:sldMk cId="999099219" sldId="256"/>
            <ac:spMk id="2" creationId="{5BDF4722-2244-4F8A-A283-51D3B9F5B1EA}"/>
          </ac:spMkLst>
        </pc:spChg>
        <pc:spChg chg="mod">
          <ac:chgData name="송우석" userId="78ad6456-1eba-4132-a483-55c90c53bc91" providerId="ADAL" clId="{1CFA3B3B-2D73-4B93-ABED-E24FBC6641A8}" dt="2021-07-06T11:08:24.041" v="8034" actId="20577"/>
          <ac:spMkLst>
            <pc:docMk/>
            <pc:sldMk cId="999099219" sldId="256"/>
            <ac:spMk id="3" creationId="{970CE063-4AE8-4132-81C6-27B25CEB2CE8}"/>
          </ac:spMkLst>
        </pc:spChg>
      </pc:sldChg>
      <pc:sldChg chg="addSp delSp modSp mod">
        <pc:chgData name="송우석" userId="78ad6456-1eba-4132-a483-55c90c53bc91" providerId="ADAL" clId="{1CFA3B3B-2D73-4B93-ABED-E24FBC6641A8}" dt="2021-07-09T10:27:12.282" v="9105" actId="1076"/>
        <pc:sldMkLst>
          <pc:docMk/>
          <pc:sldMk cId="1015524843" sldId="258"/>
        </pc:sldMkLst>
        <pc:spChg chg="mod">
          <ac:chgData name="송우석" userId="78ad6456-1eba-4132-a483-55c90c53bc91" providerId="ADAL" clId="{1CFA3B3B-2D73-4B93-ABED-E24FBC6641A8}" dt="2021-07-06T10:36:24.079" v="5342" actId="20577"/>
          <ac:spMkLst>
            <pc:docMk/>
            <pc:sldMk cId="1015524843" sldId="258"/>
            <ac:spMk id="2" creationId="{70AD8C18-93AA-44C1-A3D2-1D4730E3E92D}"/>
          </ac:spMkLst>
        </pc:spChg>
        <pc:spChg chg="mod">
          <ac:chgData name="송우석" userId="78ad6456-1eba-4132-a483-55c90c53bc91" providerId="ADAL" clId="{1CFA3B3B-2D73-4B93-ABED-E24FBC6641A8}" dt="2021-07-09T10:26:54.656" v="9099" actId="255"/>
          <ac:spMkLst>
            <pc:docMk/>
            <pc:sldMk cId="1015524843" sldId="258"/>
            <ac:spMk id="3" creationId="{0366FC56-F388-44F6-911C-895D23127B24}"/>
          </ac:spMkLst>
        </pc:spChg>
        <pc:spChg chg="add del mod">
          <ac:chgData name="송우석" userId="78ad6456-1eba-4132-a483-55c90c53bc91" providerId="ADAL" clId="{1CFA3B3B-2D73-4B93-ABED-E24FBC6641A8}" dt="2021-07-06T11:08:06.215" v="8011" actId="478"/>
          <ac:spMkLst>
            <pc:docMk/>
            <pc:sldMk cId="1015524843" sldId="258"/>
            <ac:spMk id="4" creationId="{F57B0E72-8F59-4019-A469-2D01481EBFB2}"/>
          </ac:spMkLst>
        </pc:spChg>
        <pc:picChg chg="add del mod">
          <ac:chgData name="송우석" userId="78ad6456-1eba-4132-a483-55c90c53bc91" providerId="ADAL" clId="{1CFA3B3B-2D73-4B93-ABED-E24FBC6641A8}" dt="2021-07-09T10:07:18.216" v="9080" actId="478"/>
          <ac:picMkLst>
            <pc:docMk/>
            <pc:sldMk cId="1015524843" sldId="258"/>
            <ac:picMk id="7" creationId="{0F6603BF-F963-43CA-8164-FBF82248CC9C}"/>
          </ac:picMkLst>
        </pc:picChg>
        <pc:picChg chg="add mod">
          <ac:chgData name="송우석" userId="78ad6456-1eba-4132-a483-55c90c53bc91" providerId="ADAL" clId="{1CFA3B3B-2D73-4B93-ABED-E24FBC6641A8}" dt="2021-07-09T10:27:12.282" v="9105" actId="1076"/>
          <ac:picMkLst>
            <pc:docMk/>
            <pc:sldMk cId="1015524843" sldId="258"/>
            <ac:picMk id="9" creationId="{B16E9D94-5F5C-4D00-87E3-07667500C14B}"/>
          </ac:picMkLst>
        </pc:picChg>
      </pc:sldChg>
      <pc:sldChg chg="addSp modSp mod">
        <pc:chgData name="송우석" userId="78ad6456-1eba-4132-a483-55c90c53bc91" providerId="ADAL" clId="{1CFA3B3B-2D73-4B93-ABED-E24FBC6641A8}" dt="2021-07-09T10:26:16.497" v="9096" actId="20577"/>
        <pc:sldMkLst>
          <pc:docMk/>
          <pc:sldMk cId="1199975189" sldId="259"/>
        </pc:sldMkLst>
        <pc:spChg chg="mod">
          <ac:chgData name="송우석" userId="78ad6456-1eba-4132-a483-55c90c53bc91" providerId="ADAL" clId="{1CFA3B3B-2D73-4B93-ABED-E24FBC6641A8}" dt="2021-07-06T11:23:03.753" v="8937" actId="2711"/>
          <ac:spMkLst>
            <pc:docMk/>
            <pc:sldMk cId="1199975189" sldId="259"/>
            <ac:spMk id="2" creationId="{70AD8C18-93AA-44C1-A3D2-1D4730E3E92D}"/>
          </ac:spMkLst>
        </pc:spChg>
        <pc:spChg chg="mod">
          <ac:chgData name="송우석" userId="78ad6456-1eba-4132-a483-55c90c53bc91" providerId="ADAL" clId="{1CFA3B3B-2D73-4B93-ABED-E24FBC6641A8}" dt="2021-07-06T11:23:03.753" v="8937" actId="2711"/>
          <ac:spMkLst>
            <pc:docMk/>
            <pc:sldMk cId="1199975189" sldId="259"/>
            <ac:spMk id="3" creationId="{0366FC56-F388-44F6-911C-895D23127B24}"/>
          </ac:spMkLst>
        </pc:spChg>
        <pc:graphicFrameChg chg="add mod modGraphic">
          <ac:chgData name="송우석" userId="78ad6456-1eba-4132-a483-55c90c53bc91" providerId="ADAL" clId="{1CFA3B3B-2D73-4B93-ABED-E24FBC6641A8}" dt="2021-07-06T11:23:10.035" v="8938" actId="2711"/>
          <ac:graphicFrameMkLst>
            <pc:docMk/>
            <pc:sldMk cId="1199975189" sldId="259"/>
            <ac:graphicFrameMk id="4" creationId="{5F76908C-635C-4EC9-AF81-D40343A7DC7A}"/>
          </ac:graphicFrameMkLst>
        </pc:graphicFrameChg>
        <pc:graphicFrameChg chg="add mod modGraphic">
          <ac:chgData name="송우석" userId="78ad6456-1eba-4132-a483-55c90c53bc91" providerId="ADAL" clId="{1CFA3B3B-2D73-4B93-ABED-E24FBC6641A8}" dt="2021-07-09T10:26:16.497" v="9096" actId="20577"/>
          <ac:graphicFrameMkLst>
            <pc:docMk/>
            <pc:sldMk cId="1199975189" sldId="259"/>
            <ac:graphicFrameMk id="7" creationId="{5C51C104-158D-45C4-AA48-FC792630EE14}"/>
          </ac:graphicFrameMkLst>
        </pc:graphicFrameChg>
      </pc:sldChg>
      <pc:sldChg chg="modSp mod">
        <pc:chgData name="송우석" userId="78ad6456-1eba-4132-a483-55c90c53bc91" providerId="ADAL" clId="{1CFA3B3B-2D73-4B93-ABED-E24FBC6641A8}" dt="2021-07-13T03:53:43.993" v="9502" actId="20577"/>
        <pc:sldMkLst>
          <pc:docMk/>
          <pc:sldMk cId="2407307146" sldId="260"/>
        </pc:sldMkLst>
        <pc:spChg chg="mod">
          <ac:chgData name="송우석" userId="78ad6456-1eba-4132-a483-55c90c53bc91" providerId="ADAL" clId="{1CFA3B3B-2D73-4B93-ABED-E24FBC6641A8}" dt="2021-07-13T03:53:43.993" v="9502" actId="20577"/>
          <ac:spMkLst>
            <pc:docMk/>
            <pc:sldMk cId="2407307146" sldId="260"/>
            <ac:spMk id="3" creationId="{0366FC56-F388-44F6-911C-895D23127B24}"/>
          </ac:spMkLst>
        </pc:spChg>
      </pc:sldChg>
      <pc:sldChg chg="addSp modSp mod">
        <pc:chgData name="송우석" userId="78ad6456-1eba-4132-a483-55c90c53bc91" providerId="ADAL" clId="{1CFA3B3B-2D73-4B93-ABED-E24FBC6641A8}" dt="2021-07-06T11:23:53.254" v="8946" actId="2711"/>
        <pc:sldMkLst>
          <pc:docMk/>
          <pc:sldMk cId="3414297367" sldId="261"/>
        </pc:sldMkLst>
        <pc:spChg chg="mod">
          <ac:chgData name="송우석" userId="78ad6456-1eba-4132-a483-55c90c53bc91" providerId="ADAL" clId="{1CFA3B3B-2D73-4B93-ABED-E24FBC6641A8}" dt="2021-07-06T10:35:42.423" v="5314" actId="12"/>
          <ac:spMkLst>
            <pc:docMk/>
            <pc:sldMk cId="3414297367" sldId="261"/>
            <ac:spMk id="3" creationId="{0366FC56-F388-44F6-911C-895D23127B24}"/>
          </ac:spMkLst>
        </pc:spChg>
        <pc:spChg chg="mod">
          <ac:chgData name="송우석" userId="78ad6456-1eba-4132-a483-55c90c53bc91" providerId="ADAL" clId="{1CFA3B3B-2D73-4B93-ABED-E24FBC6641A8}" dt="2021-07-06T11:23:45.787" v="8944" actId="2711"/>
          <ac:spMkLst>
            <pc:docMk/>
            <pc:sldMk cId="3414297367" sldId="261"/>
            <ac:spMk id="4" creationId="{4076CC05-36E4-4F0D-B7C0-70600991A070}"/>
          </ac:spMkLst>
        </pc:spChg>
        <pc:spChg chg="mod">
          <ac:chgData name="송우석" userId="78ad6456-1eba-4132-a483-55c90c53bc91" providerId="ADAL" clId="{1CFA3B3B-2D73-4B93-ABED-E24FBC6641A8}" dt="2021-07-06T11:23:48.845" v="8945" actId="2711"/>
          <ac:spMkLst>
            <pc:docMk/>
            <pc:sldMk cId="3414297367" sldId="261"/>
            <ac:spMk id="10" creationId="{AB83160C-5B3C-4F3B-B73F-C2A2477E1375}"/>
          </ac:spMkLst>
        </pc:spChg>
        <pc:spChg chg="mod">
          <ac:chgData name="송우석" userId="78ad6456-1eba-4132-a483-55c90c53bc91" providerId="ADAL" clId="{1CFA3B3B-2D73-4B93-ABED-E24FBC6641A8}" dt="2021-07-06T11:23:53.254" v="8946" actId="2711"/>
          <ac:spMkLst>
            <pc:docMk/>
            <pc:sldMk cId="3414297367" sldId="261"/>
            <ac:spMk id="11" creationId="{56150725-C283-421B-A313-393EA9387A9E}"/>
          </ac:spMkLst>
        </pc:spChg>
        <pc:spChg chg="mod">
          <ac:chgData name="송우석" userId="78ad6456-1eba-4132-a483-55c90c53bc91" providerId="ADAL" clId="{1CFA3B3B-2D73-4B93-ABED-E24FBC6641A8}" dt="2021-07-06T10:26:15.873" v="4953" actId="1038"/>
          <ac:spMkLst>
            <pc:docMk/>
            <pc:sldMk cId="3414297367" sldId="261"/>
            <ac:spMk id="12" creationId="{5EE74D9A-529E-4BA3-BB24-AFC06D157FE5}"/>
          </ac:spMkLst>
        </pc:spChg>
        <pc:spChg chg="mod">
          <ac:chgData name="송우석" userId="78ad6456-1eba-4132-a483-55c90c53bc91" providerId="ADAL" clId="{1CFA3B3B-2D73-4B93-ABED-E24FBC6641A8}" dt="2021-07-06T11:23:33.923" v="8941" actId="2711"/>
          <ac:spMkLst>
            <pc:docMk/>
            <pc:sldMk cId="3414297367" sldId="261"/>
            <ac:spMk id="13" creationId="{5B2B40CB-E96C-48E3-B719-AEAD8FADCC19}"/>
          </ac:spMkLst>
        </pc:spChg>
        <pc:spChg chg="mod">
          <ac:chgData name="송우석" userId="78ad6456-1eba-4132-a483-55c90c53bc91" providerId="ADAL" clId="{1CFA3B3B-2D73-4B93-ABED-E24FBC6641A8}" dt="2021-07-06T11:23:38.092" v="8942" actId="2711"/>
          <ac:spMkLst>
            <pc:docMk/>
            <pc:sldMk cId="3414297367" sldId="261"/>
            <ac:spMk id="14" creationId="{AA751F28-DBF1-4B9C-B345-044FB302AEEF}"/>
          </ac:spMkLst>
        </pc:spChg>
        <pc:spChg chg="add mod">
          <ac:chgData name="송우석" userId="78ad6456-1eba-4132-a483-55c90c53bc91" providerId="ADAL" clId="{1CFA3B3B-2D73-4B93-ABED-E24FBC6641A8}" dt="2021-07-06T09:27:53.411" v="599" actId="571"/>
          <ac:spMkLst>
            <pc:docMk/>
            <pc:sldMk cId="3414297367" sldId="261"/>
            <ac:spMk id="15" creationId="{E7215101-2D2F-49D2-A9A0-6CE35C9D389B}"/>
          </ac:spMkLst>
        </pc:spChg>
        <pc:spChg chg="add mod">
          <ac:chgData name="송우석" userId="78ad6456-1eba-4132-a483-55c90c53bc91" providerId="ADAL" clId="{1CFA3B3B-2D73-4B93-ABED-E24FBC6641A8}" dt="2021-07-06T11:23:42.436" v="8943" actId="2711"/>
          <ac:spMkLst>
            <pc:docMk/>
            <pc:sldMk cId="3414297367" sldId="261"/>
            <ac:spMk id="16" creationId="{FA045799-D74A-4B62-8A6D-C9183B366AEF}"/>
          </ac:spMkLst>
        </pc:spChg>
        <pc:picChg chg="mod">
          <ac:chgData name="송우석" userId="78ad6456-1eba-4132-a483-55c90c53bc91" providerId="ADAL" clId="{1CFA3B3B-2D73-4B93-ABED-E24FBC6641A8}" dt="2021-07-06T09:28:54.360" v="697" actId="1038"/>
          <ac:picMkLst>
            <pc:docMk/>
            <pc:sldMk cId="3414297367" sldId="261"/>
            <ac:picMk id="7" creationId="{60368CE4-6DC0-4D72-A7B8-578C48E3ADF2}"/>
          </ac:picMkLst>
        </pc:picChg>
        <pc:picChg chg="mod">
          <ac:chgData name="송우석" userId="78ad6456-1eba-4132-a483-55c90c53bc91" providerId="ADAL" clId="{1CFA3B3B-2D73-4B93-ABED-E24FBC6641A8}" dt="2021-07-06T09:28:54.360" v="697" actId="1038"/>
          <ac:picMkLst>
            <pc:docMk/>
            <pc:sldMk cId="3414297367" sldId="261"/>
            <ac:picMk id="8" creationId="{8B105194-5BD7-4FA0-8409-9D373C6F81AE}"/>
          </ac:picMkLst>
        </pc:picChg>
        <pc:picChg chg="mod">
          <ac:chgData name="송우석" userId="78ad6456-1eba-4132-a483-55c90c53bc91" providerId="ADAL" clId="{1CFA3B3B-2D73-4B93-ABED-E24FBC6641A8}" dt="2021-07-06T09:28:54.360" v="697" actId="1038"/>
          <ac:picMkLst>
            <pc:docMk/>
            <pc:sldMk cId="3414297367" sldId="261"/>
            <ac:picMk id="9" creationId="{2A66D7BF-B1ED-4A03-830B-4B3C8045F64F}"/>
          </ac:picMkLst>
        </pc:picChg>
      </pc:sldChg>
      <pc:sldChg chg="modSp mod">
        <pc:chgData name="송우석" userId="78ad6456-1eba-4132-a483-55c90c53bc91" providerId="ADAL" clId="{1CFA3B3B-2D73-4B93-ABED-E24FBC6641A8}" dt="2021-07-06T11:24:00.444" v="8947" actId="2711"/>
        <pc:sldMkLst>
          <pc:docMk/>
          <pc:sldMk cId="3797664062" sldId="264"/>
        </pc:sldMkLst>
        <pc:spChg chg="mod">
          <ac:chgData name="송우석" userId="78ad6456-1eba-4132-a483-55c90c53bc91" providerId="ADAL" clId="{1CFA3B3B-2D73-4B93-ABED-E24FBC6641A8}" dt="2021-07-06T11:24:00.444" v="8947" actId="2711"/>
          <ac:spMkLst>
            <pc:docMk/>
            <pc:sldMk cId="3797664062" sldId="264"/>
            <ac:spMk id="3" creationId="{0366FC56-F388-44F6-911C-895D23127B24}"/>
          </ac:spMkLst>
        </pc:spChg>
      </pc:sldChg>
      <pc:sldChg chg="addSp delSp modSp add mod ord">
        <pc:chgData name="송우석" userId="78ad6456-1eba-4132-a483-55c90c53bc91" providerId="ADAL" clId="{1CFA3B3B-2D73-4B93-ABED-E24FBC6641A8}" dt="2021-07-06T11:24:57.361" v="9064"/>
        <pc:sldMkLst>
          <pc:docMk/>
          <pc:sldMk cId="679000264" sldId="265"/>
        </pc:sldMkLst>
        <pc:spChg chg="mod">
          <ac:chgData name="송우석" userId="78ad6456-1eba-4132-a483-55c90c53bc91" providerId="ADAL" clId="{1CFA3B3B-2D73-4B93-ABED-E24FBC6641A8}" dt="2021-07-06T10:35:50.693" v="5316" actId="12"/>
          <ac:spMkLst>
            <pc:docMk/>
            <pc:sldMk cId="679000264" sldId="265"/>
            <ac:spMk id="3" creationId="{0366FC56-F388-44F6-911C-895D23127B24}"/>
          </ac:spMkLst>
        </pc:spChg>
        <pc:spChg chg="del">
          <ac:chgData name="송우석" userId="78ad6456-1eba-4132-a483-55c90c53bc91" providerId="ADAL" clId="{1CFA3B3B-2D73-4B93-ABED-E24FBC6641A8}" dt="2021-07-06T10:01:40.562" v="3218" actId="478"/>
          <ac:spMkLst>
            <pc:docMk/>
            <pc:sldMk cId="679000264" sldId="265"/>
            <ac:spMk id="4" creationId="{4076CC05-36E4-4F0D-B7C0-70600991A070}"/>
          </ac:spMkLst>
        </pc:spChg>
        <pc:spChg chg="del mod">
          <ac:chgData name="송우석" userId="78ad6456-1eba-4132-a483-55c90c53bc91" providerId="ADAL" clId="{1CFA3B3B-2D73-4B93-ABED-E24FBC6641A8}" dt="2021-07-06T10:25:55.088" v="4928" actId="478"/>
          <ac:spMkLst>
            <pc:docMk/>
            <pc:sldMk cId="679000264" sldId="265"/>
            <ac:spMk id="10" creationId="{AB83160C-5B3C-4F3B-B73F-C2A2477E1375}"/>
          </ac:spMkLst>
        </pc:spChg>
        <pc:spChg chg="del mod">
          <ac:chgData name="송우석" userId="78ad6456-1eba-4132-a483-55c90c53bc91" providerId="ADAL" clId="{1CFA3B3B-2D73-4B93-ABED-E24FBC6641A8}" dt="2021-07-06T10:25:56.419" v="4929" actId="478"/>
          <ac:spMkLst>
            <pc:docMk/>
            <pc:sldMk cId="679000264" sldId="265"/>
            <ac:spMk id="11" creationId="{56150725-C283-421B-A313-393EA9387A9E}"/>
          </ac:spMkLst>
        </pc:spChg>
        <pc:spChg chg="del">
          <ac:chgData name="송우석" userId="78ad6456-1eba-4132-a483-55c90c53bc91" providerId="ADAL" clId="{1CFA3B3B-2D73-4B93-ABED-E24FBC6641A8}" dt="2021-07-06T10:01:48.172" v="3219" actId="478"/>
          <ac:spMkLst>
            <pc:docMk/>
            <pc:sldMk cId="679000264" sldId="265"/>
            <ac:spMk id="12" creationId="{5EE74D9A-529E-4BA3-BB24-AFC06D157FE5}"/>
          </ac:spMkLst>
        </pc:spChg>
        <pc:spChg chg="mod">
          <ac:chgData name="송우석" userId="78ad6456-1eba-4132-a483-55c90c53bc91" providerId="ADAL" clId="{1CFA3B3B-2D73-4B93-ABED-E24FBC6641A8}" dt="2021-07-06T11:24:06.346" v="8948" actId="2711"/>
          <ac:spMkLst>
            <pc:docMk/>
            <pc:sldMk cId="679000264" sldId="265"/>
            <ac:spMk id="13" creationId="{5B2B40CB-E96C-48E3-B719-AEAD8FADCC19}"/>
          </ac:spMkLst>
        </pc:spChg>
        <pc:spChg chg="mod">
          <ac:chgData name="송우석" userId="78ad6456-1eba-4132-a483-55c90c53bc91" providerId="ADAL" clId="{1CFA3B3B-2D73-4B93-ABED-E24FBC6641A8}" dt="2021-07-06T11:24:12.099" v="8950" actId="2711"/>
          <ac:spMkLst>
            <pc:docMk/>
            <pc:sldMk cId="679000264" sldId="265"/>
            <ac:spMk id="14" creationId="{AA751F28-DBF1-4B9C-B345-044FB302AEEF}"/>
          </ac:spMkLst>
        </pc:spChg>
        <pc:spChg chg="mod">
          <ac:chgData name="송우석" userId="78ad6456-1eba-4132-a483-55c90c53bc91" providerId="ADAL" clId="{1CFA3B3B-2D73-4B93-ABED-E24FBC6641A8}" dt="2021-07-06T11:24:57.361" v="9064"/>
          <ac:spMkLst>
            <pc:docMk/>
            <pc:sldMk cId="679000264" sldId="265"/>
            <ac:spMk id="16" creationId="{FA045799-D74A-4B62-8A6D-C9183B366AEF}"/>
          </ac:spMkLst>
        </pc:spChg>
        <pc:spChg chg="add mod">
          <ac:chgData name="송우석" userId="78ad6456-1eba-4132-a483-55c90c53bc91" providerId="ADAL" clId="{1CFA3B3B-2D73-4B93-ABED-E24FBC6641A8}" dt="2021-07-06T11:24:09.319" v="8949" actId="2711"/>
          <ac:spMkLst>
            <pc:docMk/>
            <pc:sldMk cId="679000264" sldId="265"/>
            <ac:spMk id="19" creationId="{1FCCC241-7EA1-450F-8544-86705CC00589}"/>
          </ac:spMkLst>
        </pc:spChg>
        <pc:spChg chg="add mod">
          <ac:chgData name="송우석" userId="78ad6456-1eba-4132-a483-55c90c53bc91" providerId="ADAL" clId="{1CFA3B3B-2D73-4B93-ABED-E24FBC6641A8}" dt="2021-07-06T10:26:20.015" v="4954" actId="13822"/>
          <ac:spMkLst>
            <pc:docMk/>
            <pc:sldMk cId="679000264" sldId="265"/>
            <ac:spMk id="20" creationId="{9B0454C2-0001-4E3D-AF5A-40D384F4131C}"/>
          </ac:spMkLst>
        </pc:spChg>
        <pc:spChg chg="add mod">
          <ac:chgData name="송우석" userId="78ad6456-1eba-4132-a483-55c90c53bc91" providerId="ADAL" clId="{1CFA3B3B-2D73-4B93-ABED-E24FBC6641A8}" dt="2021-07-06T10:26:42.912" v="4956" actId="13822"/>
          <ac:spMkLst>
            <pc:docMk/>
            <pc:sldMk cId="679000264" sldId="265"/>
            <ac:spMk id="21" creationId="{C135E7AC-07B2-4226-B026-EA30EA4615F7}"/>
          </ac:spMkLst>
        </pc:spChg>
        <pc:picChg chg="del">
          <ac:chgData name="송우석" userId="78ad6456-1eba-4132-a483-55c90c53bc91" providerId="ADAL" clId="{1CFA3B3B-2D73-4B93-ABED-E24FBC6641A8}" dt="2021-07-06T10:01:48.432" v="3220" actId="478"/>
          <ac:picMkLst>
            <pc:docMk/>
            <pc:sldMk cId="679000264" sldId="265"/>
            <ac:picMk id="7" creationId="{60368CE4-6DC0-4D72-A7B8-578C48E3ADF2}"/>
          </ac:picMkLst>
        </pc:picChg>
        <pc:picChg chg="add mod">
          <ac:chgData name="송우석" userId="78ad6456-1eba-4132-a483-55c90c53bc91" providerId="ADAL" clId="{1CFA3B3B-2D73-4B93-ABED-E24FBC6641A8}" dt="2021-07-06T10:24:11.470" v="4864" actId="1037"/>
          <ac:picMkLst>
            <pc:docMk/>
            <pc:sldMk cId="679000264" sldId="265"/>
            <ac:picMk id="7" creationId="{CBB8FE1B-5CDE-44E9-8A5E-DF7F6A2D561C}"/>
          </ac:picMkLst>
        </pc:picChg>
        <pc:picChg chg="del">
          <ac:chgData name="송우석" userId="78ad6456-1eba-4132-a483-55c90c53bc91" providerId="ADAL" clId="{1CFA3B3B-2D73-4B93-ABED-E24FBC6641A8}" dt="2021-07-06T10:01:37.431" v="3216" actId="478"/>
          <ac:picMkLst>
            <pc:docMk/>
            <pc:sldMk cId="679000264" sldId="265"/>
            <ac:picMk id="8" creationId="{8B105194-5BD7-4FA0-8409-9D373C6F81AE}"/>
          </ac:picMkLst>
        </pc:picChg>
        <pc:picChg chg="del">
          <ac:chgData name="송우석" userId="78ad6456-1eba-4132-a483-55c90c53bc91" providerId="ADAL" clId="{1CFA3B3B-2D73-4B93-ABED-E24FBC6641A8}" dt="2021-07-06T10:01:37.897" v="3217" actId="478"/>
          <ac:picMkLst>
            <pc:docMk/>
            <pc:sldMk cId="679000264" sldId="265"/>
            <ac:picMk id="9" creationId="{2A66D7BF-B1ED-4A03-830B-4B3C8045F64F}"/>
          </ac:picMkLst>
        </pc:picChg>
        <pc:picChg chg="add mod">
          <ac:chgData name="송우석" userId="78ad6456-1eba-4132-a483-55c90c53bc91" providerId="ADAL" clId="{1CFA3B3B-2D73-4B93-ABED-E24FBC6641A8}" dt="2021-07-06T10:23:18.924" v="4687" actId="1076"/>
          <ac:picMkLst>
            <pc:docMk/>
            <pc:sldMk cId="679000264" sldId="265"/>
            <ac:picMk id="9" creationId="{E2FC9BB3-65D6-4E0F-8BDA-CABA16D747F5}"/>
          </ac:picMkLst>
        </pc:picChg>
        <pc:picChg chg="add del mod">
          <ac:chgData name="송우석" userId="78ad6456-1eba-4132-a483-55c90c53bc91" providerId="ADAL" clId="{1CFA3B3B-2D73-4B93-ABED-E24FBC6641A8}" dt="2021-07-06T10:24:46.265" v="4870" actId="478"/>
          <ac:picMkLst>
            <pc:docMk/>
            <pc:sldMk cId="679000264" sldId="265"/>
            <ac:picMk id="15" creationId="{EBB54A5E-AA49-4A18-93F4-AC5F9EE7CA27}"/>
          </ac:picMkLst>
        </pc:picChg>
        <pc:picChg chg="add mod">
          <ac:chgData name="송우석" userId="78ad6456-1eba-4132-a483-55c90c53bc91" providerId="ADAL" clId="{1CFA3B3B-2D73-4B93-ABED-E24FBC6641A8}" dt="2021-07-06T10:25:48.373" v="4924" actId="1038"/>
          <ac:picMkLst>
            <pc:docMk/>
            <pc:sldMk cId="679000264" sldId="265"/>
            <ac:picMk id="18" creationId="{2A106F6C-05F7-4637-B098-1BF8CE36136A}"/>
          </ac:picMkLst>
        </pc:picChg>
      </pc:sldChg>
      <pc:sldChg chg="delSp modSp add mod modShow">
        <pc:chgData name="송우석" userId="78ad6456-1eba-4132-a483-55c90c53bc91" providerId="ADAL" clId="{1CFA3B3B-2D73-4B93-ABED-E24FBC6641A8}" dt="2021-07-13T03:50:59.345" v="9106" actId="729"/>
        <pc:sldMkLst>
          <pc:docMk/>
          <pc:sldMk cId="721142305" sldId="266"/>
        </pc:sldMkLst>
        <pc:spChg chg="mod">
          <ac:chgData name="송우석" userId="78ad6456-1eba-4132-a483-55c90c53bc91" providerId="ADAL" clId="{1CFA3B3B-2D73-4B93-ABED-E24FBC6641A8}" dt="2021-07-06T10:08:09.155" v="3986"/>
          <ac:spMkLst>
            <pc:docMk/>
            <pc:sldMk cId="721142305" sldId="266"/>
            <ac:spMk id="2" creationId="{70AD8C18-93AA-44C1-A3D2-1D4730E3E92D}"/>
          </ac:spMkLst>
        </pc:spChg>
        <pc:spChg chg="mod">
          <ac:chgData name="송우석" userId="78ad6456-1eba-4132-a483-55c90c53bc91" providerId="ADAL" clId="{1CFA3B3B-2D73-4B93-ABED-E24FBC6641A8}" dt="2021-07-06T11:25:02.336" v="9065" actId="2711"/>
          <ac:spMkLst>
            <pc:docMk/>
            <pc:sldMk cId="721142305" sldId="266"/>
            <ac:spMk id="3" creationId="{0366FC56-F388-44F6-911C-895D23127B24}"/>
          </ac:spMkLst>
        </pc:spChg>
        <pc:spChg chg="del">
          <ac:chgData name="송우석" userId="78ad6456-1eba-4132-a483-55c90c53bc91" providerId="ADAL" clId="{1CFA3B3B-2D73-4B93-ABED-E24FBC6641A8}" dt="2021-07-06T10:35:30.916" v="5309" actId="478"/>
          <ac:spMkLst>
            <pc:docMk/>
            <pc:sldMk cId="721142305" sldId="266"/>
            <ac:spMk id="10" creationId="{AB83160C-5B3C-4F3B-B73F-C2A2477E1375}"/>
          </ac:spMkLst>
        </pc:spChg>
        <pc:spChg chg="del">
          <ac:chgData name="송우석" userId="78ad6456-1eba-4132-a483-55c90c53bc91" providerId="ADAL" clId="{1CFA3B3B-2D73-4B93-ABED-E24FBC6641A8}" dt="2021-07-06T10:35:32.106" v="5310" actId="478"/>
          <ac:spMkLst>
            <pc:docMk/>
            <pc:sldMk cId="721142305" sldId="266"/>
            <ac:spMk id="11" creationId="{56150725-C283-421B-A313-393EA9387A9E}"/>
          </ac:spMkLst>
        </pc:spChg>
        <pc:spChg chg="del">
          <ac:chgData name="송우석" userId="78ad6456-1eba-4132-a483-55c90c53bc91" providerId="ADAL" clId="{1CFA3B3B-2D73-4B93-ABED-E24FBC6641A8}" dt="2021-07-06T10:35:28.735" v="5307" actId="478"/>
          <ac:spMkLst>
            <pc:docMk/>
            <pc:sldMk cId="721142305" sldId="266"/>
            <ac:spMk id="13" creationId="{5B2B40CB-E96C-48E3-B719-AEAD8FADCC19}"/>
          </ac:spMkLst>
        </pc:spChg>
        <pc:spChg chg="del">
          <ac:chgData name="송우석" userId="78ad6456-1eba-4132-a483-55c90c53bc91" providerId="ADAL" clId="{1CFA3B3B-2D73-4B93-ABED-E24FBC6641A8}" dt="2021-07-06T10:35:29.665" v="5308" actId="478"/>
          <ac:spMkLst>
            <pc:docMk/>
            <pc:sldMk cId="721142305" sldId="266"/>
            <ac:spMk id="14" creationId="{AA751F28-DBF1-4B9C-B345-044FB302AEEF}"/>
          </ac:spMkLst>
        </pc:spChg>
        <pc:spChg chg="del">
          <ac:chgData name="송우석" userId="78ad6456-1eba-4132-a483-55c90c53bc91" providerId="ADAL" clId="{1CFA3B3B-2D73-4B93-ABED-E24FBC6641A8}" dt="2021-07-06T10:35:33.395" v="5311" actId="478"/>
          <ac:spMkLst>
            <pc:docMk/>
            <pc:sldMk cId="721142305" sldId="266"/>
            <ac:spMk id="16" creationId="{FA045799-D74A-4B62-8A6D-C9183B366AEF}"/>
          </ac:spMkLst>
        </pc:spChg>
      </pc:sldChg>
      <pc:sldChg chg="modSp add mod ord">
        <pc:chgData name="송우석" userId="78ad6456-1eba-4132-a483-55c90c53bc91" providerId="ADAL" clId="{1CFA3B3B-2D73-4B93-ABED-E24FBC6641A8}" dt="2021-07-06T11:08:42.764" v="8036" actId="20577"/>
        <pc:sldMkLst>
          <pc:docMk/>
          <pc:sldMk cId="2972540377" sldId="267"/>
        </pc:sldMkLst>
        <pc:spChg chg="mod">
          <ac:chgData name="송우석" userId="78ad6456-1eba-4132-a483-55c90c53bc91" providerId="ADAL" clId="{1CFA3B3B-2D73-4B93-ABED-E24FBC6641A8}" dt="2021-07-06T11:05:35.468" v="7904" actId="20577"/>
          <ac:spMkLst>
            <pc:docMk/>
            <pc:sldMk cId="2972540377" sldId="267"/>
            <ac:spMk id="2" creationId="{5BDF4722-2244-4F8A-A283-51D3B9F5B1EA}"/>
          </ac:spMkLst>
        </pc:spChg>
        <pc:spChg chg="mod">
          <ac:chgData name="송우석" userId="78ad6456-1eba-4132-a483-55c90c53bc91" providerId="ADAL" clId="{1CFA3B3B-2D73-4B93-ABED-E24FBC6641A8}" dt="2021-07-06T11:08:42.764" v="8036" actId="20577"/>
          <ac:spMkLst>
            <pc:docMk/>
            <pc:sldMk cId="2972540377" sldId="267"/>
            <ac:spMk id="3" creationId="{970CE063-4AE8-4132-81C6-27B25CEB2CE8}"/>
          </ac:spMkLst>
        </pc:spChg>
      </pc:sldChg>
      <pc:sldChg chg="modSp add mod modShow">
        <pc:chgData name="송우석" userId="78ad6456-1eba-4132-a483-55c90c53bc91" providerId="ADAL" clId="{1CFA3B3B-2D73-4B93-ABED-E24FBC6641A8}" dt="2021-07-13T03:57:41.383" v="9962" actId="729"/>
        <pc:sldMkLst>
          <pc:docMk/>
          <pc:sldMk cId="1014879200" sldId="268"/>
        </pc:sldMkLst>
        <pc:spChg chg="mod">
          <ac:chgData name="송우석" userId="78ad6456-1eba-4132-a483-55c90c53bc91" providerId="ADAL" clId="{1CFA3B3B-2D73-4B93-ABED-E24FBC6641A8}" dt="2021-07-13T03:56:41.455" v="9961" actId="20577"/>
          <ac:spMkLst>
            <pc:docMk/>
            <pc:sldMk cId="1014879200" sldId="268"/>
            <ac:spMk id="3" creationId="{0366FC56-F388-44F6-911C-895D23127B24}"/>
          </ac:spMkLst>
        </pc:spChg>
      </pc:sldChg>
      <pc:sldChg chg="new del">
        <pc:chgData name="송우석" userId="78ad6456-1eba-4132-a483-55c90c53bc91" providerId="ADAL" clId="{1CFA3B3B-2D73-4B93-ABED-E24FBC6641A8}" dt="2021-07-13T03:54:33.103" v="9504" actId="47"/>
        <pc:sldMkLst>
          <pc:docMk/>
          <pc:sldMk cId="3495122414" sldId="268"/>
        </pc:sldMkLst>
      </pc:sldChg>
    </pc:docChg>
  </pc:docChgLst>
  <pc:docChgLst>
    <pc:chgData name="송우석" userId="78ad6456-1eba-4132-a483-55c90c53bc91" providerId="ADAL" clId="{A2EEC331-0156-4882-89F2-051F4D75A64C}"/>
    <pc:docChg chg="undo custSel addSld delSld modSld sldOrd">
      <pc:chgData name="송우석" userId="78ad6456-1eba-4132-a483-55c90c53bc91" providerId="ADAL" clId="{A2EEC331-0156-4882-89F2-051F4D75A64C}" dt="2021-08-08T12:03:04.345" v="785" actId="1076"/>
      <pc:docMkLst>
        <pc:docMk/>
      </pc:docMkLst>
      <pc:sldChg chg="modSp mod">
        <pc:chgData name="송우석" userId="78ad6456-1eba-4132-a483-55c90c53bc91" providerId="ADAL" clId="{A2EEC331-0156-4882-89F2-051F4D75A64C}" dt="2021-07-18T14:56:17.726" v="116" actId="313"/>
        <pc:sldMkLst>
          <pc:docMk/>
          <pc:sldMk cId="1015524843" sldId="258"/>
        </pc:sldMkLst>
        <pc:spChg chg="mod">
          <ac:chgData name="송우석" userId="78ad6456-1eba-4132-a483-55c90c53bc91" providerId="ADAL" clId="{A2EEC331-0156-4882-89F2-051F4D75A64C}" dt="2021-07-18T14:56:17.726" v="116" actId="313"/>
          <ac:spMkLst>
            <pc:docMk/>
            <pc:sldMk cId="1015524843" sldId="258"/>
            <ac:spMk id="12" creationId="{0751F1ED-C20E-406F-BBAA-966F919AE8D6}"/>
          </ac:spMkLst>
        </pc:spChg>
      </pc:sldChg>
      <pc:sldChg chg="modSp mod">
        <pc:chgData name="송우석" userId="78ad6456-1eba-4132-a483-55c90c53bc91" providerId="ADAL" clId="{A2EEC331-0156-4882-89F2-051F4D75A64C}" dt="2021-07-18T15:08:58.755" v="128" actId="20577"/>
        <pc:sldMkLst>
          <pc:docMk/>
          <pc:sldMk cId="3318543718" sldId="275"/>
        </pc:sldMkLst>
        <pc:spChg chg="mod">
          <ac:chgData name="송우석" userId="78ad6456-1eba-4132-a483-55c90c53bc91" providerId="ADAL" clId="{A2EEC331-0156-4882-89F2-051F4D75A64C}" dt="2021-07-18T15:08:58.755" v="128" actId="20577"/>
          <ac:spMkLst>
            <pc:docMk/>
            <pc:sldMk cId="3318543718" sldId="275"/>
            <ac:spMk id="12" creationId="{6C7ABB97-19E4-4DFF-AAA5-340E8DF7E366}"/>
          </ac:spMkLst>
        </pc:spChg>
      </pc:sldChg>
      <pc:sldChg chg="modSp">
        <pc:chgData name="송우석" userId="78ad6456-1eba-4132-a483-55c90c53bc91" providerId="ADAL" clId="{A2EEC331-0156-4882-89F2-051F4D75A64C}" dt="2021-08-05T02:55:22.882" v="780"/>
        <pc:sldMkLst>
          <pc:docMk/>
          <pc:sldMk cId="1049139597" sldId="276"/>
        </pc:sldMkLst>
        <pc:picChg chg="mod">
          <ac:chgData name="송우석" userId="78ad6456-1eba-4132-a483-55c90c53bc91" providerId="ADAL" clId="{A2EEC331-0156-4882-89F2-051F4D75A64C}" dt="2021-08-05T02:55:22.882" v="780"/>
          <ac:picMkLst>
            <pc:docMk/>
            <pc:sldMk cId="1049139597" sldId="276"/>
            <ac:picMk id="8" creationId="{AAC35E7C-1A24-4E5D-B117-A1348F672710}"/>
          </ac:picMkLst>
        </pc:picChg>
      </pc:sldChg>
      <pc:sldChg chg="modSp mod">
        <pc:chgData name="송우석" userId="78ad6456-1eba-4132-a483-55c90c53bc91" providerId="ADAL" clId="{A2EEC331-0156-4882-89F2-051F4D75A64C}" dt="2021-08-08T12:03:04.345" v="785" actId="1076"/>
        <pc:sldMkLst>
          <pc:docMk/>
          <pc:sldMk cId="4087174200" sldId="277"/>
        </pc:sldMkLst>
        <pc:picChg chg="mod">
          <ac:chgData name="송우석" userId="78ad6456-1eba-4132-a483-55c90c53bc91" providerId="ADAL" clId="{A2EEC331-0156-4882-89F2-051F4D75A64C}" dt="2021-08-08T12:03:04.345" v="785" actId="1076"/>
          <ac:picMkLst>
            <pc:docMk/>
            <pc:sldMk cId="4087174200" sldId="277"/>
            <ac:picMk id="4" creationId="{7424A6AE-E0D8-4878-8E46-CBA667A4E8BD}"/>
          </ac:picMkLst>
        </pc:picChg>
        <pc:picChg chg="mod">
          <ac:chgData name="송우석" userId="78ad6456-1eba-4132-a483-55c90c53bc91" providerId="ADAL" clId="{A2EEC331-0156-4882-89F2-051F4D75A64C}" dt="2021-08-08T12:03:04.345" v="785" actId="1076"/>
          <ac:picMkLst>
            <pc:docMk/>
            <pc:sldMk cId="4087174200" sldId="277"/>
            <ac:picMk id="9" creationId="{A2A130B0-F593-4892-92F5-71F370BC9051}"/>
          </ac:picMkLst>
        </pc:picChg>
      </pc:sldChg>
      <pc:sldChg chg="modSp">
        <pc:chgData name="송우석" userId="78ad6456-1eba-4132-a483-55c90c53bc91" providerId="ADAL" clId="{A2EEC331-0156-4882-89F2-051F4D75A64C}" dt="2021-08-05T02:55:15.209" v="779"/>
        <pc:sldMkLst>
          <pc:docMk/>
          <pc:sldMk cId="1598738249" sldId="281"/>
        </pc:sldMkLst>
        <pc:picChg chg="mod">
          <ac:chgData name="송우석" userId="78ad6456-1eba-4132-a483-55c90c53bc91" providerId="ADAL" clId="{A2EEC331-0156-4882-89F2-051F4D75A64C}" dt="2021-08-05T02:55:15.209" v="779"/>
          <ac:picMkLst>
            <pc:docMk/>
            <pc:sldMk cId="1598738249" sldId="281"/>
            <ac:picMk id="8" creationId="{1298A5A1-83FA-4602-B98D-14F1ED58A192}"/>
          </ac:picMkLst>
        </pc:picChg>
      </pc:sldChg>
      <pc:sldChg chg="modSp mod">
        <pc:chgData name="송우석" userId="78ad6456-1eba-4132-a483-55c90c53bc91" providerId="ADAL" clId="{A2EEC331-0156-4882-89F2-051F4D75A64C}" dt="2021-07-18T15:09:36.634" v="132" actId="20577"/>
        <pc:sldMkLst>
          <pc:docMk/>
          <pc:sldMk cId="2777572379" sldId="284"/>
        </pc:sldMkLst>
        <pc:spChg chg="mod">
          <ac:chgData name="송우석" userId="78ad6456-1eba-4132-a483-55c90c53bc91" providerId="ADAL" clId="{A2EEC331-0156-4882-89F2-051F4D75A64C}" dt="2021-07-18T15:09:36.634" v="132" actId="20577"/>
          <ac:spMkLst>
            <pc:docMk/>
            <pc:sldMk cId="2777572379" sldId="284"/>
            <ac:spMk id="11" creationId="{64DE7091-2379-4B22-8633-C66898099471}"/>
          </ac:spMkLst>
        </pc:spChg>
        <pc:spChg chg="mod">
          <ac:chgData name="송우석" userId="78ad6456-1eba-4132-a483-55c90c53bc91" providerId="ADAL" clId="{A2EEC331-0156-4882-89F2-051F4D75A64C}" dt="2021-07-18T15:08:48.894" v="123" actId="20577"/>
          <ac:spMkLst>
            <pc:docMk/>
            <pc:sldMk cId="2777572379" sldId="284"/>
            <ac:spMk id="14" creationId="{76FB13D2-916E-4AA1-AF68-2D2AA365AC86}"/>
          </ac:spMkLst>
        </pc:spChg>
      </pc:sldChg>
      <pc:sldChg chg="modSp mod">
        <pc:chgData name="송우석" userId="78ad6456-1eba-4132-a483-55c90c53bc91" providerId="ADAL" clId="{A2EEC331-0156-4882-89F2-051F4D75A64C}" dt="2021-08-04T11:19:58.586" v="676" actId="1076"/>
        <pc:sldMkLst>
          <pc:docMk/>
          <pc:sldMk cId="2585236328" sldId="286"/>
        </pc:sldMkLst>
        <pc:picChg chg="mod">
          <ac:chgData name="송우석" userId="78ad6456-1eba-4132-a483-55c90c53bc91" providerId="ADAL" clId="{A2EEC331-0156-4882-89F2-051F4D75A64C}" dt="2021-08-04T11:19:52.710" v="674" actId="1076"/>
          <ac:picMkLst>
            <pc:docMk/>
            <pc:sldMk cId="2585236328" sldId="286"/>
            <ac:picMk id="17" creationId="{DF80CC2F-62FD-413F-96CD-274D9814CB6A}"/>
          </ac:picMkLst>
        </pc:picChg>
        <pc:picChg chg="mod">
          <ac:chgData name="송우석" userId="78ad6456-1eba-4132-a483-55c90c53bc91" providerId="ADAL" clId="{A2EEC331-0156-4882-89F2-051F4D75A64C}" dt="2021-08-04T11:19:58.586" v="676" actId="1076"/>
          <ac:picMkLst>
            <pc:docMk/>
            <pc:sldMk cId="2585236328" sldId="286"/>
            <ac:picMk id="19" creationId="{C131225E-9575-47D7-A806-7989E40246A0}"/>
          </ac:picMkLst>
        </pc:picChg>
      </pc:sldChg>
      <pc:sldChg chg="addSp delSp del mod">
        <pc:chgData name="송우석" userId="78ad6456-1eba-4132-a483-55c90c53bc91" providerId="ADAL" clId="{A2EEC331-0156-4882-89F2-051F4D75A64C}" dt="2021-08-01T11:13:40.601" v="162" actId="47"/>
        <pc:sldMkLst>
          <pc:docMk/>
          <pc:sldMk cId="2114826412" sldId="287"/>
        </pc:sldMkLst>
        <pc:picChg chg="add del">
          <ac:chgData name="송우석" userId="78ad6456-1eba-4132-a483-55c90c53bc91" providerId="ADAL" clId="{A2EEC331-0156-4882-89F2-051F4D75A64C}" dt="2021-07-18T15:28:03.533" v="142" actId="478"/>
          <ac:picMkLst>
            <pc:docMk/>
            <pc:sldMk cId="2114826412" sldId="287"/>
            <ac:picMk id="9" creationId="{31DA6210-7EDC-4EE4-AA88-7F7BB53C8748}"/>
          </ac:picMkLst>
        </pc:picChg>
      </pc:sldChg>
      <pc:sldChg chg="addSp modSp new mod ord">
        <pc:chgData name="송우석" userId="78ad6456-1eba-4132-a483-55c90c53bc91" providerId="ADAL" clId="{A2EEC331-0156-4882-89F2-051F4D75A64C}" dt="2021-08-01T11:38:42.520" v="383"/>
        <pc:sldMkLst>
          <pc:docMk/>
          <pc:sldMk cId="3487583279" sldId="287"/>
        </pc:sldMkLst>
        <pc:spChg chg="mod">
          <ac:chgData name="송우석" userId="78ad6456-1eba-4132-a483-55c90c53bc91" providerId="ADAL" clId="{A2EEC331-0156-4882-89F2-051F4D75A64C}" dt="2021-08-01T11:19:03.394" v="212" actId="20577"/>
          <ac:spMkLst>
            <pc:docMk/>
            <pc:sldMk cId="3487583279" sldId="287"/>
            <ac:spMk id="2" creationId="{04007634-5027-47D4-B9E1-CCFD99FFFD4D}"/>
          </ac:spMkLst>
        </pc:spChg>
        <pc:spChg chg="mod">
          <ac:chgData name="송우석" userId="78ad6456-1eba-4132-a483-55c90c53bc91" providerId="ADAL" clId="{A2EEC331-0156-4882-89F2-051F4D75A64C}" dt="2021-08-01T11:14:18.263" v="194" actId="20577"/>
          <ac:spMkLst>
            <pc:docMk/>
            <pc:sldMk cId="3487583279" sldId="287"/>
            <ac:spMk id="3" creationId="{DE21D704-2499-4840-B425-0CA9C45D7071}"/>
          </ac:spMkLst>
        </pc:spChg>
        <pc:picChg chg="add mod">
          <ac:chgData name="송우석" userId="78ad6456-1eba-4132-a483-55c90c53bc91" providerId="ADAL" clId="{A2EEC331-0156-4882-89F2-051F4D75A64C}" dt="2021-08-01T11:29:51.607" v="301" actId="1038"/>
          <ac:picMkLst>
            <pc:docMk/>
            <pc:sldMk cId="3487583279" sldId="287"/>
            <ac:picMk id="5" creationId="{BFB6F775-BB90-43D7-B7A7-B670F2CC497A}"/>
          </ac:picMkLst>
        </pc:picChg>
        <pc:picChg chg="add mod">
          <ac:chgData name="송우석" userId="78ad6456-1eba-4132-a483-55c90c53bc91" providerId="ADAL" clId="{A2EEC331-0156-4882-89F2-051F4D75A64C}" dt="2021-08-01T11:29:53.680" v="320" actId="1037"/>
          <ac:picMkLst>
            <pc:docMk/>
            <pc:sldMk cId="3487583279" sldId="287"/>
            <ac:picMk id="7" creationId="{585B1AA7-EA0A-4816-9E78-E302531784E2}"/>
          </ac:picMkLst>
        </pc:picChg>
      </pc:sldChg>
      <pc:sldChg chg="addSp delSp modSp add mod ord">
        <pc:chgData name="송우석" userId="78ad6456-1eba-4132-a483-55c90c53bc91" providerId="ADAL" clId="{A2EEC331-0156-4882-89F2-051F4D75A64C}" dt="2021-08-04T11:26:44.824" v="680"/>
        <pc:sldMkLst>
          <pc:docMk/>
          <pc:sldMk cId="2930570705" sldId="288"/>
        </pc:sldMkLst>
        <pc:spChg chg="mod">
          <ac:chgData name="송우석" userId="78ad6456-1eba-4132-a483-55c90c53bc91" providerId="ADAL" clId="{A2EEC331-0156-4882-89F2-051F4D75A64C}" dt="2021-08-01T11:38:48.031" v="390" actId="20577"/>
          <ac:spMkLst>
            <pc:docMk/>
            <pc:sldMk cId="2930570705" sldId="288"/>
            <ac:spMk id="2" creationId="{04007634-5027-47D4-B9E1-CCFD99FFFD4D}"/>
          </ac:spMkLst>
        </pc:spChg>
        <pc:picChg chg="del">
          <ac:chgData name="송우석" userId="78ad6456-1eba-4132-a483-55c90c53bc91" providerId="ADAL" clId="{A2EEC331-0156-4882-89F2-051F4D75A64C}" dt="2021-08-01T11:19:17.648" v="232" actId="478"/>
          <ac:picMkLst>
            <pc:docMk/>
            <pc:sldMk cId="2930570705" sldId="288"/>
            <ac:picMk id="5" creationId="{BFB6F775-BB90-43D7-B7A7-B670F2CC497A}"/>
          </ac:picMkLst>
        </pc:picChg>
        <pc:picChg chg="add mod">
          <ac:chgData name="송우석" userId="78ad6456-1eba-4132-a483-55c90c53bc91" providerId="ADAL" clId="{A2EEC331-0156-4882-89F2-051F4D75A64C}" dt="2021-08-01T11:22:03.470" v="251" actId="14100"/>
          <ac:picMkLst>
            <pc:docMk/>
            <pc:sldMk cId="2930570705" sldId="288"/>
            <ac:picMk id="6" creationId="{6BA3494E-31DF-45A5-94C4-8C0603CA8141}"/>
          </ac:picMkLst>
        </pc:picChg>
        <pc:picChg chg="del">
          <ac:chgData name="송우석" userId="78ad6456-1eba-4132-a483-55c90c53bc91" providerId="ADAL" clId="{A2EEC331-0156-4882-89F2-051F4D75A64C}" dt="2021-08-01T11:19:18.002" v="233" actId="478"/>
          <ac:picMkLst>
            <pc:docMk/>
            <pc:sldMk cId="2930570705" sldId="288"/>
            <ac:picMk id="7" creationId="{585B1AA7-EA0A-4816-9E78-E302531784E2}"/>
          </ac:picMkLst>
        </pc:picChg>
        <pc:picChg chg="add mod">
          <ac:chgData name="송우석" userId="78ad6456-1eba-4132-a483-55c90c53bc91" providerId="ADAL" clId="{A2EEC331-0156-4882-89F2-051F4D75A64C}" dt="2021-08-01T11:22:05.636" v="252" actId="14100"/>
          <ac:picMkLst>
            <pc:docMk/>
            <pc:sldMk cId="2930570705" sldId="288"/>
            <ac:picMk id="9" creationId="{A81368EB-6818-401C-B33A-F0A73D5FBB15}"/>
          </ac:picMkLst>
        </pc:picChg>
        <pc:picChg chg="add del mod">
          <ac:chgData name="송우석" userId="78ad6456-1eba-4132-a483-55c90c53bc91" providerId="ADAL" clId="{A2EEC331-0156-4882-89F2-051F4D75A64C}" dt="2021-08-01T11:38:54.471" v="391" actId="478"/>
          <ac:picMkLst>
            <pc:docMk/>
            <pc:sldMk cId="2930570705" sldId="288"/>
            <ac:picMk id="11" creationId="{2B7070D3-B457-4EC9-B5A5-1FC93D8A3481}"/>
          </ac:picMkLst>
        </pc:picChg>
        <pc:picChg chg="add mod">
          <ac:chgData name="송우석" userId="78ad6456-1eba-4132-a483-55c90c53bc91" providerId="ADAL" clId="{A2EEC331-0156-4882-89F2-051F4D75A64C}" dt="2021-08-01T11:38:54.691" v="392"/>
          <ac:picMkLst>
            <pc:docMk/>
            <pc:sldMk cId="2930570705" sldId="288"/>
            <ac:picMk id="12" creationId="{56A56A9A-C3F9-4359-A33D-B8D7CB82383A}"/>
          </ac:picMkLst>
        </pc:picChg>
      </pc:sldChg>
      <pc:sldChg chg="addSp delSp modSp del mod">
        <pc:chgData name="송우석" userId="78ad6456-1eba-4132-a483-55c90c53bc91" providerId="ADAL" clId="{A2EEC331-0156-4882-89F2-051F4D75A64C}" dt="2021-08-01T11:13:39.997" v="161" actId="47"/>
        <pc:sldMkLst>
          <pc:docMk/>
          <pc:sldMk cId="3838869717" sldId="288"/>
        </pc:sldMkLst>
        <pc:spChg chg="mod">
          <ac:chgData name="송우석" userId="78ad6456-1eba-4132-a483-55c90c53bc91" providerId="ADAL" clId="{A2EEC331-0156-4882-89F2-051F4D75A64C}" dt="2021-07-18T14:55:04.015" v="83" actId="20577"/>
          <ac:spMkLst>
            <pc:docMk/>
            <pc:sldMk cId="3838869717" sldId="288"/>
            <ac:spMk id="2" creationId="{70AD8C18-93AA-44C1-A3D2-1D4730E3E92D}"/>
          </ac:spMkLst>
        </pc:spChg>
        <pc:picChg chg="add del mod">
          <ac:chgData name="송우석" userId="78ad6456-1eba-4132-a483-55c90c53bc91" providerId="ADAL" clId="{A2EEC331-0156-4882-89F2-051F4D75A64C}" dt="2021-07-18T15:28:02.208" v="139" actId="22"/>
          <ac:picMkLst>
            <pc:docMk/>
            <pc:sldMk cId="3838869717" sldId="288"/>
            <ac:picMk id="4" creationId="{B490AA84-2BC0-4A53-9089-7A061A451B31}"/>
          </ac:picMkLst>
        </pc:picChg>
        <pc:picChg chg="add del">
          <ac:chgData name="송우석" userId="78ad6456-1eba-4132-a483-55c90c53bc91" providerId="ADAL" clId="{A2EEC331-0156-4882-89F2-051F4D75A64C}" dt="2021-07-18T15:28:02.982" v="141" actId="478"/>
          <ac:picMkLst>
            <pc:docMk/>
            <pc:sldMk cId="3838869717" sldId="288"/>
            <ac:picMk id="8" creationId="{DD91F5E6-2C9D-4088-9D98-78B74EC83ED5}"/>
          </ac:picMkLst>
        </pc:picChg>
      </pc:sldChg>
      <pc:sldChg chg="addSp delSp modSp add mod">
        <pc:chgData name="송우석" userId="78ad6456-1eba-4132-a483-55c90c53bc91" providerId="ADAL" clId="{A2EEC331-0156-4882-89F2-051F4D75A64C}" dt="2021-08-01T11:31:31.969" v="329" actId="1076"/>
        <pc:sldMkLst>
          <pc:docMk/>
          <pc:sldMk cId="875475049" sldId="289"/>
        </pc:sldMkLst>
        <pc:spChg chg="mod">
          <ac:chgData name="송우석" userId="78ad6456-1eba-4132-a483-55c90c53bc91" providerId="ADAL" clId="{A2EEC331-0156-4882-89F2-051F4D75A64C}" dt="2021-08-01T11:24:05.849" v="276" actId="20577"/>
          <ac:spMkLst>
            <pc:docMk/>
            <pc:sldMk cId="875475049" sldId="289"/>
            <ac:spMk id="2" creationId="{04007634-5027-47D4-B9E1-CCFD99FFFD4D}"/>
          </ac:spMkLst>
        </pc:spChg>
        <pc:picChg chg="del">
          <ac:chgData name="송우석" userId="78ad6456-1eba-4132-a483-55c90c53bc91" providerId="ADAL" clId="{A2EEC331-0156-4882-89F2-051F4D75A64C}" dt="2021-08-01T11:24:08.012" v="277" actId="478"/>
          <ac:picMkLst>
            <pc:docMk/>
            <pc:sldMk cId="875475049" sldId="289"/>
            <ac:picMk id="5" creationId="{BFB6F775-BB90-43D7-B7A7-B670F2CC497A}"/>
          </ac:picMkLst>
        </pc:picChg>
        <pc:picChg chg="add del mod">
          <ac:chgData name="송우석" userId="78ad6456-1eba-4132-a483-55c90c53bc91" providerId="ADAL" clId="{A2EEC331-0156-4882-89F2-051F4D75A64C}" dt="2021-08-01T11:23:40.613" v="263" actId="478"/>
          <ac:picMkLst>
            <pc:docMk/>
            <pc:sldMk cId="875475049" sldId="289"/>
            <ac:picMk id="6" creationId="{75B0486C-3D22-470B-B0CA-1385BB98B51F}"/>
          </ac:picMkLst>
        </pc:picChg>
        <pc:picChg chg="del">
          <ac:chgData name="송우석" userId="78ad6456-1eba-4132-a483-55c90c53bc91" providerId="ADAL" clId="{A2EEC331-0156-4882-89F2-051F4D75A64C}" dt="2021-08-01T11:23:15.843" v="258" actId="478"/>
          <ac:picMkLst>
            <pc:docMk/>
            <pc:sldMk cId="875475049" sldId="289"/>
            <ac:picMk id="7" creationId="{585B1AA7-EA0A-4816-9E78-E302531784E2}"/>
          </ac:picMkLst>
        </pc:picChg>
        <pc:picChg chg="add mod">
          <ac:chgData name="송우석" userId="78ad6456-1eba-4132-a483-55c90c53bc91" providerId="ADAL" clId="{A2EEC331-0156-4882-89F2-051F4D75A64C}" dt="2021-08-01T11:24:01.539" v="266" actId="14100"/>
          <ac:picMkLst>
            <pc:docMk/>
            <pc:sldMk cId="875475049" sldId="289"/>
            <ac:picMk id="9" creationId="{64F8702A-5071-429A-8562-8E42CB432713}"/>
          </ac:picMkLst>
        </pc:picChg>
        <pc:picChg chg="add mod">
          <ac:chgData name="송우석" userId="78ad6456-1eba-4132-a483-55c90c53bc91" providerId="ADAL" clId="{A2EEC331-0156-4882-89F2-051F4D75A64C}" dt="2021-08-01T11:31:24.670" v="326" actId="1076"/>
          <ac:picMkLst>
            <pc:docMk/>
            <pc:sldMk cId="875475049" sldId="289"/>
            <ac:picMk id="11" creationId="{C5936275-5C33-4C39-A1BE-8AC3A3F425B6}"/>
          </ac:picMkLst>
        </pc:picChg>
        <pc:picChg chg="add mod">
          <ac:chgData name="송우석" userId="78ad6456-1eba-4132-a483-55c90c53bc91" providerId="ADAL" clId="{A2EEC331-0156-4882-89F2-051F4D75A64C}" dt="2021-08-01T11:31:31.969" v="329" actId="1076"/>
          <ac:picMkLst>
            <pc:docMk/>
            <pc:sldMk cId="875475049" sldId="289"/>
            <ac:picMk id="13" creationId="{59A2EA28-50DF-4B1D-89AE-91CE75DF4043}"/>
          </ac:picMkLst>
        </pc:picChg>
      </pc:sldChg>
      <pc:sldChg chg="addSp delSp modSp add del mod">
        <pc:chgData name="송우석" userId="78ad6456-1eba-4132-a483-55c90c53bc91" providerId="ADAL" clId="{A2EEC331-0156-4882-89F2-051F4D75A64C}" dt="2021-08-01T11:13:42.405" v="163" actId="47"/>
        <pc:sldMkLst>
          <pc:docMk/>
          <pc:sldMk cId="3400096831" sldId="289"/>
        </pc:sldMkLst>
        <pc:spChg chg="mod">
          <ac:chgData name="송우석" userId="78ad6456-1eba-4132-a483-55c90c53bc91" providerId="ADAL" clId="{A2EEC331-0156-4882-89F2-051F4D75A64C}" dt="2021-07-18T15:29:04.063" v="160" actId="20577"/>
          <ac:spMkLst>
            <pc:docMk/>
            <pc:sldMk cId="3400096831" sldId="289"/>
            <ac:spMk id="2" creationId="{70AD8C18-93AA-44C1-A3D2-1D4730E3E92D}"/>
          </ac:spMkLst>
        </pc:spChg>
        <pc:spChg chg="add del mod">
          <ac:chgData name="송우석" userId="78ad6456-1eba-4132-a483-55c90c53bc91" providerId="ADAL" clId="{A2EEC331-0156-4882-89F2-051F4D75A64C}" dt="2021-07-18T15:28:22.679" v="145" actId="478"/>
          <ac:spMkLst>
            <pc:docMk/>
            <pc:sldMk cId="3400096831" sldId="289"/>
            <ac:spMk id="3" creationId="{BDAD894A-41C8-4F74-B83F-5CB3622F8A07}"/>
          </ac:spMkLst>
        </pc:spChg>
        <pc:picChg chg="add mod">
          <ac:chgData name="송우석" userId="78ad6456-1eba-4132-a483-55c90c53bc91" providerId="ADAL" clId="{A2EEC331-0156-4882-89F2-051F4D75A64C}" dt="2021-07-18T15:28:25.994" v="149" actId="1076"/>
          <ac:picMkLst>
            <pc:docMk/>
            <pc:sldMk cId="3400096831" sldId="289"/>
            <ac:picMk id="6" creationId="{6291CC17-C6DF-4BF7-A6FA-63A15F203A41}"/>
          </ac:picMkLst>
        </pc:picChg>
        <pc:picChg chg="del">
          <ac:chgData name="송우석" userId="78ad6456-1eba-4132-a483-55c90c53bc91" providerId="ADAL" clId="{A2EEC331-0156-4882-89F2-051F4D75A64C}" dt="2021-07-18T14:54:19.605" v="1" actId="478"/>
          <ac:picMkLst>
            <pc:docMk/>
            <pc:sldMk cId="3400096831" sldId="289"/>
            <ac:picMk id="8" creationId="{DD91F5E6-2C9D-4088-9D98-78B74EC83ED5}"/>
          </ac:picMkLst>
        </pc:picChg>
      </pc:sldChg>
      <pc:sldChg chg="addSp delSp modSp add mod ord">
        <pc:chgData name="송우석" userId="78ad6456-1eba-4132-a483-55c90c53bc91" providerId="ADAL" clId="{A2EEC331-0156-4882-89F2-051F4D75A64C}" dt="2021-08-01T11:38:25.961" v="381" actId="20577"/>
        <pc:sldMkLst>
          <pc:docMk/>
          <pc:sldMk cId="4151412929" sldId="290"/>
        </pc:sldMkLst>
        <pc:spChg chg="mod">
          <ac:chgData name="송우석" userId="78ad6456-1eba-4132-a483-55c90c53bc91" providerId="ADAL" clId="{A2EEC331-0156-4882-89F2-051F4D75A64C}" dt="2021-08-01T11:38:25.961" v="381" actId="20577"/>
          <ac:spMkLst>
            <pc:docMk/>
            <pc:sldMk cId="4151412929" sldId="290"/>
            <ac:spMk id="2" creationId="{04007634-5027-47D4-B9E1-CCFD99FFFD4D}"/>
          </ac:spMkLst>
        </pc:spChg>
        <pc:spChg chg="mod">
          <ac:chgData name="송우석" userId="78ad6456-1eba-4132-a483-55c90c53bc91" providerId="ADAL" clId="{A2EEC331-0156-4882-89F2-051F4D75A64C}" dt="2021-08-01T11:38:08.616" v="370" actId="20577"/>
          <ac:spMkLst>
            <pc:docMk/>
            <pc:sldMk cId="4151412929" sldId="290"/>
            <ac:spMk id="3" creationId="{DE21D704-2499-4840-B425-0CA9C45D7071}"/>
          </ac:spMkLst>
        </pc:spChg>
        <pc:picChg chg="add mod">
          <ac:chgData name="송우석" userId="78ad6456-1eba-4132-a483-55c90c53bc91" providerId="ADAL" clId="{A2EEC331-0156-4882-89F2-051F4D75A64C}" dt="2021-08-01T11:38:15.124" v="372" actId="14100"/>
          <ac:picMkLst>
            <pc:docMk/>
            <pc:sldMk cId="4151412929" sldId="290"/>
            <ac:picMk id="5" creationId="{2D28B1FB-B0A8-4D56-BAB8-EA84AA11DB70}"/>
          </ac:picMkLst>
        </pc:picChg>
        <pc:picChg chg="del">
          <ac:chgData name="송우석" userId="78ad6456-1eba-4132-a483-55c90c53bc91" providerId="ADAL" clId="{A2EEC331-0156-4882-89F2-051F4D75A64C}" dt="2021-08-01T11:37:16.285" v="352" actId="478"/>
          <ac:picMkLst>
            <pc:docMk/>
            <pc:sldMk cId="4151412929" sldId="290"/>
            <ac:picMk id="6" creationId="{6BA3494E-31DF-45A5-94C4-8C0603CA8141}"/>
          </ac:picMkLst>
        </pc:picChg>
        <pc:picChg chg="del">
          <ac:chgData name="송우석" userId="78ad6456-1eba-4132-a483-55c90c53bc91" providerId="ADAL" clId="{A2EEC331-0156-4882-89F2-051F4D75A64C}" dt="2021-08-01T11:37:15.931" v="351" actId="478"/>
          <ac:picMkLst>
            <pc:docMk/>
            <pc:sldMk cId="4151412929" sldId="290"/>
            <ac:picMk id="9" creationId="{A81368EB-6818-401C-B33A-F0A73D5FBB15}"/>
          </ac:picMkLst>
        </pc:picChg>
        <pc:picChg chg="mod ord">
          <ac:chgData name="송우석" userId="78ad6456-1eba-4132-a483-55c90c53bc91" providerId="ADAL" clId="{A2EEC331-0156-4882-89F2-051F4D75A64C}" dt="2021-08-01T11:37:58.588" v="364" actId="1076"/>
          <ac:picMkLst>
            <pc:docMk/>
            <pc:sldMk cId="4151412929" sldId="290"/>
            <ac:picMk id="11" creationId="{2B7070D3-B457-4EC9-B5A5-1FC93D8A3481}"/>
          </ac:picMkLst>
        </pc:picChg>
      </pc:sldChg>
      <pc:sldChg chg="addSp delSp modSp add mod">
        <pc:chgData name="송우석" userId="78ad6456-1eba-4132-a483-55c90c53bc91" providerId="ADAL" clId="{A2EEC331-0156-4882-89F2-051F4D75A64C}" dt="2021-08-05T02:11:55.748" v="777" actId="1076"/>
        <pc:sldMkLst>
          <pc:docMk/>
          <pc:sldMk cId="1070700757" sldId="291"/>
        </pc:sldMkLst>
        <pc:spChg chg="add del mod">
          <ac:chgData name="송우석" userId="78ad6456-1eba-4132-a483-55c90c53bc91" providerId="ADAL" clId="{A2EEC331-0156-4882-89F2-051F4D75A64C}" dt="2021-08-01T11:48:20.179" v="411" actId="478"/>
          <ac:spMkLst>
            <pc:docMk/>
            <pc:sldMk cId="1070700757" sldId="291"/>
            <ac:spMk id="3" creationId="{400EE48E-EA1C-4B0D-A845-EA4B9476E01B}"/>
          </ac:spMkLst>
        </pc:spChg>
        <pc:spChg chg="add del mod">
          <ac:chgData name="송우석" userId="78ad6456-1eba-4132-a483-55c90c53bc91" providerId="ADAL" clId="{A2EEC331-0156-4882-89F2-051F4D75A64C}" dt="2021-08-04T12:55:48.563" v="741" actId="478"/>
          <ac:spMkLst>
            <pc:docMk/>
            <pc:sldMk cId="1070700757" sldId="291"/>
            <ac:spMk id="7" creationId="{CF42A7A9-8D5C-4AA6-9571-B205FA1DA568}"/>
          </ac:spMkLst>
        </pc:spChg>
        <pc:spChg chg="del">
          <ac:chgData name="송우석" userId="78ad6456-1eba-4132-a483-55c90c53bc91" providerId="ADAL" clId="{A2EEC331-0156-4882-89F2-051F4D75A64C}" dt="2021-08-01T11:48:09.562" v="395" actId="478"/>
          <ac:spMkLst>
            <pc:docMk/>
            <pc:sldMk cId="1070700757" sldId="291"/>
            <ac:spMk id="9" creationId="{5B11D0B7-8A49-41D8-A68F-03141A89A7ED}"/>
          </ac:spMkLst>
        </pc:spChg>
        <pc:spChg chg="add mod">
          <ac:chgData name="송우석" userId="78ad6456-1eba-4132-a483-55c90c53bc91" providerId="ADAL" clId="{A2EEC331-0156-4882-89F2-051F4D75A64C}" dt="2021-08-05T02:11:51.600" v="774" actId="1076"/>
          <ac:spMkLst>
            <pc:docMk/>
            <pc:sldMk cId="1070700757" sldId="291"/>
            <ac:spMk id="11" creationId="{A79A1BB8-4329-4A83-B58A-025F20C01771}"/>
          </ac:spMkLst>
        </pc:spChg>
        <pc:picChg chg="del">
          <ac:chgData name="송우석" userId="78ad6456-1eba-4132-a483-55c90c53bc91" providerId="ADAL" clId="{A2EEC331-0156-4882-89F2-051F4D75A64C}" dt="2021-08-01T11:48:07.589" v="394" actId="478"/>
          <ac:picMkLst>
            <pc:docMk/>
            <pc:sldMk cId="1070700757" sldId="291"/>
            <ac:picMk id="8" creationId="{1298A5A1-83FA-4602-B98D-14F1ED58A192}"/>
          </ac:picMkLst>
        </pc:picChg>
        <pc:picChg chg="add mod">
          <ac:chgData name="송우석" userId="78ad6456-1eba-4132-a483-55c90c53bc91" providerId="ADAL" clId="{A2EEC331-0156-4882-89F2-051F4D75A64C}" dt="2021-08-05T02:11:55.748" v="777" actId="1076"/>
          <ac:picMkLst>
            <pc:docMk/>
            <pc:sldMk cId="1070700757" sldId="291"/>
            <ac:picMk id="8" creationId="{3F16C115-46F7-4E53-8007-E9254E519B2F}"/>
          </ac:picMkLst>
        </pc:picChg>
        <pc:cxnChg chg="add del">
          <ac:chgData name="송우석" userId="78ad6456-1eba-4132-a483-55c90c53bc91" providerId="ADAL" clId="{A2EEC331-0156-4882-89F2-051F4D75A64C}" dt="2021-08-04T12:54:04.179" v="733" actId="478"/>
          <ac:cxnSpMkLst>
            <pc:docMk/>
            <pc:sldMk cId="1070700757" sldId="291"/>
            <ac:cxnSpMk id="10" creationId="{7018EB73-42BE-4A8C-A716-BEA27782647C}"/>
          </ac:cxnSpMkLst>
        </pc:cxnChg>
      </pc:sldChg>
      <pc:sldChg chg="delSp modSp add mod">
        <pc:chgData name="송우석" userId="78ad6456-1eba-4132-a483-55c90c53bc91" providerId="ADAL" clId="{A2EEC331-0156-4882-89F2-051F4D75A64C}" dt="2021-08-04T12:56:30.955" v="770" actId="20577"/>
        <pc:sldMkLst>
          <pc:docMk/>
          <pc:sldMk cId="2784547332" sldId="292"/>
        </pc:sldMkLst>
        <pc:spChg chg="mod">
          <ac:chgData name="송우석" userId="78ad6456-1eba-4132-a483-55c90c53bc91" providerId="ADAL" clId="{A2EEC331-0156-4882-89F2-051F4D75A64C}" dt="2021-08-04T12:56:30.955" v="770" actId="20577"/>
          <ac:spMkLst>
            <pc:docMk/>
            <pc:sldMk cId="2784547332" sldId="292"/>
            <ac:spMk id="2" creationId="{04007634-5027-47D4-B9E1-CCFD99FFFD4D}"/>
          </ac:spMkLst>
        </pc:spChg>
        <pc:spChg chg="mod">
          <ac:chgData name="송우석" userId="78ad6456-1eba-4132-a483-55c90c53bc91" providerId="ADAL" clId="{A2EEC331-0156-4882-89F2-051F4D75A64C}" dt="2021-08-04T12:56:03.374" v="746" actId="20577"/>
          <ac:spMkLst>
            <pc:docMk/>
            <pc:sldMk cId="2784547332" sldId="292"/>
            <ac:spMk id="3" creationId="{DE21D704-2499-4840-B425-0CA9C45D7071}"/>
          </ac:spMkLst>
        </pc:spChg>
        <pc:picChg chg="del">
          <ac:chgData name="송우석" userId="78ad6456-1eba-4132-a483-55c90c53bc91" providerId="ADAL" clId="{A2EEC331-0156-4882-89F2-051F4D75A64C}" dt="2021-08-03T10:52:09.907" v="624" actId="478"/>
          <ac:picMkLst>
            <pc:docMk/>
            <pc:sldMk cId="2784547332" sldId="292"/>
            <ac:picMk id="9" creationId="{64F8702A-5071-429A-8562-8E42CB432713}"/>
          </ac:picMkLst>
        </pc:picChg>
        <pc:picChg chg="del">
          <ac:chgData name="송우석" userId="78ad6456-1eba-4132-a483-55c90c53bc91" providerId="ADAL" clId="{A2EEC331-0156-4882-89F2-051F4D75A64C}" dt="2021-08-03T10:52:05.807" v="621" actId="478"/>
          <ac:picMkLst>
            <pc:docMk/>
            <pc:sldMk cId="2784547332" sldId="292"/>
            <ac:picMk id="11" creationId="{C5936275-5C33-4C39-A1BE-8AC3A3F425B6}"/>
          </ac:picMkLst>
        </pc:picChg>
        <pc:picChg chg="del mod">
          <ac:chgData name="송우석" userId="78ad6456-1eba-4132-a483-55c90c53bc91" providerId="ADAL" clId="{A2EEC331-0156-4882-89F2-051F4D75A64C}" dt="2021-08-03T10:52:04.897" v="619" actId="478"/>
          <ac:picMkLst>
            <pc:docMk/>
            <pc:sldMk cId="2784547332" sldId="292"/>
            <ac:picMk id="13" creationId="{59A2EA28-50DF-4B1D-89AE-91CE75DF4043}"/>
          </ac:picMkLst>
        </pc:picChg>
      </pc:sldChg>
    </pc:docChg>
  </pc:docChgLst>
  <pc:docChgLst>
    <pc:chgData name="송우석" userId="78ad6456-1eba-4132-a483-55c90c53bc91" providerId="ADAL" clId="{B3ECE561-E070-48AD-95DA-8D412109205C}"/>
    <pc:docChg chg="undo custSel addSld delSld modSld sldOrd">
      <pc:chgData name="송우석" userId="78ad6456-1eba-4132-a483-55c90c53bc91" providerId="ADAL" clId="{B3ECE561-E070-48AD-95DA-8D412109205C}" dt="2021-08-13T10:44:55.669" v="2428" actId="478"/>
      <pc:docMkLst>
        <pc:docMk/>
      </pc:docMkLst>
      <pc:sldChg chg="modSp mod">
        <pc:chgData name="송우석" userId="78ad6456-1eba-4132-a483-55c90c53bc91" providerId="ADAL" clId="{B3ECE561-E070-48AD-95DA-8D412109205C}" dt="2021-08-13T10:41:06.972" v="2261" actId="20577"/>
        <pc:sldMkLst>
          <pc:docMk/>
          <pc:sldMk cId="999099219" sldId="256"/>
        </pc:sldMkLst>
        <pc:spChg chg="mod">
          <ac:chgData name="송우석" userId="78ad6456-1eba-4132-a483-55c90c53bc91" providerId="ADAL" clId="{B3ECE561-E070-48AD-95DA-8D412109205C}" dt="2021-08-13T10:41:06.972" v="2261" actId="20577"/>
          <ac:spMkLst>
            <pc:docMk/>
            <pc:sldMk cId="999099219" sldId="256"/>
            <ac:spMk id="2" creationId="{5BDF4722-2244-4F8A-A283-51D3B9F5B1EA}"/>
          </ac:spMkLst>
        </pc:spChg>
      </pc:sldChg>
      <pc:sldChg chg="del">
        <pc:chgData name="송우석" userId="78ad6456-1eba-4132-a483-55c90c53bc91" providerId="ADAL" clId="{B3ECE561-E070-48AD-95DA-8D412109205C}" dt="2021-08-13T10:01:09.199" v="16" actId="47"/>
        <pc:sldMkLst>
          <pc:docMk/>
          <pc:sldMk cId="1015524843" sldId="258"/>
        </pc:sldMkLst>
      </pc:sldChg>
      <pc:sldChg chg="addSp delSp modSp add mod">
        <pc:chgData name="송우석" userId="78ad6456-1eba-4132-a483-55c90c53bc91" providerId="ADAL" clId="{B3ECE561-E070-48AD-95DA-8D412109205C}" dt="2021-08-13T10:41:17.605" v="2280" actId="1037"/>
        <pc:sldMkLst>
          <pc:docMk/>
          <pc:sldMk cId="2728396190" sldId="268"/>
        </pc:sldMkLst>
        <pc:spChg chg="mod">
          <ac:chgData name="송우석" userId="78ad6456-1eba-4132-a483-55c90c53bc91" providerId="ADAL" clId="{B3ECE561-E070-48AD-95DA-8D412109205C}" dt="2021-08-13T10:37:00.379" v="2146" actId="1076"/>
          <ac:spMkLst>
            <pc:docMk/>
            <pc:sldMk cId="2728396190" sldId="268"/>
            <ac:spMk id="11" creationId="{D51DF5B9-5ED8-4F29-9266-111621F0C537}"/>
          </ac:spMkLst>
        </pc:spChg>
        <pc:spChg chg="del mod">
          <ac:chgData name="송우석" userId="78ad6456-1eba-4132-a483-55c90c53bc91" providerId="ADAL" clId="{B3ECE561-E070-48AD-95DA-8D412109205C}" dt="2021-08-13T10:04:49.990" v="286" actId="478"/>
          <ac:spMkLst>
            <pc:docMk/>
            <pc:sldMk cId="2728396190" sldId="268"/>
            <ac:spMk id="12" creationId="{0751F1ED-C20E-406F-BBAA-966F919AE8D6}"/>
          </ac:spMkLst>
        </pc:spChg>
        <pc:picChg chg="add del mod">
          <ac:chgData name="송우석" userId="78ad6456-1eba-4132-a483-55c90c53bc91" providerId="ADAL" clId="{B3ECE561-E070-48AD-95DA-8D412109205C}" dt="2021-08-13T10:00:25.856" v="6" actId="22"/>
          <ac:picMkLst>
            <pc:docMk/>
            <pc:sldMk cId="2728396190" sldId="268"/>
            <ac:picMk id="4" creationId="{E85DDC61-6E21-4576-B3DD-F1F8ECC01E5B}"/>
          </ac:picMkLst>
        </pc:picChg>
        <pc:picChg chg="add mod">
          <ac:chgData name="송우석" userId="78ad6456-1eba-4132-a483-55c90c53bc91" providerId="ADAL" clId="{B3ECE561-E070-48AD-95DA-8D412109205C}" dt="2021-08-13T10:41:17.605" v="2280" actId="1037"/>
          <ac:picMkLst>
            <pc:docMk/>
            <pc:sldMk cId="2728396190" sldId="268"/>
            <ac:picMk id="7" creationId="{2284FA3A-EF46-4CC0-A1B9-B41FBF25E7A2}"/>
          </ac:picMkLst>
        </pc:picChg>
        <pc:picChg chg="del">
          <ac:chgData name="송우석" userId="78ad6456-1eba-4132-a483-55c90c53bc91" providerId="ADAL" clId="{B3ECE561-E070-48AD-95DA-8D412109205C}" dt="2021-08-13T09:59:27.054" v="2" actId="478"/>
          <ac:picMkLst>
            <pc:docMk/>
            <pc:sldMk cId="2728396190" sldId="268"/>
            <ac:picMk id="10" creationId="{8A4D2D01-2AD4-475F-BA6D-4F19F003ABF4}"/>
          </ac:picMkLst>
        </pc:picChg>
      </pc:sldChg>
      <pc:sldChg chg="addSp delSp modSp add mod">
        <pc:chgData name="송우석" userId="78ad6456-1eba-4132-a483-55c90c53bc91" providerId="ADAL" clId="{B3ECE561-E070-48AD-95DA-8D412109205C}" dt="2021-08-13T10:25:25.190" v="1242" actId="1035"/>
        <pc:sldMkLst>
          <pc:docMk/>
          <pc:sldMk cId="3278491820" sldId="269"/>
        </pc:sldMkLst>
        <pc:spChg chg="mod">
          <ac:chgData name="송우석" userId="78ad6456-1eba-4132-a483-55c90c53bc91" providerId="ADAL" clId="{B3ECE561-E070-48AD-95DA-8D412109205C}" dt="2021-08-13T10:01:22.748" v="34" actId="20577"/>
          <ac:spMkLst>
            <pc:docMk/>
            <pc:sldMk cId="3278491820" sldId="269"/>
            <ac:spMk id="2" creationId="{70AD8C18-93AA-44C1-A3D2-1D4730E3E92D}"/>
          </ac:spMkLst>
        </pc:spChg>
        <pc:spChg chg="add del mod">
          <ac:chgData name="송우석" userId="78ad6456-1eba-4132-a483-55c90c53bc91" providerId="ADAL" clId="{B3ECE561-E070-48AD-95DA-8D412109205C}" dt="2021-08-13T10:25:25.190" v="1242" actId="1035"/>
          <ac:spMkLst>
            <pc:docMk/>
            <pc:sldMk cId="3278491820" sldId="269"/>
            <ac:spMk id="3" creationId="{F3091E00-E15D-4DA2-B624-9AF7590E5FD9}"/>
          </ac:spMkLst>
        </pc:spChg>
        <pc:spChg chg="add del mod">
          <ac:chgData name="송우석" userId="78ad6456-1eba-4132-a483-55c90c53bc91" providerId="ADAL" clId="{B3ECE561-E070-48AD-95DA-8D412109205C}" dt="2021-08-13T10:24:40.328" v="1199" actId="478"/>
          <ac:spMkLst>
            <pc:docMk/>
            <pc:sldMk cId="3278491820" sldId="269"/>
            <ac:spMk id="4" creationId="{232FD78C-7639-425B-9992-C0BC244789DC}"/>
          </ac:spMkLst>
        </pc:spChg>
        <pc:spChg chg="del">
          <ac:chgData name="송우석" userId="78ad6456-1eba-4132-a483-55c90c53bc91" providerId="ADAL" clId="{B3ECE561-E070-48AD-95DA-8D412109205C}" dt="2021-08-13T10:01:16.365" v="19" actId="478"/>
          <ac:spMkLst>
            <pc:docMk/>
            <pc:sldMk cId="3278491820" sldId="269"/>
            <ac:spMk id="11" creationId="{D51DF5B9-5ED8-4F29-9266-111621F0C537}"/>
          </ac:spMkLst>
        </pc:spChg>
        <pc:spChg chg="del">
          <ac:chgData name="송우석" userId="78ad6456-1eba-4132-a483-55c90c53bc91" providerId="ADAL" clId="{B3ECE561-E070-48AD-95DA-8D412109205C}" dt="2021-08-13T10:01:17.529" v="20" actId="478"/>
          <ac:spMkLst>
            <pc:docMk/>
            <pc:sldMk cId="3278491820" sldId="269"/>
            <ac:spMk id="12" creationId="{0751F1ED-C20E-406F-BBAA-966F919AE8D6}"/>
          </ac:spMkLst>
        </pc:spChg>
        <pc:picChg chg="del">
          <ac:chgData name="송우석" userId="78ad6456-1eba-4132-a483-55c90c53bc91" providerId="ADAL" clId="{B3ECE561-E070-48AD-95DA-8D412109205C}" dt="2021-08-13T10:01:15.304" v="18" actId="478"/>
          <ac:picMkLst>
            <pc:docMk/>
            <pc:sldMk cId="3278491820" sldId="269"/>
            <ac:picMk id="7" creationId="{2284FA3A-EF46-4CC0-A1B9-B41FBF25E7A2}"/>
          </ac:picMkLst>
        </pc:picChg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2188776021" sldId="270"/>
        </pc:sldMkLst>
      </pc:sldChg>
      <pc:sldChg chg="addSp delSp modSp add mod">
        <pc:chgData name="송우석" userId="78ad6456-1eba-4132-a483-55c90c53bc91" providerId="ADAL" clId="{B3ECE561-E070-48AD-95DA-8D412109205C}" dt="2021-08-13T10:42:39.891" v="2422" actId="20577"/>
        <pc:sldMkLst>
          <pc:docMk/>
          <pc:sldMk cId="4158408479" sldId="270"/>
        </pc:sldMkLst>
        <pc:spChg chg="mod">
          <ac:chgData name="송우석" userId="78ad6456-1eba-4132-a483-55c90c53bc91" providerId="ADAL" clId="{B3ECE561-E070-48AD-95DA-8D412109205C}" dt="2021-08-13T10:01:31.755" v="51" actId="20577"/>
          <ac:spMkLst>
            <pc:docMk/>
            <pc:sldMk cId="4158408479" sldId="270"/>
            <ac:spMk id="2" creationId="{70AD8C18-93AA-44C1-A3D2-1D4730E3E92D}"/>
          </ac:spMkLst>
        </pc:spChg>
        <pc:spChg chg="add del mod">
          <ac:chgData name="송우석" userId="78ad6456-1eba-4132-a483-55c90c53bc91" providerId="ADAL" clId="{B3ECE561-E070-48AD-95DA-8D412109205C}" dt="2021-08-13T10:28:36.537" v="1710" actId="478"/>
          <ac:spMkLst>
            <pc:docMk/>
            <pc:sldMk cId="4158408479" sldId="270"/>
            <ac:spMk id="3" creationId="{84C825AD-71FD-465C-AE46-A9CF2D4986C8}"/>
          </ac:spMkLst>
        </pc:spChg>
        <pc:spChg chg="add mod">
          <ac:chgData name="송우석" userId="78ad6456-1eba-4132-a483-55c90c53bc91" providerId="ADAL" clId="{B3ECE561-E070-48AD-95DA-8D412109205C}" dt="2021-08-13T10:42:39.891" v="2422" actId="20577"/>
          <ac:spMkLst>
            <pc:docMk/>
            <pc:sldMk cId="4158408479" sldId="270"/>
            <ac:spMk id="7" creationId="{35B5B585-71BD-4905-AA6B-AA41071926AC}"/>
          </ac:spMkLst>
        </pc:spChg>
        <pc:picChg chg="add mod">
          <ac:chgData name="송우석" userId="78ad6456-1eba-4132-a483-55c90c53bc91" providerId="ADAL" clId="{B3ECE561-E070-48AD-95DA-8D412109205C}" dt="2021-08-13T10:28:52.030" v="1715" actId="1076"/>
          <ac:picMkLst>
            <pc:docMk/>
            <pc:sldMk cId="4158408479" sldId="270"/>
            <ac:picMk id="6" creationId="{B943B816-8BB8-4013-AE71-924BB8001E12}"/>
          </ac:picMkLst>
        </pc:picChg>
      </pc:sldChg>
      <pc:sldChg chg="addSp modSp add mod">
        <pc:chgData name="송우석" userId="78ad6456-1eba-4132-a483-55c90c53bc91" providerId="ADAL" clId="{B3ECE561-E070-48AD-95DA-8D412109205C}" dt="2021-08-13T10:39:29.198" v="2255"/>
        <pc:sldMkLst>
          <pc:docMk/>
          <pc:sldMk cId="3402898072" sldId="271"/>
        </pc:sldMkLst>
        <pc:spChg chg="mod">
          <ac:chgData name="송우석" userId="78ad6456-1eba-4132-a483-55c90c53bc91" providerId="ADAL" clId="{B3ECE561-E070-48AD-95DA-8D412109205C}" dt="2021-08-13T10:01:39.564" v="58" actId="20577"/>
          <ac:spMkLst>
            <pc:docMk/>
            <pc:sldMk cId="3402898072" sldId="271"/>
            <ac:spMk id="2" creationId="{70AD8C18-93AA-44C1-A3D2-1D4730E3E92D}"/>
          </ac:spMkLst>
        </pc:spChg>
        <pc:picChg chg="add mod">
          <ac:chgData name="송우석" userId="78ad6456-1eba-4132-a483-55c90c53bc91" providerId="ADAL" clId="{B3ECE561-E070-48AD-95DA-8D412109205C}" dt="2021-08-13T10:39:29.198" v="2255"/>
          <ac:picMkLst>
            <pc:docMk/>
            <pc:sldMk cId="3402898072" sldId="271"/>
            <ac:picMk id="4" creationId="{CE995B6A-C1F4-4EDE-ACD4-556783B3F9C8}"/>
          </ac:picMkLst>
        </pc:picChg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1463878136" sldId="272"/>
        </pc:sldMkLst>
      </pc:sldChg>
      <pc:sldChg chg="modSp add mod">
        <pc:chgData name="송우석" userId="78ad6456-1eba-4132-a483-55c90c53bc91" providerId="ADAL" clId="{B3ECE561-E070-48AD-95DA-8D412109205C}" dt="2021-08-13T10:01:48.019" v="69" actId="20577"/>
        <pc:sldMkLst>
          <pc:docMk/>
          <pc:sldMk cId="3172362122" sldId="272"/>
        </pc:sldMkLst>
        <pc:spChg chg="mod">
          <ac:chgData name="송우석" userId="78ad6456-1eba-4132-a483-55c90c53bc91" providerId="ADAL" clId="{B3ECE561-E070-48AD-95DA-8D412109205C}" dt="2021-08-13T10:01:48.019" v="69" actId="20577"/>
          <ac:spMkLst>
            <pc:docMk/>
            <pc:sldMk cId="3172362122" sldId="272"/>
            <ac:spMk id="2" creationId="{70AD8C18-93AA-44C1-A3D2-1D4730E3E92D}"/>
          </ac:spMkLst>
        </pc:spChg>
      </pc:sldChg>
      <pc:sldChg chg="modSp add mod">
        <pc:chgData name="송우석" userId="78ad6456-1eba-4132-a483-55c90c53bc91" providerId="ADAL" clId="{B3ECE561-E070-48AD-95DA-8D412109205C}" dt="2021-08-13T10:01:54.522" v="80" actId="20577"/>
        <pc:sldMkLst>
          <pc:docMk/>
          <pc:sldMk cId="1669247621" sldId="273"/>
        </pc:sldMkLst>
        <pc:spChg chg="mod">
          <ac:chgData name="송우석" userId="78ad6456-1eba-4132-a483-55c90c53bc91" providerId="ADAL" clId="{B3ECE561-E070-48AD-95DA-8D412109205C}" dt="2021-08-13T10:01:54.522" v="80" actId="20577"/>
          <ac:spMkLst>
            <pc:docMk/>
            <pc:sldMk cId="1669247621" sldId="273"/>
            <ac:spMk id="2" creationId="{70AD8C18-93AA-44C1-A3D2-1D4730E3E92D}"/>
          </ac:spMkLst>
        </pc:spChg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2084299152" sldId="273"/>
        </pc:sldMkLst>
      </pc:sldChg>
      <pc:sldChg chg="modSp add mod">
        <pc:chgData name="송우석" userId="78ad6456-1eba-4132-a483-55c90c53bc91" providerId="ADAL" clId="{B3ECE561-E070-48AD-95DA-8D412109205C}" dt="2021-08-13T10:02:05.046" v="91" actId="20577"/>
        <pc:sldMkLst>
          <pc:docMk/>
          <pc:sldMk cId="4077988217" sldId="274"/>
        </pc:sldMkLst>
        <pc:spChg chg="mod">
          <ac:chgData name="송우석" userId="78ad6456-1eba-4132-a483-55c90c53bc91" providerId="ADAL" clId="{B3ECE561-E070-48AD-95DA-8D412109205C}" dt="2021-08-13T10:02:05.046" v="91" actId="20577"/>
          <ac:spMkLst>
            <pc:docMk/>
            <pc:sldMk cId="4077988217" sldId="274"/>
            <ac:spMk id="2" creationId="{70AD8C18-93AA-44C1-A3D2-1D4730E3E92D}"/>
          </ac:spMkLst>
        </pc:spChg>
      </pc:sldChg>
      <pc:sldChg chg="addSp delSp modSp add mod ord">
        <pc:chgData name="송우석" userId="78ad6456-1eba-4132-a483-55c90c53bc91" providerId="ADAL" clId="{B3ECE561-E070-48AD-95DA-8D412109205C}" dt="2021-08-13T10:16:55.100" v="744" actId="20577"/>
        <pc:sldMkLst>
          <pc:docMk/>
          <pc:sldMk cId="685392336" sldId="275"/>
        </pc:sldMkLst>
        <pc:spChg chg="mod">
          <ac:chgData name="송우석" userId="78ad6456-1eba-4132-a483-55c90c53bc91" providerId="ADAL" clId="{B3ECE561-E070-48AD-95DA-8D412109205C}" dt="2021-08-13T10:16:55.100" v="744" actId="20577"/>
          <ac:spMkLst>
            <pc:docMk/>
            <pc:sldMk cId="685392336" sldId="275"/>
            <ac:spMk id="2" creationId="{70AD8C18-93AA-44C1-A3D2-1D4730E3E92D}"/>
          </ac:spMkLst>
        </pc:spChg>
        <pc:spChg chg="del">
          <ac:chgData name="송우석" userId="78ad6456-1eba-4132-a483-55c90c53bc91" providerId="ADAL" clId="{B3ECE561-E070-48AD-95DA-8D412109205C}" dt="2021-08-13T10:08:22.449" v="550" actId="478"/>
          <ac:spMkLst>
            <pc:docMk/>
            <pc:sldMk cId="685392336" sldId="275"/>
            <ac:spMk id="3" creationId="{F3091E00-E15D-4DA2-B624-9AF7590E5FD9}"/>
          </ac:spMkLst>
        </pc:spChg>
        <pc:picChg chg="add mod">
          <ac:chgData name="송우석" userId="78ad6456-1eba-4132-a483-55c90c53bc91" providerId="ADAL" clId="{B3ECE561-E070-48AD-95DA-8D412109205C}" dt="2021-08-13T10:10:56.404" v="617"/>
          <ac:picMkLst>
            <pc:docMk/>
            <pc:sldMk cId="685392336" sldId="275"/>
            <ac:picMk id="6" creationId="{21F36309-525F-46E1-8230-F384DEAD707D}"/>
          </ac:picMkLst>
        </pc:picChg>
        <pc:picChg chg="add mod">
          <ac:chgData name="송우석" userId="78ad6456-1eba-4132-a483-55c90c53bc91" providerId="ADAL" clId="{B3ECE561-E070-48AD-95DA-8D412109205C}" dt="2021-08-13T10:11:54.384" v="629" actId="1076"/>
          <ac:picMkLst>
            <pc:docMk/>
            <pc:sldMk cId="685392336" sldId="275"/>
            <ac:picMk id="10" creationId="{FCF04274-EB74-4098-9F1D-A7DC5E53FA02}"/>
          </ac:picMkLst>
        </pc:picChg>
        <pc:cxnChg chg="add mod">
          <ac:chgData name="송우석" userId="78ad6456-1eba-4132-a483-55c90c53bc91" providerId="ADAL" clId="{B3ECE561-E070-48AD-95DA-8D412109205C}" dt="2021-08-13T10:11:52.808" v="628" actId="1076"/>
          <ac:cxnSpMkLst>
            <pc:docMk/>
            <pc:sldMk cId="685392336" sldId="275"/>
            <ac:cxnSpMk id="8" creationId="{D4FC3B93-C7C2-4169-ACE3-8B116AD53831}"/>
          </ac:cxnSpMkLst>
        </pc:cxnChg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3318543718" sldId="275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1049139597" sldId="276"/>
        </pc:sldMkLst>
      </pc:sldChg>
      <pc:sldChg chg="addSp delSp modSp add mod">
        <pc:chgData name="송우석" userId="78ad6456-1eba-4132-a483-55c90c53bc91" providerId="ADAL" clId="{B3ECE561-E070-48AD-95DA-8D412109205C}" dt="2021-08-13T10:38:25.952" v="2250" actId="1076"/>
        <pc:sldMkLst>
          <pc:docMk/>
          <pc:sldMk cId="1471703618" sldId="276"/>
        </pc:sldMkLst>
        <pc:spChg chg="mod">
          <ac:chgData name="송우석" userId="78ad6456-1eba-4132-a483-55c90c53bc91" providerId="ADAL" clId="{B3ECE561-E070-48AD-95DA-8D412109205C}" dt="2021-08-13T10:16:58.102" v="745" actId="20577"/>
          <ac:spMkLst>
            <pc:docMk/>
            <pc:sldMk cId="1471703618" sldId="276"/>
            <ac:spMk id="2" creationId="{70AD8C18-93AA-44C1-A3D2-1D4730E3E92D}"/>
          </ac:spMkLst>
        </pc:spChg>
        <pc:spChg chg="add mod">
          <ac:chgData name="송우석" userId="78ad6456-1eba-4132-a483-55c90c53bc91" providerId="ADAL" clId="{B3ECE561-E070-48AD-95DA-8D412109205C}" dt="2021-08-13T10:15:04.221" v="678" actId="1076"/>
          <ac:spMkLst>
            <pc:docMk/>
            <pc:sldMk cId="1471703618" sldId="276"/>
            <ac:spMk id="13" creationId="{75BB94DA-C0D7-4F85-A253-A258A73B5DB9}"/>
          </ac:spMkLst>
        </pc:spChg>
        <pc:spChg chg="add mod">
          <ac:chgData name="송우석" userId="78ad6456-1eba-4132-a483-55c90c53bc91" providerId="ADAL" clId="{B3ECE561-E070-48AD-95DA-8D412109205C}" dt="2021-08-13T10:38:25.952" v="2250" actId="1076"/>
          <ac:spMkLst>
            <pc:docMk/>
            <pc:sldMk cId="1471703618" sldId="276"/>
            <ac:spMk id="14" creationId="{1D6945C3-499C-4D1F-8520-E62228556ABC}"/>
          </ac:spMkLst>
        </pc:spChg>
        <pc:spChg chg="add mod">
          <ac:chgData name="송우석" userId="78ad6456-1eba-4132-a483-55c90c53bc91" providerId="ADAL" clId="{B3ECE561-E070-48AD-95DA-8D412109205C}" dt="2021-08-13T10:15:16.242" v="682" actId="1076"/>
          <ac:spMkLst>
            <pc:docMk/>
            <pc:sldMk cId="1471703618" sldId="276"/>
            <ac:spMk id="15" creationId="{44793546-29E4-4E03-A9C0-EACA23481935}"/>
          </ac:spMkLst>
        </pc:spChg>
        <pc:picChg chg="del">
          <ac:chgData name="송우석" userId="78ad6456-1eba-4132-a483-55c90c53bc91" providerId="ADAL" clId="{B3ECE561-E070-48AD-95DA-8D412109205C}" dt="2021-08-13T10:12:47.417" v="631" actId="478"/>
          <ac:picMkLst>
            <pc:docMk/>
            <pc:sldMk cId="1471703618" sldId="276"/>
            <ac:picMk id="6" creationId="{21F36309-525F-46E1-8230-F384DEAD707D}"/>
          </ac:picMkLst>
        </pc:picChg>
        <pc:picChg chg="add mod">
          <ac:chgData name="송우석" userId="78ad6456-1eba-4132-a483-55c90c53bc91" providerId="ADAL" clId="{B3ECE561-E070-48AD-95DA-8D412109205C}" dt="2021-08-13T10:15:12.058" v="681" actId="1076"/>
          <ac:picMkLst>
            <pc:docMk/>
            <pc:sldMk cId="1471703618" sldId="276"/>
            <ac:picMk id="9" creationId="{4B26F530-0A4A-4747-84A2-0990E097182C}"/>
          </ac:picMkLst>
        </pc:picChg>
        <pc:picChg chg="del">
          <ac:chgData name="송우석" userId="78ad6456-1eba-4132-a483-55c90c53bc91" providerId="ADAL" clId="{B3ECE561-E070-48AD-95DA-8D412109205C}" dt="2021-08-13T10:13:02.430" v="638" actId="478"/>
          <ac:picMkLst>
            <pc:docMk/>
            <pc:sldMk cId="1471703618" sldId="276"/>
            <ac:picMk id="10" creationId="{FCF04274-EB74-4098-9F1D-A7DC5E53FA02}"/>
          </ac:picMkLst>
        </pc:picChg>
        <pc:picChg chg="add mod">
          <ac:chgData name="송우석" userId="78ad6456-1eba-4132-a483-55c90c53bc91" providerId="ADAL" clId="{B3ECE561-E070-48AD-95DA-8D412109205C}" dt="2021-08-13T10:15:18.818" v="683" actId="14100"/>
          <ac:picMkLst>
            <pc:docMk/>
            <pc:sldMk cId="1471703618" sldId="276"/>
            <ac:picMk id="1026" creationId="{CF752DCC-2745-4290-BD8F-962BFD6EBCBC}"/>
          </ac:picMkLst>
        </pc:picChg>
        <pc:cxnChg chg="add mod">
          <ac:chgData name="송우석" userId="78ad6456-1eba-4132-a483-55c90c53bc91" providerId="ADAL" clId="{B3ECE561-E070-48AD-95DA-8D412109205C}" dt="2021-08-13T10:14:02.082" v="652" actId="14100"/>
          <ac:cxnSpMkLst>
            <pc:docMk/>
            <pc:sldMk cId="1471703618" sldId="276"/>
            <ac:cxnSpMk id="4" creationId="{649B38CB-C555-45C0-ABBE-497524191A54}"/>
          </ac:cxnSpMkLst>
        </pc:cxnChg>
        <pc:cxnChg chg="del mod">
          <ac:chgData name="송우석" userId="78ad6456-1eba-4132-a483-55c90c53bc91" providerId="ADAL" clId="{B3ECE561-E070-48AD-95DA-8D412109205C}" dt="2021-08-13T10:13:38.541" v="649" actId="478"/>
          <ac:cxnSpMkLst>
            <pc:docMk/>
            <pc:sldMk cId="1471703618" sldId="276"/>
            <ac:cxnSpMk id="8" creationId="{D4FC3B93-C7C2-4169-ACE3-8B116AD53831}"/>
          </ac:cxnSpMkLst>
        </pc:cxnChg>
        <pc:cxnChg chg="add">
          <ac:chgData name="송우석" userId="78ad6456-1eba-4132-a483-55c90c53bc91" providerId="ADAL" clId="{B3ECE561-E070-48AD-95DA-8D412109205C}" dt="2021-08-13T10:13:52.575" v="651" actId="11529"/>
          <ac:cxnSpMkLst>
            <pc:docMk/>
            <pc:sldMk cId="1471703618" sldId="276"/>
            <ac:cxnSpMk id="11" creationId="{6EE69DC2-3F36-4E51-8211-B339553286E5}"/>
          </ac:cxnSpMkLst>
        </pc:cxnChg>
      </pc:sldChg>
      <pc:sldChg chg="addSp delSp modSp add mod">
        <pc:chgData name="송우석" userId="78ad6456-1eba-4132-a483-55c90c53bc91" providerId="ADAL" clId="{B3ECE561-E070-48AD-95DA-8D412109205C}" dt="2021-08-13T10:44:55.669" v="2428" actId="478"/>
        <pc:sldMkLst>
          <pc:docMk/>
          <pc:sldMk cId="3454938001" sldId="277"/>
        </pc:sldMkLst>
        <pc:spChg chg="mod">
          <ac:chgData name="송우석" userId="78ad6456-1eba-4132-a483-55c90c53bc91" providerId="ADAL" clId="{B3ECE561-E070-48AD-95DA-8D412109205C}" dt="2021-08-13T10:17:02.331" v="746" actId="20577"/>
          <ac:spMkLst>
            <pc:docMk/>
            <pc:sldMk cId="3454938001" sldId="277"/>
            <ac:spMk id="2" creationId="{70AD8C18-93AA-44C1-A3D2-1D4730E3E92D}"/>
          </ac:spMkLst>
        </pc:spChg>
        <pc:spChg chg="add mod">
          <ac:chgData name="송우석" userId="78ad6456-1eba-4132-a483-55c90c53bc91" providerId="ADAL" clId="{B3ECE561-E070-48AD-95DA-8D412109205C}" dt="2021-08-13T10:20:56.447" v="1116" actId="1036"/>
          <ac:spMkLst>
            <pc:docMk/>
            <pc:sldMk cId="3454938001" sldId="277"/>
            <ac:spMk id="3" creationId="{74C7A97F-9C31-42CB-8CBF-20F3138A5B58}"/>
          </ac:spMkLst>
        </pc:spChg>
        <pc:spChg chg="add del mod">
          <ac:chgData name="송우석" userId="78ad6456-1eba-4132-a483-55c90c53bc91" providerId="ADAL" clId="{B3ECE561-E070-48AD-95DA-8D412109205C}" dt="2021-08-13T10:17:52.575" v="783"/>
          <ac:spMkLst>
            <pc:docMk/>
            <pc:sldMk cId="3454938001" sldId="277"/>
            <ac:spMk id="6" creationId="{548F5BFB-0E1E-424C-BC63-DA78A9D7D362}"/>
          </ac:spMkLst>
        </pc:spChg>
        <pc:spChg chg="del">
          <ac:chgData name="송우석" userId="78ad6456-1eba-4132-a483-55c90c53bc91" providerId="ADAL" clId="{B3ECE561-E070-48AD-95DA-8D412109205C}" dt="2021-08-13T10:16:04.245" v="686" actId="478"/>
          <ac:spMkLst>
            <pc:docMk/>
            <pc:sldMk cId="3454938001" sldId="277"/>
            <ac:spMk id="13" creationId="{75BB94DA-C0D7-4F85-A253-A258A73B5DB9}"/>
          </ac:spMkLst>
        </pc:spChg>
        <pc:spChg chg="add mod">
          <ac:chgData name="송우석" userId="78ad6456-1eba-4132-a483-55c90c53bc91" providerId="ADAL" clId="{B3ECE561-E070-48AD-95DA-8D412109205C}" dt="2021-08-13T10:22:01.344" v="1184" actId="207"/>
          <ac:spMkLst>
            <pc:docMk/>
            <pc:sldMk cId="3454938001" sldId="277"/>
            <ac:spMk id="14" creationId="{30F15454-DA11-4A4B-8976-07B9F962544B}"/>
          </ac:spMkLst>
        </pc:spChg>
        <pc:spChg chg="del">
          <ac:chgData name="송우석" userId="78ad6456-1eba-4132-a483-55c90c53bc91" providerId="ADAL" clId="{B3ECE561-E070-48AD-95DA-8D412109205C}" dt="2021-08-13T10:16:08.056" v="690" actId="478"/>
          <ac:spMkLst>
            <pc:docMk/>
            <pc:sldMk cId="3454938001" sldId="277"/>
            <ac:spMk id="15" creationId="{44793546-29E4-4E03-A9C0-EACA23481935}"/>
          </ac:spMkLst>
        </pc:spChg>
        <pc:picChg chg="del">
          <ac:chgData name="송우석" userId="78ad6456-1eba-4132-a483-55c90c53bc91" providerId="ADAL" clId="{B3ECE561-E070-48AD-95DA-8D412109205C}" dt="2021-08-13T10:16:06.567" v="689" actId="478"/>
          <ac:picMkLst>
            <pc:docMk/>
            <pc:sldMk cId="3454938001" sldId="277"/>
            <ac:picMk id="9" creationId="{4B26F530-0A4A-4747-84A2-0990E097182C}"/>
          </ac:picMkLst>
        </pc:picChg>
        <pc:picChg chg="del">
          <ac:chgData name="송우석" userId="78ad6456-1eba-4132-a483-55c90c53bc91" providerId="ADAL" clId="{B3ECE561-E070-48AD-95DA-8D412109205C}" dt="2021-08-13T10:16:03.298" v="685" actId="478"/>
          <ac:picMkLst>
            <pc:docMk/>
            <pc:sldMk cId="3454938001" sldId="277"/>
            <ac:picMk id="1026" creationId="{CF752DCC-2745-4290-BD8F-962BFD6EBCBC}"/>
          </ac:picMkLst>
        </pc:picChg>
        <pc:picChg chg="add del mod">
          <ac:chgData name="송우석" userId="78ad6456-1eba-4132-a483-55c90c53bc91" providerId="ADAL" clId="{B3ECE561-E070-48AD-95DA-8D412109205C}" dt="2021-08-13T10:44:55.669" v="2428" actId="478"/>
          <ac:picMkLst>
            <pc:docMk/>
            <pc:sldMk cId="3454938001" sldId="277"/>
            <ac:picMk id="2050" creationId="{5F18358E-2164-4889-8491-735C1A824E63}"/>
          </ac:picMkLst>
        </pc:picChg>
        <pc:cxnChg chg="del">
          <ac:chgData name="송우석" userId="78ad6456-1eba-4132-a483-55c90c53bc91" providerId="ADAL" clId="{B3ECE561-E070-48AD-95DA-8D412109205C}" dt="2021-08-13T10:16:04.958" v="687" actId="478"/>
          <ac:cxnSpMkLst>
            <pc:docMk/>
            <pc:sldMk cId="3454938001" sldId="277"/>
            <ac:cxnSpMk id="4" creationId="{649B38CB-C555-45C0-ABBE-497524191A54}"/>
          </ac:cxnSpMkLst>
        </pc:cxnChg>
        <pc:cxnChg chg="add mod">
          <ac:chgData name="송우석" userId="78ad6456-1eba-4132-a483-55c90c53bc91" providerId="ADAL" clId="{B3ECE561-E070-48AD-95DA-8D412109205C}" dt="2021-08-13T10:20:57.736" v="1133" actId="1036"/>
          <ac:cxnSpMkLst>
            <pc:docMk/>
            <pc:sldMk cId="3454938001" sldId="277"/>
            <ac:cxnSpMk id="8" creationId="{366CEE05-130B-452F-9A82-A6B29373AF39}"/>
          </ac:cxnSpMkLst>
        </pc:cxnChg>
        <pc:cxnChg chg="del">
          <ac:chgData name="송우석" userId="78ad6456-1eba-4132-a483-55c90c53bc91" providerId="ADAL" clId="{B3ECE561-E070-48AD-95DA-8D412109205C}" dt="2021-08-13T10:16:06.099" v="688" actId="478"/>
          <ac:cxnSpMkLst>
            <pc:docMk/>
            <pc:sldMk cId="3454938001" sldId="277"/>
            <ac:cxnSpMk id="11" creationId="{6EE69DC2-3F36-4E51-8211-B339553286E5}"/>
          </ac:cxnSpMkLst>
        </pc:cxnChg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4087174200" sldId="277"/>
        </pc:sldMkLst>
      </pc:sldChg>
      <pc:sldChg chg="delSp add mod">
        <pc:chgData name="송우석" userId="78ad6456-1eba-4132-a483-55c90c53bc91" providerId="ADAL" clId="{B3ECE561-E070-48AD-95DA-8D412109205C}" dt="2021-08-13T10:40:18.435" v="2258" actId="478"/>
        <pc:sldMkLst>
          <pc:docMk/>
          <pc:sldMk cId="213289140" sldId="278"/>
        </pc:sldMkLst>
        <pc:picChg chg="del">
          <ac:chgData name="송우석" userId="78ad6456-1eba-4132-a483-55c90c53bc91" providerId="ADAL" clId="{B3ECE561-E070-48AD-95DA-8D412109205C}" dt="2021-08-13T10:40:18.435" v="2258" actId="478"/>
          <ac:picMkLst>
            <pc:docMk/>
            <pc:sldMk cId="213289140" sldId="278"/>
            <ac:picMk id="4" creationId="{CE995B6A-C1F4-4EDE-ACD4-556783B3F9C8}"/>
          </ac:picMkLst>
        </pc:picChg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1546384070" sldId="278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287012989" sldId="279"/>
        </pc:sldMkLst>
      </pc:sldChg>
      <pc:sldChg chg="delSp add mod">
        <pc:chgData name="송우석" userId="78ad6456-1eba-4132-a483-55c90c53bc91" providerId="ADAL" clId="{B3ECE561-E070-48AD-95DA-8D412109205C}" dt="2021-08-13T10:40:19.533" v="2259" actId="478"/>
        <pc:sldMkLst>
          <pc:docMk/>
          <pc:sldMk cId="4114841285" sldId="279"/>
        </pc:sldMkLst>
        <pc:picChg chg="del">
          <ac:chgData name="송우석" userId="78ad6456-1eba-4132-a483-55c90c53bc91" providerId="ADAL" clId="{B3ECE561-E070-48AD-95DA-8D412109205C}" dt="2021-08-13T10:40:19.533" v="2259" actId="478"/>
          <ac:picMkLst>
            <pc:docMk/>
            <pc:sldMk cId="4114841285" sldId="279"/>
            <ac:picMk id="4" creationId="{CE995B6A-C1F4-4EDE-ACD4-556783B3F9C8}"/>
          </ac:picMkLst>
        </pc:picChg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3715547798" sldId="280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1598738249" sldId="281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3926561181" sldId="282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867928316" sldId="283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2777572379" sldId="284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2862221056" sldId="285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2585236328" sldId="286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3487583279" sldId="287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2930570705" sldId="288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875475049" sldId="289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4151412929" sldId="290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1070700757" sldId="291"/>
        </pc:sldMkLst>
      </pc:sldChg>
      <pc:sldChg chg="del">
        <pc:chgData name="송우석" userId="78ad6456-1eba-4132-a483-55c90c53bc91" providerId="ADAL" clId="{B3ECE561-E070-48AD-95DA-8D412109205C}" dt="2021-08-13T09:59:19.843" v="0" actId="47"/>
        <pc:sldMkLst>
          <pc:docMk/>
          <pc:sldMk cId="2784547332" sldId="292"/>
        </pc:sldMkLst>
      </pc:sldChg>
    </pc:docChg>
  </pc:docChgLst>
  <pc:docChgLst>
    <pc:chgData name="송우석" userId="78ad6456-1eba-4132-a483-55c90c53bc91" providerId="ADAL" clId="{45AC9F7A-0507-477C-A9ED-D7073228490B}"/>
    <pc:docChg chg="undo custSel addSld delSld modSld sldOrd">
      <pc:chgData name="송우석" userId="78ad6456-1eba-4132-a483-55c90c53bc91" providerId="ADAL" clId="{45AC9F7A-0507-477C-A9ED-D7073228490B}" dt="2021-08-19T01:38:05.904" v="3248" actId="1076"/>
      <pc:docMkLst>
        <pc:docMk/>
      </pc:docMkLst>
      <pc:sldChg chg="modSp mod">
        <pc:chgData name="송우석" userId="78ad6456-1eba-4132-a483-55c90c53bc91" providerId="ADAL" clId="{45AC9F7A-0507-477C-A9ED-D7073228490B}" dt="2021-08-17T10:35:25.250" v="424" actId="20577"/>
        <pc:sldMkLst>
          <pc:docMk/>
          <pc:sldMk cId="999099219" sldId="256"/>
        </pc:sldMkLst>
        <pc:spChg chg="mod">
          <ac:chgData name="송우석" userId="78ad6456-1eba-4132-a483-55c90c53bc91" providerId="ADAL" clId="{45AC9F7A-0507-477C-A9ED-D7073228490B}" dt="2021-08-17T10:35:25.250" v="424" actId="20577"/>
          <ac:spMkLst>
            <pc:docMk/>
            <pc:sldMk cId="999099219" sldId="256"/>
            <ac:spMk id="2" creationId="{5BDF4722-2244-4F8A-A283-51D3B9F5B1EA}"/>
          </ac:spMkLst>
        </pc:spChg>
      </pc:sldChg>
      <pc:sldChg chg="modSp">
        <pc:chgData name="송우석" userId="78ad6456-1eba-4132-a483-55c90c53bc91" providerId="ADAL" clId="{45AC9F7A-0507-477C-A9ED-D7073228490B}" dt="2021-08-17T07:11:02.419" v="0"/>
        <pc:sldMkLst>
          <pc:docMk/>
          <pc:sldMk cId="2728396190" sldId="268"/>
        </pc:sldMkLst>
        <pc:picChg chg="mod">
          <ac:chgData name="송우석" userId="78ad6456-1eba-4132-a483-55c90c53bc91" providerId="ADAL" clId="{45AC9F7A-0507-477C-A9ED-D7073228490B}" dt="2021-08-17T07:11:02.419" v="0"/>
          <ac:picMkLst>
            <pc:docMk/>
            <pc:sldMk cId="2728396190" sldId="268"/>
            <ac:picMk id="7" creationId="{2284FA3A-EF46-4CC0-A1B9-B41FBF25E7A2}"/>
          </ac:picMkLst>
        </pc:picChg>
      </pc:sldChg>
      <pc:sldChg chg="modSp mod">
        <pc:chgData name="송우석" userId="78ad6456-1eba-4132-a483-55c90c53bc91" providerId="ADAL" clId="{45AC9F7A-0507-477C-A9ED-D7073228490B}" dt="2021-08-18T04:18:50.576" v="426" actId="207"/>
        <pc:sldMkLst>
          <pc:docMk/>
          <pc:sldMk cId="3278491820" sldId="269"/>
        </pc:sldMkLst>
        <pc:spChg chg="mod">
          <ac:chgData name="송우석" userId="78ad6456-1eba-4132-a483-55c90c53bc91" providerId="ADAL" clId="{45AC9F7A-0507-477C-A9ED-D7073228490B}" dt="2021-08-18T04:18:50.576" v="426" actId="207"/>
          <ac:spMkLst>
            <pc:docMk/>
            <pc:sldMk cId="3278491820" sldId="269"/>
            <ac:spMk id="3" creationId="{F3091E00-E15D-4DA2-B624-9AF7590E5FD9}"/>
          </ac:spMkLst>
        </pc:spChg>
      </pc:sldChg>
      <pc:sldChg chg="addSp delSp modSp mod">
        <pc:chgData name="송우석" userId="78ad6456-1eba-4132-a483-55c90c53bc91" providerId="ADAL" clId="{45AC9F7A-0507-477C-A9ED-D7073228490B}" dt="2021-08-18T13:11:06.268" v="2794" actId="20577"/>
        <pc:sldMkLst>
          <pc:docMk/>
          <pc:sldMk cId="4158408479" sldId="270"/>
        </pc:sldMkLst>
        <pc:spChg chg="add mod">
          <ac:chgData name="송우석" userId="78ad6456-1eba-4132-a483-55c90c53bc91" providerId="ADAL" clId="{45AC9F7A-0507-477C-A9ED-D7073228490B}" dt="2021-08-18T13:11:06.268" v="2794" actId="20577"/>
          <ac:spMkLst>
            <pc:docMk/>
            <pc:sldMk cId="4158408479" sldId="270"/>
            <ac:spMk id="3" creationId="{F42BD397-1216-4241-B2B6-E4A6EEEA95A1}"/>
          </ac:spMkLst>
        </pc:spChg>
        <pc:spChg chg="del mod">
          <ac:chgData name="송우석" userId="78ad6456-1eba-4132-a483-55c90c53bc91" providerId="ADAL" clId="{45AC9F7A-0507-477C-A9ED-D7073228490B}" dt="2021-08-18T12:06:16.579" v="2012" actId="478"/>
          <ac:spMkLst>
            <pc:docMk/>
            <pc:sldMk cId="4158408479" sldId="270"/>
            <ac:spMk id="7" creationId="{35B5B585-71BD-4905-AA6B-AA41071926AC}"/>
          </ac:spMkLst>
        </pc:spChg>
        <pc:picChg chg="add mod">
          <ac:chgData name="송우석" userId="78ad6456-1eba-4132-a483-55c90c53bc91" providerId="ADAL" clId="{45AC9F7A-0507-477C-A9ED-D7073228490B}" dt="2021-08-17T07:12:37.958" v="41"/>
          <ac:picMkLst>
            <pc:docMk/>
            <pc:sldMk cId="4158408479" sldId="270"/>
            <ac:picMk id="4" creationId="{09BEBB60-06E3-4FBA-BAF8-CD186E53F81A}"/>
          </ac:picMkLst>
        </pc:picChg>
        <pc:picChg chg="del mod">
          <ac:chgData name="송우석" userId="78ad6456-1eba-4132-a483-55c90c53bc91" providerId="ADAL" clId="{45AC9F7A-0507-477C-A9ED-D7073228490B}" dt="2021-08-17T07:12:17.029" v="34" actId="478"/>
          <ac:picMkLst>
            <pc:docMk/>
            <pc:sldMk cId="4158408479" sldId="270"/>
            <ac:picMk id="6" creationId="{B943B816-8BB8-4013-AE71-924BB8001E12}"/>
          </ac:picMkLst>
        </pc:picChg>
      </pc:sldChg>
      <pc:sldChg chg="addSp delSp modSp mod">
        <pc:chgData name="송우석" userId="78ad6456-1eba-4132-a483-55c90c53bc91" providerId="ADAL" clId="{45AC9F7A-0507-477C-A9ED-D7073228490B}" dt="2021-08-17T07:15:51.749" v="79" actId="21"/>
        <pc:sldMkLst>
          <pc:docMk/>
          <pc:sldMk cId="3402898072" sldId="271"/>
        </pc:sldMkLst>
        <pc:picChg chg="del">
          <ac:chgData name="송우석" userId="78ad6456-1eba-4132-a483-55c90c53bc91" providerId="ADAL" clId="{45AC9F7A-0507-477C-A9ED-D7073228490B}" dt="2021-08-17T07:12:52.890" v="42" actId="478"/>
          <ac:picMkLst>
            <pc:docMk/>
            <pc:sldMk cId="3402898072" sldId="271"/>
            <ac:picMk id="4" creationId="{CE995B6A-C1F4-4EDE-ACD4-556783B3F9C8}"/>
          </ac:picMkLst>
        </pc:picChg>
        <pc:picChg chg="add mod">
          <ac:chgData name="송우석" userId="78ad6456-1eba-4132-a483-55c90c53bc91" providerId="ADAL" clId="{45AC9F7A-0507-477C-A9ED-D7073228490B}" dt="2021-08-17T07:14:43.246" v="52" actId="1076"/>
          <ac:picMkLst>
            <pc:docMk/>
            <pc:sldMk cId="3402898072" sldId="271"/>
            <ac:picMk id="6" creationId="{3FD3261D-C4EC-41DE-B9E1-D3EECB2C232E}"/>
          </ac:picMkLst>
        </pc:picChg>
        <pc:picChg chg="add del mod">
          <ac:chgData name="송우석" userId="78ad6456-1eba-4132-a483-55c90c53bc91" providerId="ADAL" clId="{45AC9F7A-0507-477C-A9ED-D7073228490B}" dt="2021-08-17T07:15:51.749" v="79" actId="21"/>
          <ac:picMkLst>
            <pc:docMk/>
            <pc:sldMk cId="3402898072" sldId="271"/>
            <ac:picMk id="8" creationId="{F700579C-000D-4808-90F8-C41C64652D3C}"/>
          </ac:picMkLst>
        </pc:picChg>
      </pc:sldChg>
      <pc:sldChg chg="addSp modSp mod">
        <pc:chgData name="송우석" userId="78ad6456-1eba-4132-a483-55c90c53bc91" providerId="ADAL" clId="{45AC9F7A-0507-477C-A9ED-D7073228490B}" dt="2021-08-17T10:33:06.814" v="420" actId="1076"/>
        <pc:sldMkLst>
          <pc:docMk/>
          <pc:sldMk cId="3172362122" sldId="272"/>
        </pc:sldMkLst>
        <pc:picChg chg="add mod">
          <ac:chgData name="송우석" userId="78ad6456-1eba-4132-a483-55c90c53bc91" providerId="ADAL" clId="{45AC9F7A-0507-477C-A9ED-D7073228490B}" dt="2021-08-17T10:33:06.814" v="420" actId="1076"/>
          <ac:picMkLst>
            <pc:docMk/>
            <pc:sldMk cId="3172362122" sldId="272"/>
            <ac:picMk id="4" creationId="{353C7602-4643-415F-AD3B-298A08A8AE27}"/>
          </ac:picMkLst>
        </pc:picChg>
      </pc:sldChg>
      <pc:sldChg chg="addSp modSp mod">
        <pc:chgData name="송우석" userId="78ad6456-1eba-4132-a483-55c90c53bc91" providerId="ADAL" clId="{45AC9F7A-0507-477C-A9ED-D7073228490B}" dt="2021-08-18T15:00:33.553" v="3082" actId="1076"/>
        <pc:sldMkLst>
          <pc:docMk/>
          <pc:sldMk cId="1669247621" sldId="273"/>
        </pc:sldMkLst>
        <pc:spChg chg="add mod">
          <ac:chgData name="송우석" userId="78ad6456-1eba-4132-a483-55c90c53bc91" providerId="ADAL" clId="{45AC9F7A-0507-477C-A9ED-D7073228490B}" dt="2021-08-18T15:00:08.301" v="3062" actId="1076"/>
          <ac:spMkLst>
            <pc:docMk/>
            <pc:sldMk cId="1669247621" sldId="273"/>
            <ac:spMk id="3" creationId="{ED529930-C473-45C4-8C76-7218DBFD5C26}"/>
          </ac:spMkLst>
        </pc:spChg>
        <pc:spChg chg="add mod">
          <ac:chgData name="송우석" userId="78ad6456-1eba-4132-a483-55c90c53bc91" providerId="ADAL" clId="{45AC9F7A-0507-477C-A9ED-D7073228490B}" dt="2021-08-18T15:00:33.553" v="3082" actId="1076"/>
          <ac:spMkLst>
            <pc:docMk/>
            <pc:sldMk cId="1669247621" sldId="273"/>
            <ac:spMk id="4" creationId="{C91CF949-7EC0-431C-93B5-E1CB284E0AF6}"/>
          </ac:spMkLst>
        </pc:spChg>
      </pc:sldChg>
      <pc:sldChg chg="addSp modSp mod ord">
        <pc:chgData name="송우석" userId="78ad6456-1eba-4132-a483-55c90c53bc91" providerId="ADAL" clId="{45AC9F7A-0507-477C-A9ED-D7073228490B}" dt="2021-08-19T01:28:07.310" v="3247"/>
        <pc:sldMkLst>
          <pc:docMk/>
          <pc:sldMk cId="4077988217" sldId="274"/>
        </pc:sldMkLst>
        <pc:spChg chg="add mod">
          <ac:chgData name="송우석" userId="78ad6456-1eba-4132-a483-55c90c53bc91" providerId="ADAL" clId="{45AC9F7A-0507-477C-A9ED-D7073228490B}" dt="2021-08-18T13:32:05.418" v="3044" actId="255"/>
          <ac:spMkLst>
            <pc:docMk/>
            <pc:sldMk cId="4077988217" sldId="274"/>
            <ac:spMk id="6" creationId="{387E3011-9F6F-4F35-BB36-3723E83E62F5}"/>
          </ac:spMkLst>
        </pc:spChg>
        <pc:picChg chg="add mod">
          <ac:chgData name="송우석" userId="78ad6456-1eba-4132-a483-55c90c53bc91" providerId="ADAL" clId="{45AC9F7A-0507-477C-A9ED-D7073228490B}" dt="2021-08-18T13:08:56.978" v="2609" actId="1076"/>
          <ac:picMkLst>
            <pc:docMk/>
            <pc:sldMk cId="4077988217" sldId="274"/>
            <ac:picMk id="4" creationId="{2DE86387-02E1-4D20-97CB-F0CFF87D0653}"/>
          </ac:picMkLst>
        </pc:picChg>
      </pc:sldChg>
      <pc:sldChg chg="addSp modSp mod">
        <pc:chgData name="송우석" userId="78ad6456-1eba-4132-a483-55c90c53bc91" providerId="ADAL" clId="{45AC9F7A-0507-477C-A9ED-D7073228490B}" dt="2021-08-19T01:14:02.598" v="3218" actId="1076"/>
        <pc:sldMkLst>
          <pc:docMk/>
          <pc:sldMk cId="685392336" sldId="275"/>
        </pc:sldMkLst>
        <pc:spChg chg="add mod">
          <ac:chgData name="송우석" userId="78ad6456-1eba-4132-a483-55c90c53bc91" providerId="ADAL" clId="{45AC9F7A-0507-477C-A9ED-D7073228490B}" dt="2021-08-19T01:14:02.598" v="3218" actId="1076"/>
          <ac:spMkLst>
            <pc:docMk/>
            <pc:sldMk cId="685392336" sldId="275"/>
            <ac:spMk id="3" creationId="{3707231C-2AFC-4CF8-A946-FC4D98AE4292}"/>
          </ac:spMkLst>
        </pc:spChg>
        <pc:picChg chg="mod">
          <ac:chgData name="송우석" userId="78ad6456-1eba-4132-a483-55c90c53bc91" providerId="ADAL" clId="{45AC9F7A-0507-477C-A9ED-D7073228490B}" dt="2021-08-17T07:11:09.209" v="1"/>
          <ac:picMkLst>
            <pc:docMk/>
            <pc:sldMk cId="685392336" sldId="275"/>
            <ac:picMk id="6" creationId="{21F36309-525F-46E1-8230-F384DEAD707D}"/>
          </ac:picMkLst>
        </pc:picChg>
        <pc:picChg chg="mod">
          <ac:chgData name="송우석" userId="78ad6456-1eba-4132-a483-55c90c53bc91" providerId="ADAL" clId="{45AC9F7A-0507-477C-A9ED-D7073228490B}" dt="2021-08-17T07:11:12.786" v="2"/>
          <ac:picMkLst>
            <pc:docMk/>
            <pc:sldMk cId="685392336" sldId="275"/>
            <ac:picMk id="10" creationId="{FCF04274-EB74-4098-9F1D-A7DC5E53FA02}"/>
          </ac:picMkLst>
        </pc:picChg>
      </pc:sldChg>
      <pc:sldChg chg="modSp mod">
        <pc:chgData name="송우석" userId="78ad6456-1eba-4132-a483-55c90c53bc91" providerId="ADAL" clId="{45AC9F7A-0507-477C-A9ED-D7073228490B}" dt="2021-08-17T10:36:03.576" v="425" actId="255"/>
        <pc:sldMkLst>
          <pc:docMk/>
          <pc:sldMk cId="3454938001" sldId="277"/>
        </pc:sldMkLst>
        <pc:spChg chg="mod">
          <ac:chgData name="송우석" userId="78ad6456-1eba-4132-a483-55c90c53bc91" providerId="ADAL" clId="{45AC9F7A-0507-477C-A9ED-D7073228490B}" dt="2021-08-17T07:11:52.419" v="32" actId="1038"/>
          <ac:spMkLst>
            <pc:docMk/>
            <pc:sldMk cId="3454938001" sldId="277"/>
            <ac:spMk id="3" creationId="{74C7A97F-9C31-42CB-8CBF-20F3138A5B58}"/>
          </ac:spMkLst>
        </pc:spChg>
        <pc:spChg chg="mod">
          <ac:chgData name="송우석" userId="78ad6456-1eba-4132-a483-55c90c53bc91" providerId="ADAL" clId="{45AC9F7A-0507-477C-A9ED-D7073228490B}" dt="2021-08-17T10:36:03.576" v="425" actId="255"/>
          <ac:spMkLst>
            <pc:docMk/>
            <pc:sldMk cId="3454938001" sldId="277"/>
            <ac:spMk id="14" creationId="{30F15454-DA11-4A4B-8976-07B9F962544B}"/>
          </ac:spMkLst>
        </pc:spChg>
      </pc:sldChg>
      <pc:sldChg chg="addSp delSp modSp mod">
        <pc:chgData name="송우석" userId="78ad6456-1eba-4132-a483-55c90c53bc91" providerId="ADAL" clId="{45AC9F7A-0507-477C-A9ED-D7073228490B}" dt="2021-08-18T12:07:45.129" v="2016" actId="207"/>
        <pc:sldMkLst>
          <pc:docMk/>
          <pc:sldMk cId="213289140" sldId="278"/>
        </pc:sldMkLst>
        <pc:spChg chg="add mod">
          <ac:chgData name="송우석" userId="78ad6456-1eba-4132-a483-55c90c53bc91" providerId="ADAL" clId="{45AC9F7A-0507-477C-A9ED-D7073228490B}" dt="2021-08-18T11:28:35.255" v="1583" actId="12"/>
          <ac:spMkLst>
            <pc:docMk/>
            <pc:sldMk cId="213289140" sldId="278"/>
            <ac:spMk id="6" creationId="{C864C949-0183-498F-A0FB-712837D9580F}"/>
          </ac:spMkLst>
        </pc:spChg>
        <pc:spChg chg="add mod">
          <ac:chgData name="송우석" userId="78ad6456-1eba-4132-a483-55c90c53bc91" providerId="ADAL" clId="{45AC9F7A-0507-477C-A9ED-D7073228490B}" dt="2021-08-18T12:07:45.129" v="2016" actId="207"/>
          <ac:spMkLst>
            <pc:docMk/>
            <pc:sldMk cId="213289140" sldId="278"/>
            <ac:spMk id="8" creationId="{1DCDB3E0-579C-497A-8F70-E6C144964356}"/>
          </ac:spMkLst>
        </pc:spChg>
        <pc:picChg chg="add del mod">
          <ac:chgData name="송우석" userId="78ad6456-1eba-4132-a483-55c90c53bc91" providerId="ADAL" clId="{45AC9F7A-0507-477C-A9ED-D7073228490B}" dt="2021-08-17T07:20:01.961" v="117" actId="478"/>
          <ac:picMkLst>
            <pc:docMk/>
            <pc:sldMk cId="213289140" sldId="278"/>
            <ac:picMk id="4" creationId="{77BB031B-8313-44D3-893F-365F9D56A889}"/>
          </ac:picMkLst>
        </pc:picChg>
        <pc:picChg chg="add del mod">
          <ac:chgData name="송우석" userId="78ad6456-1eba-4132-a483-55c90c53bc91" providerId="ADAL" clId="{45AC9F7A-0507-477C-A9ED-D7073228490B}" dt="2021-08-18T12:07:11.604" v="2013" actId="478"/>
          <ac:picMkLst>
            <pc:docMk/>
            <pc:sldMk cId="213289140" sldId="278"/>
            <ac:picMk id="4" creationId="{BD538F24-59B9-4C4B-AD8A-AB8ABB2DCE2C}"/>
          </ac:picMkLst>
        </pc:picChg>
        <pc:picChg chg="add mod">
          <ac:chgData name="송우석" userId="78ad6456-1eba-4132-a483-55c90c53bc91" providerId="ADAL" clId="{45AC9F7A-0507-477C-A9ED-D7073228490B}" dt="2021-08-18T12:07:13.391" v="2014" actId="1076"/>
          <ac:picMkLst>
            <pc:docMk/>
            <pc:sldMk cId="213289140" sldId="278"/>
            <ac:picMk id="7" creationId="{933723F5-9163-4C3E-B2CA-1325198930C8}"/>
          </ac:picMkLst>
        </pc:picChg>
      </pc:sldChg>
      <pc:sldChg chg="addSp delSp modSp mod">
        <pc:chgData name="송우석" userId="78ad6456-1eba-4132-a483-55c90c53bc91" providerId="ADAL" clId="{45AC9F7A-0507-477C-A9ED-D7073228490B}" dt="2021-08-18T12:53:26.588" v="2435" actId="207"/>
        <pc:sldMkLst>
          <pc:docMk/>
          <pc:sldMk cId="4114841285" sldId="279"/>
        </pc:sldMkLst>
        <pc:spChg chg="add mod">
          <ac:chgData name="송우석" userId="78ad6456-1eba-4132-a483-55c90c53bc91" providerId="ADAL" clId="{45AC9F7A-0507-477C-A9ED-D7073228490B}" dt="2021-08-18T12:53:26.588" v="2435" actId="207"/>
          <ac:spMkLst>
            <pc:docMk/>
            <pc:sldMk cId="4114841285" sldId="279"/>
            <ac:spMk id="6" creationId="{005B61E1-0551-4D5C-A393-3A61A3BD4943}"/>
          </ac:spMkLst>
        </pc:spChg>
        <pc:picChg chg="add mod">
          <ac:chgData name="송우석" userId="78ad6456-1eba-4132-a483-55c90c53bc91" providerId="ADAL" clId="{45AC9F7A-0507-477C-A9ED-D7073228490B}" dt="2021-08-18T12:20:11.474" v="2128" actId="14100"/>
          <ac:picMkLst>
            <pc:docMk/>
            <pc:sldMk cId="4114841285" sldId="279"/>
            <ac:picMk id="4" creationId="{41C7223D-6943-429C-8772-29F0931A8072}"/>
          </ac:picMkLst>
        </pc:picChg>
        <pc:picChg chg="add del">
          <ac:chgData name="송우석" userId="78ad6456-1eba-4132-a483-55c90c53bc91" providerId="ADAL" clId="{45AC9F7A-0507-477C-A9ED-D7073228490B}" dt="2021-08-17T07:15:16.169" v="57" actId="478"/>
          <ac:picMkLst>
            <pc:docMk/>
            <pc:sldMk cId="4114841285" sldId="279"/>
            <ac:picMk id="4" creationId="{F3061D28-8AC1-4842-94A3-4F13D6195ABA}"/>
          </ac:picMkLst>
        </pc:picChg>
      </pc:sldChg>
      <pc:sldChg chg="addSp delSp modSp add mod">
        <pc:chgData name="송우석" userId="78ad6456-1eba-4132-a483-55c90c53bc91" providerId="ADAL" clId="{45AC9F7A-0507-477C-A9ED-D7073228490B}" dt="2021-08-18T12:40:16.772" v="2281" actId="20577"/>
        <pc:sldMkLst>
          <pc:docMk/>
          <pc:sldMk cId="4044704004" sldId="280"/>
        </pc:sldMkLst>
        <pc:spChg chg="mod">
          <ac:chgData name="송우석" userId="78ad6456-1eba-4132-a483-55c90c53bc91" providerId="ADAL" clId="{45AC9F7A-0507-477C-A9ED-D7073228490B}" dt="2021-08-18T12:40:16.772" v="2281" actId="20577"/>
          <ac:spMkLst>
            <pc:docMk/>
            <pc:sldMk cId="4044704004" sldId="280"/>
            <ac:spMk id="6" creationId="{C864C949-0183-498F-A0FB-712837D9580F}"/>
          </ac:spMkLst>
        </pc:spChg>
        <pc:picChg chg="del">
          <ac:chgData name="송우석" userId="78ad6456-1eba-4132-a483-55c90c53bc91" providerId="ADAL" clId="{45AC9F7A-0507-477C-A9ED-D7073228490B}" dt="2021-08-17T07:18:55.796" v="110" actId="478"/>
          <ac:picMkLst>
            <pc:docMk/>
            <pc:sldMk cId="4044704004" sldId="280"/>
            <ac:picMk id="7" creationId="{933723F5-9163-4C3E-B2CA-1325198930C8}"/>
          </ac:picMkLst>
        </pc:picChg>
        <pc:picChg chg="add mod">
          <ac:chgData name="송우석" userId="78ad6456-1eba-4132-a483-55c90c53bc91" providerId="ADAL" clId="{45AC9F7A-0507-477C-A9ED-D7073228490B}" dt="2021-08-18T12:11:11.446" v="2028" actId="1036"/>
          <ac:picMkLst>
            <pc:docMk/>
            <pc:sldMk cId="4044704004" sldId="280"/>
            <ac:picMk id="8" creationId="{60D377DC-9B6E-4947-ACD5-51B8FEA6B39C}"/>
          </ac:picMkLst>
        </pc:picChg>
      </pc:sldChg>
      <pc:sldChg chg="add del">
        <pc:chgData name="송우석" userId="78ad6456-1eba-4132-a483-55c90c53bc91" providerId="ADAL" clId="{45AC9F7A-0507-477C-A9ED-D7073228490B}" dt="2021-08-17T07:18:16.063" v="82" actId="47"/>
        <pc:sldMkLst>
          <pc:docMk/>
          <pc:sldMk cId="4213154181" sldId="280"/>
        </pc:sldMkLst>
      </pc:sldChg>
      <pc:sldChg chg="addSp delSp modSp add del mod">
        <pc:chgData name="송우석" userId="78ad6456-1eba-4132-a483-55c90c53bc91" providerId="ADAL" clId="{45AC9F7A-0507-477C-A9ED-D7073228490B}" dt="2021-08-18T13:04:43.679" v="2446" actId="47"/>
        <pc:sldMkLst>
          <pc:docMk/>
          <pc:sldMk cId="1367576541" sldId="281"/>
        </pc:sldMkLst>
        <pc:picChg chg="del">
          <ac:chgData name="송우석" userId="78ad6456-1eba-4132-a483-55c90c53bc91" providerId="ADAL" clId="{45AC9F7A-0507-477C-A9ED-D7073228490B}" dt="2021-08-17T10:33:17.434" v="422" actId="478"/>
          <ac:picMkLst>
            <pc:docMk/>
            <pc:sldMk cId="1367576541" sldId="281"/>
            <ac:picMk id="4" creationId="{353C7602-4643-415F-AD3B-298A08A8AE27}"/>
          </ac:picMkLst>
        </pc:picChg>
        <pc:picChg chg="add mod">
          <ac:chgData name="송우석" userId="78ad6456-1eba-4132-a483-55c90c53bc91" providerId="ADAL" clId="{45AC9F7A-0507-477C-A9ED-D7073228490B}" dt="2021-08-18T12:20:05.643" v="2127" actId="1076"/>
          <ac:picMkLst>
            <pc:docMk/>
            <pc:sldMk cId="1367576541" sldId="281"/>
            <ac:picMk id="4" creationId="{81ECC1AB-3A22-4A2A-8343-2106998968CA}"/>
          </ac:picMkLst>
        </pc:picChg>
      </pc:sldChg>
      <pc:sldChg chg="addSp delSp modSp add del mod">
        <pc:chgData name="송우석" userId="78ad6456-1eba-4132-a483-55c90c53bc91" providerId="ADAL" clId="{45AC9F7A-0507-477C-A9ED-D7073228490B}" dt="2021-08-18T11:29:09.273" v="1590" actId="47"/>
        <pc:sldMkLst>
          <pc:docMk/>
          <pc:sldMk cId="2078954431" sldId="282"/>
        </pc:sldMkLst>
        <pc:spChg chg="add del mod">
          <ac:chgData name="송우석" userId="78ad6456-1eba-4132-a483-55c90c53bc91" providerId="ADAL" clId="{45AC9F7A-0507-477C-A9ED-D7073228490B}" dt="2021-08-18T11:29:01.847" v="1587" actId="21"/>
          <ac:spMkLst>
            <pc:docMk/>
            <pc:sldMk cId="2078954431" sldId="282"/>
            <ac:spMk id="3" creationId="{FAF4A95B-8B1E-4EF4-A662-DF3882830F92}"/>
          </ac:spMkLst>
        </pc:spChg>
        <pc:picChg chg="del mod">
          <ac:chgData name="송우석" userId="78ad6456-1eba-4132-a483-55c90c53bc91" providerId="ADAL" clId="{45AC9F7A-0507-477C-A9ED-D7073228490B}" dt="2021-08-18T04:23:04.998" v="433" actId="478"/>
          <ac:picMkLst>
            <pc:docMk/>
            <pc:sldMk cId="2078954431" sldId="282"/>
            <ac:picMk id="4" creationId="{41C7223D-6943-429C-8772-29F0931A8072}"/>
          </ac:picMkLst>
        </pc:picChg>
      </pc:sldChg>
      <pc:sldChg chg="addSp modSp add mod">
        <pc:chgData name="송우석" userId="78ad6456-1eba-4132-a483-55c90c53bc91" providerId="ADAL" clId="{45AC9F7A-0507-477C-A9ED-D7073228490B}" dt="2021-08-18T11:16:14.788" v="1582" actId="20577"/>
        <pc:sldMkLst>
          <pc:docMk/>
          <pc:sldMk cId="4280354148" sldId="283"/>
        </pc:sldMkLst>
        <pc:spChg chg="mod">
          <ac:chgData name="송우석" userId="78ad6456-1eba-4132-a483-55c90c53bc91" providerId="ADAL" clId="{45AC9F7A-0507-477C-A9ED-D7073228490B}" dt="2021-08-18T11:05:42.324" v="1445" actId="20577"/>
          <ac:spMkLst>
            <pc:docMk/>
            <pc:sldMk cId="4280354148" sldId="283"/>
            <ac:spMk id="2" creationId="{70AD8C18-93AA-44C1-A3D2-1D4730E3E92D}"/>
          </ac:spMkLst>
        </pc:spChg>
        <pc:spChg chg="add mod">
          <ac:chgData name="송우석" userId="78ad6456-1eba-4132-a483-55c90c53bc91" providerId="ADAL" clId="{45AC9F7A-0507-477C-A9ED-D7073228490B}" dt="2021-08-18T11:16:14.788" v="1582" actId="20577"/>
          <ac:spMkLst>
            <pc:docMk/>
            <pc:sldMk cId="4280354148" sldId="283"/>
            <ac:spMk id="3" creationId="{99476238-24B0-4287-869A-4A9A6B856C01}"/>
          </ac:spMkLst>
        </pc:spChg>
      </pc:sldChg>
      <pc:sldChg chg="addSp delSp modSp add mod">
        <pc:chgData name="송우석" userId="78ad6456-1eba-4132-a483-55c90c53bc91" providerId="ADAL" clId="{45AC9F7A-0507-477C-A9ED-D7073228490B}" dt="2021-08-18T11:56:28.776" v="1989" actId="20577"/>
        <pc:sldMkLst>
          <pc:docMk/>
          <pc:sldMk cId="134443555" sldId="284"/>
        </pc:sldMkLst>
        <pc:spChg chg="mod">
          <ac:chgData name="송우석" userId="78ad6456-1eba-4132-a483-55c90c53bc91" providerId="ADAL" clId="{45AC9F7A-0507-477C-A9ED-D7073228490B}" dt="2021-08-18T11:44:50.155" v="1738" actId="14100"/>
          <ac:spMkLst>
            <pc:docMk/>
            <pc:sldMk cId="134443555" sldId="284"/>
            <ac:spMk id="6" creationId="{C864C949-0183-498F-A0FB-712837D9580F}"/>
          </ac:spMkLst>
        </pc:spChg>
        <pc:spChg chg="add mod">
          <ac:chgData name="송우석" userId="78ad6456-1eba-4132-a483-55c90c53bc91" providerId="ADAL" clId="{45AC9F7A-0507-477C-A9ED-D7073228490B}" dt="2021-08-18T11:38:35.235" v="1680" actId="255"/>
          <ac:spMkLst>
            <pc:docMk/>
            <pc:sldMk cId="134443555" sldId="284"/>
            <ac:spMk id="9" creationId="{E82142F6-194E-4B61-99A9-1A718F789215}"/>
          </ac:spMkLst>
        </pc:spChg>
        <pc:spChg chg="add mod">
          <ac:chgData name="송우석" userId="78ad6456-1eba-4132-a483-55c90c53bc91" providerId="ADAL" clId="{45AC9F7A-0507-477C-A9ED-D7073228490B}" dt="2021-08-18T11:56:28.776" v="1989" actId="20577"/>
          <ac:spMkLst>
            <pc:docMk/>
            <pc:sldMk cId="134443555" sldId="284"/>
            <ac:spMk id="10" creationId="{A534FFD2-C9AC-43A4-90A4-3AF42066AE8E}"/>
          </ac:spMkLst>
        </pc:spChg>
        <pc:picChg chg="del">
          <ac:chgData name="송우석" userId="78ad6456-1eba-4132-a483-55c90c53bc91" providerId="ADAL" clId="{45AC9F7A-0507-477C-A9ED-D7073228490B}" dt="2021-08-18T11:37:24.672" v="1594" actId="478"/>
          <ac:picMkLst>
            <pc:docMk/>
            <pc:sldMk cId="134443555" sldId="284"/>
            <ac:picMk id="4" creationId="{77BB031B-8313-44D3-893F-365F9D56A889}"/>
          </ac:picMkLst>
        </pc:picChg>
        <pc:picChg chg="add mod">
          <ac:chgData name="송우석" userId="78ad6456-1eba-4132-a483-55c90c53bc91" providerId="ADAL" clId="{45AC9F7A-0507-477C-A9ED-D7073228490B}" dt="2021-08-18T11:45:30.708" v="1741" actId="1076"/>
          <ac:picMkLst>
            <pc:docMk/>
            <pc:sldMk cId="134443555" sldId="284"/>
            <ac:picMk id="7" creationId="{6CC150D5-46E9-4E3B-B575-191A5D478812}"/>
          </ac:picMkLst>
        </pc:picChg>
        <pc:picChg chg="del">
          <ac:chgData name="송우석" userId="78ad6456-1eba-4132-a483-55c90c53bc91" providerId="ADAL" clId="{45AC9F7A-0507-477C-A9ED-D7073228490B}" dt="2021-08-18T11:37:25.070" v="1595" actId="478"/>
          <ac:picMkLst>
            <pc:docMk/>
            <pc:sldMk cId="134443555" sldId="284"/>
            <ac:picMk id="8" creationId="{60D377DC-9B6E-4947-ACD5-51B8FEA6B39C}"/>
          </ac:picMkLst>
        </pc:picChg>
      </pc:sldChg>
      <pc:sldChg chg="addSp delSp modSp add del mod ord">
        <pc:chgData name="송우석" userId="78ad6456-1eba-4132-a483-55c90c53bc91" providerId="ADAL" clId="{45AC9F7A-0507-477C-A9ED-D7073228490B}" dt="2021-08-18T12:22:09.661" v="2204" actId="2696"/>
        <pc:sldMkLst>
          <pc:docMk/>
          <pc:sldMk cId="3886720240" sldId="285"/>
        </pc:sldMkLst>
        <pc:spChg chg="add del mod">
          <ac:chgData name="송우석" userId="78ad6456-1eba-4132-a483-55c90c53bc91" providerId="ADAL" clId="{45AC9F7A-0507-477C-A9ED-D7073228490B}" dt="2021-08-18T12:20:39.247" v="2145" actId="21"/>
          <ac:spMkLst>
            <pc:docMk/>
            <pc:sldMk cId="3886720240" sldId="285"/>
            <ac:spMk id="3" creationId="{B2A2CF13-C8EA-4620-8FD1-AF6399D5C086}"/>
          </ac:spMkLst>
        </pc:spChg>
        <pc:spChg chg="mod">
          <ac:chgData name="송우석" userId="78ad6456-1eba-4132-a483-55c90c53bc91" providerId="ADAL" clId="{45AC9F7A-0507-477C-A9ED-D7073228490B}" dt="2021-08-18T11:59:04.999" v="2009" actId="20577"/>
          <ac:spMkLst>
            <pc:docMk/>
            <pc:sldMk cId="3886720240" sldId="285"/>
            <ac:spMk id="6" creationId="{C864C949-0183-498F-A0FB-712837D9580F}"/>
          </ac:spMkLst>
        </pc:spChg>
        <pc:spChg chg="del">
          <ac:chgData name="송우석" userId="78ad6456-1eba-4132-a483-55c90c53bc91" providerId="ADAL" clId="{45AC9F7A-0507-477C-A9ED-D7073228490B}" dt="2021-08-18T11:58:56.351" v="1991" actId="478"/>
          <ac:spMkLst>
            <pc:docMk/>
            <pc:sldMk cId="3886720240" sldId="285"/>
            <ac:spMk id="10" creationId="{A534FFD2-C9AC-43A4-90A4-3AF42066AE8E}"/>
          </ac:spMkLst>
        </pc:spChg>
        <pc:picChg chg="del">
          <ac:chgData name="송우석" userId="78ad6456-1eba-4132-a483-55c90c53bc91" providerId="ADAL" clId="{45AC9F7A-0507-477C-A9ED-D7073228490B}" dt="2021-08-18T11:58:56.979" v="1992" actId="478"/>
          <ac:picMkLst>
            <pc:docMk/>
            <pc:sldMk cId="3886720240" sldId="285"/>
            <ac:picMk id="7" creationId="{6CC150D5-46E9-4E3B-B575-191A5D478812}"/>
          </ac:picMkLst>
        </pc:picChg>
      </pc:sldChg>
      <pc:sldChg chg="addSp delSp modSp add mod">
        <pc:chgData name="송우석" userId="78ad6456-1eba-4132-a483-55c90c53bc91" providerId="ADAL" clId="{45AC9F7A-0507-477C-A9ED-D7073228490B}" dt="2021-08-18T12:52:34.341" v="2426" actId="207"/>
        <pc:sldMkLst>
          <pc:docMk/>
          <pc:sldMk cId="1105695071" sldId="286"/>
        </pc:sldMkLst>
        <pc:spChg chg="add del">
          <ac:chgData name="송우석" userId="78ad6456-1eba-4132-a483-55c90c53bc91" providerId="ADAL" clId="{45AC9F7A-0507-477C-A9ED-D7073228490B}" dt="2021-08-18T12:20:56.596" v="2151" actId="11529"/>
          <ac:spMkLst>
            <pc:docMk/>
            <pc:sldMk cId="1105695071" sldId="286"/>
            <ac:spMk id="3" creationId="{F86B053B-723F-402C-BB9D-D4832B6DC2AD}"/>
          </ac:spMkLst>
        </pc:spChg>
        <pc:spChg chg="mod">
          <ac:chgData name="송우석" userId="78ad6456-1eba-4132-a483-55c90c53bc91" providerId="ADAL" clId="{45AC9F7A-0507-477C-A9ED-D7073228490B}" dt="2021-08-18T12:52:03.283" v="2414" actId="20577"/>
          <ac:spMkLst>
            <pc:docMk/>
            <pc:sldMk cId="1105695071" sldId="286"/>
            <ac:spMk id="6" creationId="{C864C949-0183-498F-A0FB-712837D9580F}"/>
          </ac:spMkLst>
        </pc:spChg>
        <pc:spChg chg="add mod">
          <ac:chgData name="송우석" userId="78ad6456-1eba-4132-a483-55c90c53bc91" providerId="ADAL" clId="{45AC9F7A-0507-477C-A9ED-D7073228490B}" dt="2021-08-18T12:52:34.341" v="2426" actId="207"/>
          <ac:spMkLst>
            <pc:docMk/>
            <pc:sldMk cId="1105695071" sldId="286"/>
            <ac:spMk id="7" creationId="{59A12D9E-8A41-4F70-8660-3309CE421FB5}"/>
          </ac:spMkLst>
        </pc:spChg>
        <pc:spChg chg="add del mod">
          <ac:chgData name="송우석" userId="78ad6456-1eba-4132-a483-55c90c53bc91" providerId="ADAL" clId="{45AC9F7A-0507-477C-A9ED-D7073228490B}" dt="2021-08-18T12:49:11.810" v="2323" actId="478"/>
          <ac:spMkLst>
            <pc:docMk/>
            <pc:sldMk cId="1105695071" sldId="286"/>
            <ac:spMk id="9" creationId="{E57068CB-E743-4C83-9DA6-57581464E45D}"/>
          </ac:spMkLst>
        </pc:spChg>
        <pc:picChg chg="del mod">
          <ac:chgData name="송우석" userId="78ad6456-1eba-4132-a483-55c90c53bc91" providerId="ADAL" clId="{45AC9F7A-0507-477C-A9ED-D7073228490B}" dt="2021-08-18T12:20:40.740" v="2147" actId="478"/>
          <ac:picMkLst>
            <pc:docMk/>
            <pc:sldMk cId="1105695071" sldId="286"/>
            <ac:picMk id="8" creationId="{60D377DC-9B6E-4947-ACD5-51B8FEA6B39C}"/>
          </ac:picMkLst>
        </pc:picChg>
        <pc:cxnChg chg="add del mod">
          <ac:chgData name="송우석" userId="78ad6456-1eba-4132-a483-55c90c53bc91" providerId="ADAL" clId="{45AC9F7A-0507-477C-A9ED-D7073228490B}" dt="2021-08-18T12:39:20.884" v="2209" actId="478"/>
          <ac:cxnSpMkLst>
            <pc:docMk/>
            <pc:sldMk cId="1105695071" sldId="286"/>
            <ac:cxnSpMk id="11" creationId="{26DAF276-C88E-4D03-ACAC-0EBFDEDCD899}"/>
          </ac:cxnSpMkLst>
        </pc:cxnChg>
      </pc:sldChg>
      <pc:sldChg chg="addSp delSp modSp add mod">
        <pc:chgData name="송우석" userId="78ad6456-1eba-4132-a483-55c90c53bc91" providerId="ADAL" clId="{45AC9F7A-0507-477C-A9ED-D7073228490B}" dt="2021-08-19T01:38:05.904" v="3248" actId="1076"/>
        <pc:sldMkLst>
          <pc:docMk/>
          <pc:sldMk cId="3743539462" sldId="287"/>
        </pc:sldMkLst>
        <pc:spChg chg="add del mod">
          <ac:chgData name="송우석" userId="78ad6456-1eba-4132-a483-55c90c53bc91" providerId="ADAL" clId="{45AC9F7A-0507-477C-A9ED-D7073228490B}" dt="2021-08-18T13:25:35.045" v="2857" actId="21"/>
          <ac:spMkLst>
            <pc:docMk/>
            <pc:sldMk cId="3743539462" sldId="287"/>
            <ac:spMk id="7" creationId="{74A4DAFA-01CE-43EB-89A7-C05F8F9494C1}"/>
          </ac:spMkLst>
        </pc:spChg>
        <pc:picChg chg="del mod">
          <ac:chgData name="송우석" userId="78ad6456-1eba-4132-a483-55c90c53bc91" providerId="ADAL" clId="{45AC9F7A-0507-477C-A9ED-D7073228490B}" dt="2021-08-18T13:04:06.961" v="2438" actId="478"/>
          <ac:picMkLst>
            <pc:docMk/>
            <pc:sldMk cId="3743539462" sldId="287"/>
            <ac:picMk id="4" creationId="{81ECC1AB-3A22-4A2A-8343-2106998968CA}"/>
          </ac:picMkLst>
        </pc:picChg>
        <pc:picChg chg="add mod">
          <ac:chgData name="송우석" userId="78ad6456-1eba-4132-a483-55c90c53bc91" providerId="ADAL" clId="{45AC9F7A-0507-477C-A9ED-D7073228490B}" dt="2021-08-19T01:38:05.904" v="3248" actId="1076"/>
          <ac:picMkLst>
            <pc:docMk/>
            <pc:sldMk cId="3743539462" sldId="287"/>
            <ac:picMk id="6" creationId="{80BB3BC6-7E87-45AF-8FCD-7EEBF4296040}"/>
          </ac:picMkLst>
        </pc:picChg>
      </pc:sldChg>
      <pc:sldChg chg="addSp delSp modSp add mod">
        <pc:chgData name="송우석" userId="78ad6456-1eba-4132-a483-55c90c53bc91" providerId="ADAL" clId="{45AC9F7A-0507-477C-A9ED-D7073228490B}" dt="2021-08-18T13:08:02.177" v="2602" actId="14100"/>
        <pc:sldMkLst>
          <pc:docMk/>
          <pc:sldMk cId="1926672898" sldId="288"/>
        </pc:sldMkLst>
        <pc:spChg chg="add mod">
          <ac:chgData name="송우석" userId="78ad6456-1eba-4132-a483-55c90c53bc91" providerId="ADAL" clId="{45AC9F7A-0507-477C-A9ED-D7073228490B}" dt="2021-08-18T13:07:27.479" v="2597" actId="20577"/>
          <ac:spMkLst>
            <pc:docMk/>
            <pc:sldMk cId="1926672898" sldId="288"/>
            <ac:spMk id="7" creationId="{49E2E996-0B3A-4FC7-BE18-8F87251E537A}"/>
          </ac:spMkLst>
        </pc:spChg>
        <pc:spChg chg="add mod">
          <ac:chgData name="송우석" userId="78ad6456-1eba-4132-a483-55c90c53bc91" providerId="ADAL" clId="{45AC9F7A-0507-477C-A9ED-D7073228490B}" dt="2021-08-18T13:08:02.177" v="2602" actId="14100"/>
          <ac:spMkLst>
            <pc:docMk/>
            <pc:sldMk cId="1926672898" sldId="288"/>
            <ac:spMk id="8" creationId="{A2ECDCD1-F6D1-49E0-94DE-6938B9C05D0C}"/>
          </ac:spMkLst>
        </pc:spChg>
        <pc:picChg chg="add mod">
          <ac:chgData name="송우석" userId="78ad6456-1eba-4132-a483-55c90c53bc91" providerId="ADAL" clId="{45AC9F7A-0507-477C-A9ED-D7073228490B}" dt="2021-08-18T13:05:51.125" v="2456" actId="1076"/>
          <ac:picMkLst>
            <pc:docMk/>
            <pc:sldMk cId="1926672898" sldId="288"/>
            <ac:picMk id="4" creationId="{A00004FE-FBF0-4CF7-A7B8-9F342F044245}"/>
          </ac:picMkLst>
        </pc:picChg>
        <pc:picChg chg="del">
          <ac:chgData name="송우석" userId="78ad6456-1eba-4132-a483-55c90c53bc91" providerId="ADAL" clId="{45AC9F7A-0507-477C-A9ED-D7073228490B}" dt="2021-08-18T13:04:58.227" v="2450" actId="478"/>
          <ac:picMkLst>
            <pc:docMk/>
            <pc:sldMk cId="1926672898" sldId="288"/>
            <ac:picMk id="6" creationId="{80BB3BC6-7E87-45AF-8FCD-7EEBF4296040}"/>
          </ac:picMkLst>
        </pc:picChg>
      </pc:sldChg>
      <pc:sldChg chg="addSp delSp modSp add mod">
        <pc:chgData name="송우석" userId="78ad6456-1eba-4132-a483-55c90c53bc91" providerId="ADAL" clId="{45AC9F7A-0507-477C-A9ED-D7073228490B}" dt="2021-08-18T14:59:41.356" v="3061" actId="1037"/>
        <pc:sldMkLst>
          <pc:docMk/>
          <pc:sldMk cId="2323816521" sldId="289"/>
        </pc:sldMkLst>
        <pc:spChg chg="mod">
          <ac:chgData name="송우석" userId="78ad6456-1eba-4132-a483-55c90c53bc91" providerId="ADAL" clId="{45AC9F7A-0507-477C-A9ED-D7073228490B}" dt="2021-08-18T14:59:38.735" v="3045" actId="1076"/>
          <ac:spMkLst>
            <pc:docMk/>
            <pc:sldMk cId="2323816521" sldId="289"/>
            <ac:spMk id="7" creationId="{74A4DAFA-01CE-43EB-89A7-C05F8F9494C1}"/>
          </ac:spMkLst>
        </pc:spChg>
        <pc:spChg chg="add mod">
          <ac:chgData name="송우석" userId="78ad6456-1eba-4132-a483-55c90c53bc91" providerId="ADAL" clId="{45AC9F7A-0507-477C-A9ED-D7073228490B}" dt="2021-08-18T13:26:56.366" v="2891" actId="1076"/>
          <ac:spMkLst>
            <pc:docMk/>
            <pc:sldMk cId="2323816521" sldId="289"/>
            <ac:spMk id="8" creationId="{7B63DC7C-C8D1-4A8B-A2B1-539A7DEE638F}"/>
          </ac:spMkLst>
        </pc:spChg>
        <pc:spChg chg="add mod">
          <ac:chgData name="송우석" userId="78ad6456-1eba-4132-a483-55c90c53bc91" providerId="ADAL" clId="{45AC9F7A-0507-477C-A9ED-D7073228490B}" dt="2021-08-18T13:30:42.150" v="3026" actId="1076"/>
          <ac:spMkLst>
            <pc:docMk/>
            <pc:sldMk cId="2323816521" sldId="289"/>
            <ac:spMk id="9" creationId="{42E63287-8D4D-4E12-B5ED-158F6A0DE570}"/>
          </ac:spMkLst>
        </pc:spChg>
        <pc:picChg chg="add mod">
          <ac:chgData name="송우석" userId="78ad6456-1eba-4132-a483-55c90c53bc91" providerId="ADAL" clId="{45AC9F7A-0507-477C-A9ED-D7073228490B}" dt="2021-08-18T14:59:41.356" v="3061" actId="1037"/>
          <ac:picMkLst>
            <pc:docMk/>
            <pc:sldMk cId="2323816521" sldId="289"/>
            <ac:picMk id="4" creationId="{D5E72838-D825-450A-9CBC-F6151D9FF175}"/>
          </ac:picMkLst>
        </pc:picChg>
        <pc:picChg chg="del">
          <ac:chgData name="송우석" userId="78ad6456-1eba-4132-a483-55c90c53bc91" providerId="ADAL" clId="{45AC9F7A-0507-477C-A9ED-D7073228490B}" dt="2021-08-18T13:25:36.830" v="2858" actId="478"/>
          <ac:picMkLst>
            <pc:docMk/>
            <pc:sldMk cId="2323816521" sldId="289"/>
            <ac:picMk id="6" creationId="{80BB3BC6-7E87-45AF-8FCD-7EEBF4296040}"/>
          </ac:picMkLst>
        </pc:picChg>
        <pc:picChg chg="add mod">
          <ac:chgData name="송우석" userId="78ad6456-1eba-4132-a483-55c90c53bc91" providerId="ADAL" clId="{45AC9F7A-0507-477C-A9ED-D7073228490B}" dt="2021-08-18T13:31:21.796" v="3034" actId="1076"/>
          <ac:picMkLst>
            <pc:docMk/>
            <pc:sldMk cId="2323816521" sldId="289"/>
            <ac:picMk id="13" creationId="{4B945A11-0D14-49BA-9AAA-B0FA76F3AF00}"/>
          </ac:picMkLst>
        </pc:picChg>
        <pc:cxnChg chg="add mod">
          <ac:chgData name="송우석" userId="78ad6456-1eba-4132-a483-55c90c53bc91" providerId="ADAL" clId="{45AC9F7A-0507-477C-A9ED-D7073228490B}" dt="2021-08-18T13:30:50.964" v="3028" actId="13822"/>
          <ac:cxnSpMkLst>
            <pc:docMk/>
            <pc:sldMk cId="2323816521" sldId="289"/>
            <ac:cxnSpMk id="11" creationId="{E0E6BF5A-6A25-4F11-8650-BA812E72862A}"/>
          </ac:cxnSpMkLst>
        </pc:cxnChg>
      </pc:sldChg>
      <pc:sldChg chg="addSp delSp modSp add mod">
        <pc:chgData name="송우석" userId="78ad6456-1eba-4132-a483-55c90c53bc91" providerId="ADAL" clId="{45AC9F7A-0507-477C-A9ED-D7073228490B}" dt="2021-08-19T00:57:44.616" v="3096"/>
        <pc:sldMkLst>
          <pc:docMk/>
          <pc:sldMk cId="2117553512" sldId="290"/>
        </pc:sldMkLst>
        <pc:spChg chg="del mod">
          <ac:chgData name="송우석" userId="78ad6456-1eba-4132-a483-55c90c53bc91" providerId="ADAL" clId="{45AC9F7A-0507-477C-A9ED-D7073228490B}" dt="2021-08-19T00:57:26.615" v="3088"/>
          <ac:spMkLst>
            <pc:docMk/>
            <pc:sldMk cId="2117553512" sldId="290"/>
            <ac:spMk id="7" creationId="{49E2E996-0B3A-4FC7-BE18-8F87251E537A}"/>
          </ac:spMkLst>
        </pc:spChg>
        <pc:spChg chg="del">
          <ac:chgData name="송우석" userId="78ad6456-1eba-4132-a483-55c90c53bc91" providerId="ADAL" clId="{45AC9F7A-0507-477C-A9ED-D7073228490B}" dt="2021-08-19T00:57:27.216" v="3089" actId="478"/>
          <ac:spMkLst>
            <pc:docMk/>
            <pc:sldMk cId="2117553512" sldId="290"/>
            <ac:spMk id="8" creationId="{A2ECDCD1-F6D1-49E0-94DE-6938B9C05D0C}"/>
          </ac:spMkLst>
        </pc:spChg>
        <pc:picChg chg="del">
          <ac:chgData name="송우석" userId="78ad6456-1eba-4132-a483-55c90c53bc91" providerId="ADAL" clId="{45AC9F7A-0507-477C-A9ED-D7073228490B}" dt="2021-08-19T00:57:21.961" v="3084" actId="478"/>
          <ac:picMkLst>
            <pc:docMk/>
            <pc:sldMk cId="2117553512" sldId="290"/>
            <ac:picMk id="4" creationId="{A00004FE-FBF0-4CF7-A7B8-9F342F044245}"/>
          </ac:picMkLst>
        </pc:picChg>
        <pc:picChg chg="add mod">
          <ac:chgData name="송우석" userId="78ad6456-1eba-4132-a483-55c90c53bc91" providerId="ADAL" clId="{45AC9F7A-0507-477C-A9ED-D7073228490B}" dt="2021-08-19T00:57:44.616" v="3096"/>
          <ac:picMkLst>
            <pc:docMk/>
            <pc:sldMk cId="2117553512" sldId="290"/>
            <ac:picMk id="6" creationId="{879955E6-937E-4E85-8514-F0188692F3C4}"/>
          </ac:picMkLst>
        </pc:picChg>
      </pc:sldChg>
      <pc:sldChg chg="addSp delSp modSp add mod">
        <pc:chgData name="송우석" userId="78ad6456-1eba-4132-a483-55c90c53bc91" providerId="ADAL" clId="{45AC9F7A-0507-477C-A9ED-D7073228490B}" dt="2021-08-19T01:11:33.549" v="3172" actId="207"/>
        <pc:sldMkLst>
          <pc:docMk/>
          <pc:sldMk cId="2868102199" sldId="291"/>
        </pc:sldMkLst>
        <pc:spChg chg="add mod">
          <ac:chgData name="송우석" userId="78ad6456-1eba-4132-a483-55c90c53bc91" providerId="ADAL" clId="{45AC9F7A-0507-477C-A9ED-D7073228490B}" dt="2021-08-19T01:11:33.549" v="3172" actId="207"/>
          <ac:spMkLst>
            <pc:docMk/>
            <pc:sldMk cId="2868102199" sldId="291"/>
            <ac:spMk id="7" creationId="{991D1851-AFF4-4501-B8A7-1D0CC25E003C}"/>
          </ac:spMkLst>
        </pc:spChg>
        <pc:picChg chg="add mod">
          <ac:chgData name="송우석" userId="78ad6456-1eba-4132-a483-55c90c53bc91" providerId="ADAL" clId="{45AC9F7A-0507-477C-A9ED-D7073228490B}" dt="2021-08-19T01:09:53.269" v="3103" actId="1076"/>
          <ac:picMkLst>
            <pc:docMk/>
            <pc:sldMk cId="2868102199" sldId="291"/>
            <ac:picMk id="4" creationId="{8E381F4D-B337-412B-8C09-5F52A98E5A58}"/>
          </ac:picMkLst>
        </pc:picChg>
        <pc:picChg chg="del">
          <ac:chgData name="송우석" userId="78ad6456-1eba-4132-a483-55c90c53bc91" providerId="ADAL" clId="{45AC9F7A-0507-477C-A9ED-D7073228490B}" dt="2021-08-19T01:09:46.809" v="3098" actId="478"/>
          <ac:picMkLst>
            <pc:docMk/>
            <pc:sldMk cId="2868102199" sldId="291"/>
            <ac:picMk id="6" creationId="{879955E6-937E-4E85-8514-F0188692F3C4}"/>
          </ac:picMkLst>
        </pc:picChg>
      </pc:sldChg>
      <pc:sldChg chg="addSp delSp modSp add mod ord">
        <pc:chgData name="송우석" userId="78ad6456-1eba-4132-a483-55c90c53bc91" providerId="ADAL" clId="{45AC9F7A-0507-477C-A9ED-D7073228490B}" dt="2021-08-19T01:28:05.134" v="3245"/>
        <pc:sldMkLst>
          <pc:docMk/>
          <pc:sldMk cId="2247042873" sldId="292"/>
        </pc:sldMkLst>
        <pc:picChg chg="del">
          <ac:chgData name="송우석" userId="78ad6456-1eba-4132-a483-55c90c53bc91" providerId="ADAL" clId="{45AC9F7A-0507-477C-A9ED-D7073228490B}" dt="2021-08-19T01:27:45.835" v="3220" actId="478"/>
          <ac:picMkLst>
            <pc:docMk/>
            <pc:sldMk cId="2247042873" sldId="292"/>
            <ac:picMk id="4" creationId="{2DE86387-02E1-4D20-97CB-F0CFF87D0653}"/>
          </ac:picMkLst>
        </pc:picChg>
        <pc:picChg chg="add mod">
          <ac:chgData name="송우석" userId="78ad6456-1eba-4132-a483-55c90c53bc91" providerId="ADAL" clId="{45AC9F7A-0507-477C-A9ED-D7073228490B}" dt="2021-08-19T01:27:59.875" v="3243" actId="1076"/>
          <ac:picMkLst>
            <pc:docMk/>
            <pc:sldMk cId="2247042873" sldId="292"/>
            <ac:picMk id="7" creationId="{BB6D5D1B-19F5-4408-A975-00F2CF3344D9}"/>
          </ac:picMkLst>
        </pc:picChg>
      </pc:sldChg>
    </pc:docChg>
  </pc:docChgLst>
  <pc:docChgLst>
    <pc:chgData name="송우석" userId="78ad6456-1eba-4132-a483-55c90c53bc91" providerId="ADAL" clId="{F8A8B313-69A1-4FFE-AEC3-BC6BC0215B22}"/>
    <pc:docChg chg="undo redo custSel addSld delSld modSld sldOrd">
      <pc:chgData name="송우석" userId="78ad6456-1eba-4132-a483-55c90c53bc91" providerId="ADAL" clId="{F8A8B313-69A1-4FFE-AEC3-BC6BC0215B22}" dt="2021-07-18T14:39:20.876" v="3610" actId="20577"/>
      <pc:docMkLst>
        <pc:docMk/>
      </pc:docMkLst>
      <pc:sldChg chg="addSp delSp modSp mod">
        <pc:chgData name="송우석" userId="78ad6456-1eba-4132-a483-55c90c53bc91" providerId="ADAL" clId="{F8A8B313-69A1-4FFE-AEC3-BC6BC0215B22}" dt="2021-07-18T05:15:50.976" v="3035" actId="14100"/>
        <pc:sldMkLst>
          <pc:docMk/>
          <pc:sldMk cId="999099219" sldId="256"/>
        </pc:sldMkLst>
        <pc:spChg chg="mod">
          <ac:chgData name="송우석" userId="78ad6456-1eba-4132-a483-55c90c53bc91" providerId="ADAL" clId="{F8A8B313-69A1-4FFE-AEC3-BC6BC0215B22}" dt="2021-07-14T02:32:40.305" v="98" actId="113"/>
          <ac:spMkLst>
            <pc:docMk/>
            <pc:sldMk cId="999099219" sldId="256"/>
            <ac:spMk id="2" creationId="{5BDF4722-2244-4F8A-A283-51D3B9F5B1EA}"/>
          </ac:spMkLst>
        </pc:spChg>
        <pc:spChg chg="del">
          <ac:chgData name="송우석" userId="78ad6456-1eba-4132-a483-55c90c53bc91" providerId="ADAL" clId="{F8A8B313-69A1-4FFE-AEC3-BC6BC0215B22}" dt="2021-07-14T02:31:54.709" v="89" actId="478"/>
          <ac:spMkLst>
            <pc:docMk/>
            <pc:sldMk cId="999099219" sldId="256"/>
            <ac:spMk id="3" creationId="{970CE063-4AE8-4132-81C6-27B25CEB2CE8}"/>
          </ac:spMkLst>
        </pc:spChg>
        <pc:spChg chg="add del mod">
          <ac:chgData name="송우석" userId="78ad6456-1eba-4132-a483-55c90c53bc91" providerId="ADAL" clId="{F8A8B313-69A1-4FFE-AEC3-BC6BC0215B22}" dt="2021-07-14T02:33:14.991" v="100" actId="478"/>
          <ac:spMkLst>
            <pc:docMk/>
            <pc:sldMk cId="999099219" sldId="256"/>
            <ac:spMk id="5" creationId="{5EC3A917-3CA0-4DC2-8BBE-B99EB7692EB3}"/>
          </ac:spMkLst>
        </pc:spChg>
        <pc:spChg chg="add mod">
          <ac:chgData name="송우석" userId="78ad6456-1eba-4132-a483-55c90c53bc91" providerId="ADAL" clId="{F8A8B313-69A1-4FFE-AEC3-BC6BC0215B22}" dt="2021-07-18T05:15:50.976" v="3035" actId="14100"/>
          <ac:spMkLst>
            <pc:docMk/>
            <pc:sldMk cId="999099219" sldId="256"/>
            <ac:spMk id="10" creationId="{988C28A8-1CA0-4956-9233-96FD01B80A34}"/>
          </ac:spMkLst>
        </pc:spChg>
        <pc:cxnChg chg="add mod">
          <ac:chgData name="송우석" userId="78ad6456-1eba-4132-a483-55c90c53bc91" providerId="ADAL" clId="{F8A8B313-69A1-4FFE-AEC3-BC6BC0215B22}" dt="2021-07-14T02:34:02.991" v="133" actId="1076"/>
          <ac:cxnSpMkLst>
            <pc:docMk/>
            <pc:sldMk cId="999099219" sldId="256"/>
            <ac:cxnSpMk id="7" creationId="{64AF6215-2F0D-4E60-B5A9-65B490543312}"/>
          </ac:cxnSpMkLst>
        </pc:cxnChg>
      </pc:sldChg>
      <pc:sldChg chg="addSp delSp modSp add del mod">
        <pc:chgData name="송우석" userId="78ad6456-1eba-4132-a483-55c90c53bc91" providerId="ADAL" clId="{F8A8B313-69A1-4FFE-AEC3-BC6BC0215B22}" dt="2021-07-18T03:47:15.964" v="2207" actId="1037"/>
        <pc:sldMkLst>
          <pc:docMk/>
          <pc:sldMk cId="1015524843" sldId="258"/>
        </pc:sldMkLst>
        <pc:spChg chg="mod">
          <ac:chgData name="송우석" userId="78ad6456-1eba-4132-a483-55c90c53bc91" providerId="ADAL" clId="{F8A8B313-69A1-4FFE-AEC3-BC6BC0215B22}" dt="2021-07-14T02:36:02.466" v="217" actId="20577"/>
          <ac:spMkLst>
            <pc:docMk/>
            <pc:sldMk cId="1015524843" sldId="258"/>
            <ac:spMk id="2" creationId="{70AD8C18-93AA-44C1-A3D2-1D4730E3E92D}"/>
          </ac:spMkLst>
        </pc:spChg>
        <pc:spChg chg="del">
          <ac:chgData name="송우석" userId="78ad6456-1eba-4132-a483-55c90c53bc91" providerId="ADAL" clId="{F8A8B313-69A1-4FFE-AEC3-BC6BC0215B22}" dt="2021-07-14T02:33:49.946" v="129" actId="478"/>
          <ac:spMkLst>
            <pc:docMk/>
            <pc:sldMk cId="1015524843" sldId="258"/>
            <ac:spMk id="3" creationId="{0366FC56-F388-44F6-911C-895D23127B24}"/>
          </ac:spMkLst>
        </pc:spChg>
        <pc:spChg chg="add del mod">
          <ac:chgData name="송우석" userId="78ad6456-1eba-4132-a483-55c90c53bc91" providerId="ADAL" clId="{F8A8B313-69A1-4FFE-AEC3-BC6BC0215B22}" dt="2021-07-14T02:36:08.379" v="218" actId="478"/>
          <ac:spMkLst>
            <pc:docMk/>
            <pc:sldMk cId="1015524843" sldId="258"/>
            <ac:spMk id="7" creationId="{A17239BB-9D6D-433C-B188-E07F058D38D3}"/>
          </ac:spMkLst>
        </pc:spChg>
        <pc:spChg chg="add mod">
          <ac:chgData name="송우석" userId="78ad6456-1eba-4132-a483-55c90c53bc91" providerId="ADAL" clId="{F8A8B313-69A1-4FFE-AEC3-BC6BC0215B22}" dt="2021-07-18T03:47:11.694" v="2180" actId="1076"/>
          <ac:spMkLst>
            <pc:docMk/>
            <pc:sldMk cId="1015524843" sldId="258"/>
            <ac:spMk id="11" creationId="{D51DF5B9-5ED8-4F29-9266-111621F0C537}"/>
          </ac:spMkLst>
        </pc:spChg>
        <pc:spChg chg="add mod">
          <ac:chgData name="송우석" userId="78ad6456-1eba-4132-a483-55c90c53bc91" providerId="ADAL" clId="{F8A8B313-69A1-4FFE-AEC3-BC6BC0215B22}" dt="2021-07-18T03:47:15.964" v="2207" actId="1037"/>
          <ac:spMkLst>
            <pc:docMk/>
            <pc:sldMk cId="1015524843" sldId="258"/>
            <ac:spMk id="12" creationId="{0751F1ED-C20E-406F-BBAA-966F919AE8D6}"/>
          </ac:spMkLst>
        </pc:spChg>
        <pc:picChg chg="del">
          <ac:chgData name="송우석" userId="78ad6456-1eba-4132-a483-55c90c53bc91" providerId="ADAL" clId="{F8A8B313-69A1-4FFE-AEC3-BC6BC0215B22}" dt="2021-07-14T02:33:48.561" v="128" actId="478"/>
          <ac:picMkLst>
            <pc:docMk/>
            <pc:sldMk cId="1015524843" sldId="258"/>
            <ac:picMk id="9" creationId="{B16E9D94-5F5C-4D00-87E3-07667500C14B}"/>
          </ac:picMkLst>
        </pc:picChg>
        <pc:picChg chg="add mod">
          <ac:chgData name="송우석" userId="78ad6456-1eba-4132-a483-55c90c53bc91" providerId="ADAL" clId="{F8A8B313-69A1-4FFE-AEC3-BC6BC0215B22}" dt="2021-07-14T02:37:42.878" v="225" actId="1076"/>
          <ac:picMkLst>
            <pc:docMk/>
            <pc:sldMk cId="1015524843" sldId="258"/>
            <ac:picMk id="10" creationId="{8A4D2D01-2AD4-475F-BA6D-4F19F003ABF4}"/>
          </ac:picMkLst>
        </pc:picChg>
        <pc:cxnChg chg="del">
          <ac:chgData name="송우석" userId="78ad6456-1eba-4132-a483-55c90c53bc91" providerId="ADAL" clId="{F8A8B313-69A1-4FFE-AEC3-BC6BC0215B22}" dt="2021-07-14T02:46:15.016" v="628" actId="478"/>
          <ac:cxnSpMkLst>
            <pc:docMk/>
            <pc:sldMk cId="1015524843" sldId="258"/>
            <ac:cxnSpMk id="6" creationId="{E1BDB60F-C2FD-4CBC-B190-666FD81D3F36}"/>
          </ac:cxnSpMkLst>
        </pc:cxnChg>
      </pc:sldChg>
      <pc:sldChg chg="del">
        <pc:chgData name="송우석" userId="78ad6456-1eba-4132-a483-55c90c53bc91" providerId="ADAL" clId="{F8A8B313-69A1-4FFE-AEC3-BC6BC0215B22}" dt="2021-07-14T02:31:04.554" v="1" actId="47"/>
        <pc:sldMkLst>
          <pc:docMk/>
          <pc:sldMk cId="1199975189" sldId="259"/>
        </pc:sldMkLst>
      </pc:sldChg>
      <pc:sldChg chg="del">
        <pc:chgData name="송우석" userId="78ad6456-1eba-4132-a483-55c90c53bc91" providerId="ADAL" clId="{F8A8B313-69A1-4FFE-AEC3-BC6BC0215B22}" dt="2021-07-14T02:31:05.181" v="2" actId="47"/>
        <pc:sldMkLst>
          <pc:docMk/>
          <pc:sldMk cId="2407307146" sldId="260"/>
        </pc:sldMkLst>
      </pc:sldChg>
      <pc:sldChg chg="del">
        <pc:chgData name="송우석" userId="78ad6456-1eba-4132-a483-55c90c53bc91" providerId="ADAL" clId="{F8A8B313-69A1-4FFE-AEC3-BC6BC0215B22}" dt="2021-07-14T02:31:05.619" v="3" actId="47"/>
        <pc:sldMkLst>
          <pc:docMk/>
          <pc:sldMk cId="3414297367" sldId="261"/>
        </pc:sldMkLst>
      </pc:sldChg>
      <pc:sldChg chg="del">
        <pc:chgData name="송우석" userId="78ad6456-1eba-4132-a483-55c90c53bc91" providerId="ADAL" clId="{F8A8B313-69A1-4FFE-AEC3-BC6BC0215B22}" dt="2021-07-14T02:31:05.932" v="4" actId="47"/>
        <pc:sldMkLst>
          <pc:docMk/>
          <pc:sldMk cId="3797664062" sldId="264"/>
        </pc:sldMkLst>
      </pc:sldChg>
      <pc:sldChg chg="del">
        <pc:chgData name="송우석" userId="78ad6456-1eba-4132-a483-55c90c53bc91" providerId="ADAL" clId="{F8A8B313-69A1-4FFE-AEC3-BC6BC0215B22}" dt="2021-07-14T02:31:06.291" v="5" actId="47"/>
        <pc:sldMkLst>
          <pc:docMk/>
          <pc:sldMk cId="679000264" sldId="265"/>
        </pc:sldMkLst>
      </pc:sldChg>
      <pc:sldChg chg="del">
        <pc:chgData name="송우석" userId="78ad6456-1eba-4132-a483-55c90c53bc91" providerId="ADAL" clId="{F8A8B313-69A1-4FFE-AEC3-BC6BC0215B22}" dt="2021-07-14T02:31:06.945" v="6" actId="47"/>
        <pc:sldMkLst>
          <pc:docMk/>
          <pc:sldMk cId="1014879200" sldId="268"/>
        </pc:sldMkLst>
      </pc:sldChg>
      <pc:sldChg chg="addSp delSp modSp add del mod">
        <pc:chgData name="송우석" userId="78ad6456-1eba-4132-a483-55c90c53bc91" providerId="ADAL" clId="{F8A8B313-69A1-4FFE-AEC3-BC6BC0215B22}" dt="2021-07-14T03:33:02.470" v="1567" actId="47"/>
        <pc:sldMkLst>
          <pc:docMk/>
          <pc:sldMk cId="1901992739" sldId="268"/>
        </pc:sldMkLst>
        <pc:spChg chg="mod">
          <ac:chgData name="송우석" userId="78ad6456-1eba-4132-a483-55c90c53bc91" providerId="ADAL" clId="{F8A8B313-69A1-4FFE-AEC3-BC6BC0215B22}" dt="2021-07-14T03:11:28.687" v="1454" actId="20577"/>
          <ac:spMkLst>
            <pc:docMk/>
            <pc:sldMk cId="1901992739" sldId="268"/>
            <ac:spMk id="2" creationId="{70AD8C18-93AA-44C1-A3D2-1D4730E3E92D}"/>
          </ac:spMkLst>
        </pc:spChg>
        <pc:spChg chg="del">
          <ac:chgData name="송우석" userId="78ad6456-1eba-4132-a483-55c90c53bc91" providerId="ADAL" clId="{F8A8B313-69A1-4FFE-AEC3-BC6BC0215B22}" dt="2021-07-14T03:18:23.776" v="1473" actId="22"/>
          <ac:spMkLst>
            <pc:docMk/>
            <pc:sldMk cId="1901992739" sldId="268"/>
            <ac:spMk id="7" creationId="{A17239BB-9D6D-433C-B188-E07F058D38D3}"/>
          </ac:spMkLst>
        </pc:spChg>
        <pc:spChg chg="add del mod">
          <ac:chgData name="송우석" userId="78ad6456-1eba-4132-a483-55c90c53bc91" providerId="ADAL" clId="{F8A8B313-69A1-4FFE-AEC3-BC6BC0215B22}" dt="2021-07-14T03:20:58.348" v="1497" actId="11529"/>
          <ac:spMkLst>
            <pc:docMk/>
            <pc:sldMk cId="1901992739" sldId="268"/>
            <ac:spMk id="8" creationId="{233557AC-E676-4FFA-BEEE-44D239DE14D4}"/>
          </ac:spMkLst>
        </pc:spChg>
        <pc:spChg chg="add mod">
          <ac:chgData name="송우석" userId="78ad6456-1eba-4132-a483-55c90c53bc91" providerId="ADAL" clId="{F8A8B313-69A1-4FFE-AEC3-BC6BC0215B22}" dt="2021-07-14T03:21:24.322" v="1510" actId="2085"/>
          <ac:spMkLst>
            <pc:docMk/>
            <pc:sldMk cId="1901992739" sldId="268"/>
            <ac:spMk id="9" creationId="{A8B6760E-6BD7-4B80-B2CB-B861181B6DF5}"/>
          </ac:spMkLst>
        </pc:spChg>
        <pc:picChg chg="add mod ord modCrop">
          <ac:chgData name="송우석" userId="78ad6456-1eba-4132-a483-55c90c53bc91" providerId="ADAL" clId="{F8A8B313-69A1-4FFE-AEC3-BC6BC0215B22}" dt="2021-07-14T03:19:32.530" v="1483" actId="18131"/>
          <ac:picMkLst>
            <pc:docMk/>
            <pc:sldMk cId="1901992739" sldId="268"/>
            <ac:picMk id="4" creationId="{D64C79B8-9DFC-4E35-953C-B94D1E1AE1DE}"/>
          </ac:picMkLst>
        </pc:picChg>
        <pc:cxnChg chg="del">
          <ac:chgData name="송우석" userId="78ad6456-1eba-4132-a483-55c90c53bc91" providerId="ADAL" clId="{F8A8B313-69A1-4FFE-AEC3-BC6BC0215B22}" dt="2021-07-14T02:46:19.887" v="631" actId="478"/>
          <ac:cxnSpMkLst>
            <pc:docMk/>
            <pc:sldMk cId="1901992739" sldId="268"/>
            <ac:cxnSpMk id="6" creationId="{E1BDB60F-C2FD-4CBC-B190-666FD81D3F36}"/>
          </ac:cxnSpMkLst>
        </pc:cxnChg>
      </pc:sldChg>
      <pc:sldChg chg="addSp delSp modSp add del mod ord">
        <pc:chgData name="송우석" userId="78ad6456-1eba-4132-a483-55c90c53bc91" providerId="ADAL" clId="{F8A8B313-69A1-4FFE-AEC3-BC6BC0215B22}" dt="2021-07-18T05:22:37.503" v="3052" actId="47"/>
        <pc:sldMkLst>
          <pc:docMk/>
          <pc:sldMk cId="1151242162" sldId="269"/>
        </pc:sldMkLst>
        <pc:spChg chg="mod">
          <ac:chgData name="송우석" userId="78ad6456-1eba-4132-a483-55c90c53bc91" providerId="ADAL" clId="{F8A8B313-69A1-4FFE-AEC3-BC6BC0215B22}" dt="2021-07-18T05:22:06.772" v="3051" actId="20577"/>
          <ac:spMkLst>
            <pc:docMk/>
            <pc:sldMk cId="1151242162" sldId="269"/>
            <ac:spMk id="2" creationId="{70AD8C18-93AA-44C1-A3D2-1D4730E3E92D}"/>
          </ac:spMkLst>
        </pc:spChg>
        <pc:spChg chg="mod">
          <ac:chgData name="송우석" userId="78ad6456-1eba-4132-a483-55c90c53bc91" providerId="ADAL" clId="{F8A8B313-69A1-4FFE-AEC3-BC6BC0215B22}" dt="2021-07-18T05:21:45.215" v="3039" actId="6549"/>
          <ac:spMkLst>
            <pc:docMk/>
            <pc:sldMk cId="1151242162" sldId="269"/>
            <ac:spMk id="7" creationId="{A17239BB-9D6D-433C-B188-E07F058D38D3}"/>
          </ac:spMkLst>
        </pc:spChg>
        <pc:picChg chg="add del">
          <ac:chgData name="송우석" userId="78ad6456-1eba-4132-a483-55c90c53bc91" providerId="ADAL" clId="{F8A8B313-69A1-4FFE-AEC3-BC6BC0215B22}" dt="2021-07-14T03:03:32.243" v="1346" actId="22"/>
          <ac:picMkLst>
            <pc:docMk/>
            <pc:sldMk cId="1151242162" sldId="269"/>
            <ac:picMk id="4" creationId="{829808C0-3772-4743-B431-DD295BC43DD0}"/>
          </ac:picMkLst>
        </pc:picChg>
        <pc:picChg chg="add del mod">
          <ac:chgData name="송우석" userId="78ad6456-1eba-4132-a483-55c90c53bc91" providerId="ADAL" clId="{F8A8B313-69A1-4FFE-AEC3-BC6BC0215B22}" dt="2021-07-14T03:04:58.542" v="1393" actId="478"/>
          <ac:picMkLst>
            <pc:docMk/>
            <pc:sldMk cId="1151242162" sldId="269"/>
            <ac:picMk id="9" creationId="{84664829-8767-410B-8C67-2B3CCD516413}"/>
          </ac:picMkLst>
        </pc:picChg>
        <pc:picChg chg="add del mod">
          <ac:chgData name="송우석" userId="78ad6456-1eba-4132-a483-55c90c53bc91" providerId="ADAL" clId="{F8A8B313-69A1-4FFE-AEC3-BC6BC0215B22}" dt="2021-07-18T05:21:43.287" v="3038" actId="478"/>
          <ac:picMkLst>
            <pc:docMk/>
            <pc:sldMk cId="1151242162" sldId="269"/>
            <ac:picMk id="11" creationId="{E8AF854F-F144-443A-B320-FCA92D46D3C7}"/>
          </ac:picMkLst>
        </pc:picChg>
        <pc:cxnChg chg="del">
          <ac:chgData name="송우석" userId="78ad6456-1eba-4132-a483-55c90c53bc91" providerId="ADAL" clId="{F8A8B313-69A1-4FFE-AEC3-BC6BC0215B22}" dt="2021-07-14T02:46:18.790" v="630" actId="478"/>
          <ac:cxnSpMkLst>
            <pc:docMk/>
            <pc:sldMk cId="1151242162" sldId="269"/>
            <ac:cxnSpMk id="6" creationId="{E1BDB60F-C2FD-4CBC-B190-666FD81D3F36}"/>
          </ac:cxnSpMkLst>
        </pc:cxnChg>
      </pc:sldChg>
      <pc:sldChg chg="addSp delSp modSp add mod">
        <pc:chgData name="송우석" userId="78ad6456-1eba-4132-a483-55c90c53bc91" providerId="ADAL" clId="{F8A8B313-69A1-4FFE-AEC3-BC6BC0215B22}" dt="2021-07-14T02:56:45.218" v="1103" actId="20577"/>
        <pc:sldMkLst>
          <pc:docMk/>
          <pc:sldMk cId="2188776021" sldId="270"/>
        </pc:sldMkLst>
        <pc:spChg chg="mod">
          <ac:chgData name="송우석" userId="78ad6456-1eba-4132-a483-55c90c53bc91" providerId="ADAL" clId="{F8A8B313-69A1-4FFE-AEC3-BC6BC0215B22}" dt="2021-07-14T02:56:45.218" v="1103" actId="20577"/>
          <ac:spMkLst>
            <pc:docMk/>
            <pc:sldMk cId="2188776021" sldId="270"/>
            <ac:spMk id="2" creationId="{70AD8C18-93AA-44C1-A3D2-1D4730E3E92D}"/>
          </ac:spMkLst>
        </pc:spChg>
        <pc:spChg chg="mod">
          <ac:chgData name="송우석" userId="78ad6456-1eba-4132-a483-55c90c53bc91" providerId="ADAL" clId="{F8A8B313-69A1-4FFE-AEC3-BC6BC0215B22}" dt="2021-07-14T02:56:05.994" v="1068" actId="13822"/>
          <ac:spMkLst>
            <pc:docMk/>
            <pc:sldMk cId="2188776021" sldId="270"/>
            <ac:spMk id="7" creationId="{A17239BB-9D6D-433C-B188-E07F058D38D3}"/>
          </ac:spMkLst>
        </pc:spChg>
        <pc:spChg chg="add mod">
          <ac:chgData name="송우석" userId="78ad6456-1eba-4132-a483-55c90c53bc91" providerId="ADAL" clId="{F8A8B313-69A1-4FFE-AEC3-BC6BC0215B22}" dt="2021-07-14T02:55:18.053" v="1056" actId="1036"/>
          <ac:spMkLst>
            <pc:docMk/>
            <pc:sldMk cId="2188776021" sldId="270"/>
            <ac:spMk id="10" creationId="{3EDEAC49-CA74-45F1-A49D-522E069A27F3}"/>
          </ac:spMkLst>
        </pc:spChg>
        <pc:spChg chg="add mod">
          <ac:chgData name="송우석" userId="78ad6456-1eba-4132-a483-55c90c53bc91" providerId="ADAL" clId="{F8A8B313-69A1-4FFE-AEC3-BC6BC0215B22}" dt="2021-07-14T02:56:28.101" v="1100" actId="13822"/>
          <ac:spMkLst>
            <pc:docMk/>
            <pc:sldMk cId="2188776021" sldId="270"/>
            <ac:spMk id="19" creationId="{9327C0C9-5F21-42AC-99C2-31B6632DA8C4}"/>
          </ac:spMkLst>
        </pc:spChg>
        <pc:picChg chg="add del mod">
          <ac:chgData name="송우석" userId="78ad6456-1eba-4132-a483-55c90c53bc91" providerId="ADAL" clId="{F8A8B313-69A1-4FFE-AEC3-BC6BC0215B22}" dt="2021-07-14T02:52:55.089" v="928" actId="478"/>
          <ac:picMkLst>
            <pc:docMk/>
            <pc:sldMk cId="2188776021" sldId="270"/>
            <ac:picMk id="4" creationId="{DB6BC1C1-6012-4785-B469-4AC155A237F3}"/>
          </ac:picMkLst>
        </pc:picChg>
        <pc:picChg chg="add mod">
          <ac:chgData name="송우석" userId="78ad6456-1eba-4132-a483-55c90c53bc91" providerId="ADAL" clId="{F8A8B313-69A1-4FFE-AEC3-BC6BC0215B22}" dt="2021-07-14T02:55:18.053" v="1056" actId="1036"/>
          <ac:picMkLst>
            <pc:docMk/>
            <pc:sldMk cId="2188776021" sldId="270"/>
            <ac:picMk id="9" creationId="{BA350FDF-B66E-4518-8B96-8DFE8D289CF6}"/>
          </ac:picMkLst>
        </pc:picChg>
        <pc:cxnChg chg="mod">
          <ac:chgData name="송우석" userId="78ad6456-1eba-4132-a483-55c90c53bc91" providerId="ADAL" clId="{F8A8B313-69A1-4FFE-AEC3-BC6BC0215B22}" dt="2021-07-14T02:56:42.988" v="1102" actId="1076"/>
          <ac:cxnSpMkLst>
            <pc:docMk/>
            <pc:sldMk cId="2188776021" sldId="270"/>
            <ac:cxnSpMk id="5" creationId="{B9B3082E-563F-473B-A2DF-6772C72F7D5A}"/>
          </ac:cxnSpMkLst>
        </pc:cxnChg>
        <pc:cxnChg chg="del">
          <ac:chgData name="송우석" userId="78ad6456-1eba-4132-a483-55c90c53bc91" providerId="ADAL" clId="{F8A8B313-69A1-4FFE-AEC3-BC6BC0215B22}" dt="2021-07-14T02:46:17.394" v="629" actId="478"/>
          <ac:cxnSpMkLst>
            <pc:docMk/>
            <pc:sldMk cId="2188776021" sldId="270"/>
            <ac:cxnSpMk id="6" creationId="{E1BDB60F-C2FD-4CBC-B190-666FD81D3F36}"/>
          </ac:cxnSpMkLst>
        </pc:cxnChg>
        <pc:cxnChg chg="add del mod">
          <ac:chgData name="송우석" userId="78ad6456-1eba-4132-a483-55c90c53bc91" providerId="ADAL" clId="{F8A8B313-69A1-4FFE-AEC3-BC6BC0215B22}" dt="2021-07-14T02:55:33.293" v="1059" actId="478"/>
          <ac:cxnSpMkLst>
            <pc:docMk/>
            <pc:sldMk cId="2188776021" sldId="270"/>
            <ac:cxnSpMk id="12" creationId="{30DD4E0E-DC06-4640-B072-3462D95DE8F0}"/>
          </ac:cxnSpMkLst>
        </pc:cxnChg>
        <pc:cxnChg chg="add mod">
          <ac:chgData name="송우석" userId="78ad6456-1eba-4132-a483-55c90c53bc91" providerId="ADAL" clId="{F8A8B313-69A1-4FFE-AEC3-BC6BC0215B22}" dt="2021-07-14T02:55:53.275" v="1063" actId="13822"/>
          <ac:cxnSpMkLst>
            <pc:docMk/>
            <pc:sldMk cId="2188776021" sldId="270"/>
            <ac:cxnSpMk id="14" creationId="{95C69617-7CED-48EB-A336-5D99A5D1A819}"/>
          </ac:cxnSpMkLst>
        </pc:cxnChg>
        <pc:cxnChg chg="add del mod">
          <ac:chgData name="송우석" userId="78ad6456-1eba-4132-a483-55c90c53bc91" providerId="ADAL" clId="{F8A8B313-69A1-4FFE-AEC3-BC6BC0215B22}" dt="2021-07-14T02:55:55.056" v="1064" actId="478"/>
          <ac:cxnSpMkLst>
            <pc:docMk/>
            <pc:sldMk cId="2188776021" sldId="270"/>
            <ac:cxnSpMk id="16" creationId="{14579947-635D-4AA5-9FF4-0EB7AF0A2C14}"/>
          </ac:cxnSpMkLst>
        </pc:cxnChg>
        <pc:cxnChg chg="add mod">
          <ac:chgData name="송우석" userId="78ad6456-1eba-4132-a483-55c90c53bc91" providerId="ADAL" clId="{F8A8B313-69A1-4FFE-AEC3-BC6BC0215B22}" dt="2021-07-14T02:56:01.502" v="1066" actId="13822"/>
          <ac:cxnSpMkLst>
            <pc:docMk/>
            <pc:sldMk cId="2188776021" sldId="270"/>
            <ac:cxnSpMk id="18" creationId="{D14AFE8F-7445-42A7-8E19-93E768138961}"/>
          </ac:cxnSpMkLst>
        </pc:cxnChg>
      </pc:sldChg>
      <pc:sldChg chg="modSp add del mod ord">
        <pc:chgData name="송우석" userId="78ad6456-1eba-4132-a483-55c90c53bc91" providerId="ADAL" clId="{F8A8B313-69A1-4FFE-AEC3-BC6BC0215B22}" dt="2021-07-14T03:16:47.628" v="1472" actId="47"/>
        <pc:sldMkLst>
          <pc:docMk/>
          <pc:sldMk cId="1256445599" sldId="271"/>
        </pc:sldMkLst>
        <pc:spChg chg="mod">
          <ac:chgData name="송우석" userId="78ad6456-1eba-4132-a483-55c90c53bc91" providerId="ADAL" clId="{F8A8B313-69A1-4FFE-AEC3-BC6BC0215B22}" dt="2021-07-14T03:15:07.390" v="1471" actId="20577"/>
          <ac:spMkLst>
            <pc:docMk/>
            <pc:sldMk cId="1256445599" sldId="271"/>
            <ac:spMk id="2" creationId="{70AD8C18-93AA-44C1-A3D2-1D4730E3E92D}"/>
          </ac:spMkLst>
        </pc:spChg>
      </pc:sldChg>
      <pc:sldChg chg="addSp delSp modSp add mod">
        <pc:chgData name="송우석" userId="78ad6456-1eba-4132-a483-55c90c53bc91" providerId="ADAL" clId="{F8A8B313-69A1-4FFE-AEC3-BC6BC0215B22}" dt="2021-07-18T03:57:12.721" v="2215" actId="1037"/>
        <pc:sldMkLst>
          <pc:docMk/>
          <pc:sldMk cId="1463878136" sldId="272"/>
        </pc:sldMkLst>
        <pc:spChg chg="mod">
          <ac:chgData name="송우석" userId="78ad6456-1eba-4132-a483-55c90c53bc91" providerId="ADAL" clId="{F8A8B313-69A1-4FFE-AEC3-BC6BC0215B22}" dt="2021-07-14T09:59:33.977" v="1893" actId="20577"/>
          <ac:spMkLst>
            <pc:docMk/>
            <pc:sldMk cId="1463878136" sldId="272"/>
            <ac:spMk id="2" creationId="{70AD8C18-93AA-44C1-A3D2-1D4730E3E92D}"/>
          </ac:spMkLst>
        </pc:spChg>
        <pc:spChg chg="del">
          <ac:chgData name="송우석" userId="78ad6456-1eba-4132-a483-55c90c53bc91" providerId="ADAL" clId="{F8A8B313-69A1-4FFE-AEC3-BC6BC0215B22}" dt="2021-07-14T09:57:16.596" v="1792" actId="22"/>
          <ac:spMkLst>
            <pc:docMk/>
            <pc:sldMk cId="1463878136" sldId="272"/>
            <ac:spMk id="7" creationId="{A17239BB-9D6D-433C-B188-E07F058D38D3}"/>
          </ac:spMkLst>
        </pc:spChg>
        <pc:spChg chg="add del mod">
          <ac:chgData name="송우석" userId="78ad6456-1eba-4132-a483-55c90c53bc91" providerId="ADAL" clId="{F8A8B313-69A1-4FFE-AEC3-BC6BC0215B22}" dt="2021-07-14T09:57:27.849" v="1795" actId="22"/>
          <ac:spMkLst>
            <pc:docMk/>
            <pc:sldMk cId="1463878136" sldId="272"/>
            <ac:spMk id="8" creationId="{B21C78DB-C122-4C2E-B8CC-4AA4E98C853D}"/>
          </ac:spMkLst>
        </pc:spChg>
        <pc:spChg chg="add mod">
          <ac:chgData name="송우석" userId="78ad6456-1eba-4132-a483-55c90c53bc91" providerId="ADAL" clId="{F8A8B313-69A1-4FFE-AEC3-BC6BC0215B22}" dt="2021-07-14T09:59:55.344" v="1914" actId="120"/>
          <ac:spMkLst>
            <pc:docMk/>
            <pc:sldMk cId="1463878136" sldId="272"/>
            <ac:spMk id="11" creationId="{71C2162B-BE1F-4BBD-B69A-9077EA221025}"/>
          </ac:spMkLst>
        </pc:spChg>
        <pc:picChg chg="add del mod ord">
          <ac:chgData name="송우석" userId="78ad6456-1eba-4132-a483-55c90c53bc91" providerId="ADAL" clId="{F8A8B313-69A1-4FFE-AEC3-BC6BC0215B22}" dt="2021-07-14T09:57:19.233" v="1794" actId="478"/>
          <ac:picMkLst>
            <pc:docMk/>
            <pc:sldMk cId="1463878136" sldId="272"/>
            <ac:picMk id="4" creationId="{96BE7AFF-F2E6-46D1-A2B1-BDD6744F8425}"/>
          </ac:picMkLst>
        </pc:picChg>
        <pc:picChg chg="add mod ord">
          <ac:chgData name="송우석" userId="78ad6456-1eba-4132-a483-55c90c53bc91" providerId="ADAL" clId="{F8A8B313-69A1-4FFE-AEC3-BC6BC0215B22}" dt="2021-07-18T03:57:12.721" v="2215" actId="1037"/>
          <ac:picMkLst>
            <pc:docMk/>
            <pc:sldMk cId="1463878136" sldId="272"/>
            <ac:picMk id="10" creationId="{E9E58779-8AB1-4871-80EC-922C86B8328C}"/>
          </ac:picMkLst>
        </pc:picChg>
      </pc:sldChg>
      <pc:sldChg chg="addSp delSp modSp add mod ord">
        <pc:chgData name="송우석" userId="78ad6456-1eba-4132-a483-55c90c53bc91" providerId="ADAL" clId="{F8A8B313-69A1-4FFE-AEC3-BC6BC0215B22}" dt="2021-07-14T10:47:57.990" v="2145" actId="478"/>
        <pc:sldMkLst>
          <pc:docMk/>
          <pc:sldMk cId="2084299152" sldId="273"/>
        </pc:sldMkLst>
        <pc:spChg chg="mod">
          <ac:chgData name="송우석" userId="78ad6456-1eba-4132-a483-55c90c53bc91" providerId="ADAL" clId="{F8A8B313-69A1-4FFE-AEC3-BC6BC0215B22}" dt="2021-07-14T10:00:58.573" v="1951" actId="20577"/>
          <ac:spMkLst>
            <pc:docMk/>
            <pc:sldMk cId="2084299152" sldId="273"/>
            <ac:spMk id="2" creationId="{70AD8C18-93AA-44C1-A3D2-1D4730E3E92D}"/>
          </ac:spMkLst>
        </pc:spChg>
        <pc:spChg chg="add del mod">
          <ac:chgData name="송우석" userId="78ad6456-1eba-4132-a483-55c90c53bc91" providerId="ADAL" clId="{F8A8B313-69A1-4FFE-AEC3-BC6BC0215B22}" dt="2021-07-14T10:47:57.990" v="2145" actId="478"/>
          <ac:spMkLst>
            <pc:docMk/>
            <pc:sldMk cId="2084299152" sldId="273"/>
            <ac:spMk id="6" creationId="{78E32F88-05F0-4939-BDAF-AD3E7BF0DE7F}"/>
          </ac:spMkLst>
        </pc:spChg>
        <pc:spChg chg="del">
          <ac:chgData name="송우석" userId="78ad6456-1eba-4132-a483-55c90c53bc91" providerId="ADAL" clId="{F8A8B313-69A1-4FFE-AEC3-BC6BC0215B22}" dt="2021-07-14T03:26:00.376" v="1551" actId="22"/>
          <ac:spMkLst>
            <pc:docMk/>
            <pc:sldMk cId="2084299152" sldId="273"/>
            <ac:spMk id="7" creationId="{A17239BB-9D6D-433C-B188-E07F058D38D3}"/>
          </ac:spMkLst>
        </pc:spChg>
        <pc:spChg chg="add mod">
          <ac:chgData name="송우석" userId="78ad6456-1eba-4132-a483-55c90c53bc91" providerId="ADAL" clId="{F8A8B313-69A1-4FFE-AEC3-BC6BC0215B22}" dt="2021-07-14T10:03:54.617" v="2088" actId="20577"/>
          <ac:spMkLst>
            <pc:docMk/>
            <pc:sldMk cId="2084299152" sldId="273"/>
            <ac:spMk id="7" creationId="{D795785E-6531-4FBF-AAB0-A17BC8C5BF15}"/>
          </ac:spMkLst>
        </pc:spChg>
        <pc:spChg chg="add del mod">
          <ac:chgData name="송우석" userId="78ad6456-1eba-4132-a483-55c90c53bc91" providerId="ADAL" clId="{F8A8B313-69A1-4FFE-AEC3-BC6BC0215B22}" dt="2021-07-14T03:33:03.538" v="1568" actId="478"/>
          <ac:spMkLst>
            <pc:docMk/>
            <pc:sldMk cId="2084299152" sldId="273"/>
            <ac:spMk id="9" creationId="{94577320-A598-49CF-890B-65758E558926}"/>
          </ac:spMkLst>
        </pc:spChg>
        <pc:picChg chg="add del mod ord">
          <ac:chgData name="송우석" userId="78ad6456-1eba-4132-a483-55c90c53bc91" providerId="ADAL" clId="{F8A8B313-69A1-4FFE-AEC3-BC6BC0215B22}" dt="2021-07-14T10:02:05.776" v="1953" actId="478"/>
          <ac:picMkLst>
            <pc:docMk/>
            <pc:sldMk cId="2084299152" sldId="273"/>
            <ac:picMk id="4" creationId="{81F15EFF-89BF-44BF-8FC1-33D6B4AF71B0}"/>
          </ac:picMkLst>
        </pc:picChg>
        <pc:picChg chg="add mod">
          <ac:chgData name="송우석" userId="78ad6456-1eba-4132-a483-55c90c53bc91" providerId="ADAL" clId="{F8A8B313-69A1-4FFE-AEC3-BC6BC0215B22}" dt="2021-07-14T07:35:39.382" v="1791" actId="1076"/>
          <ac:picMkLst>
            <pc:docMk/>
            <pc:sldMk cId="2084299152" sldId="273"/>
            <ac:picMk id="8" creationId="{1298A5A1-83FA-4602-B98D-14F1ED58A192}"/>
          </ac:picMkLst>
        </pc:picChg>
      </pc:sldChg>
      <pc:sldChg chg="addSp delSp modSp add del mod ord">
        <pc:chgData name="송우석" userId="78ad6456-1eba-4132-a483-55c90c53bc91" providerId="ADAL" clId="{F8A8B313-69A1-4FFE-AEC3-BC6BC0215B22}" dt="2021-07-14T03:33:01.601" v="1566" actId="47"/>
        <pc:sldMkLst>
          <pc:docMk/>
          <pc:sldMk cId="1281934529" sldId="274"/>
        </pc:sldMkLst>
        <pc:spChg chg="add mod">
          <ac:chgData name="송우석" userId="78ad6456-1eba-4132-a483-55c90c53bc91" providerId="ADAL" clId="{F8A8B313-69A1-4FFE-AEC3-BC6BC0215B22}" dt="2021-07-14T03:25:18.911" v="1542" actId="1037"/>
          <ac:spMkLst>
            <pc:docMk/>
            <pc:sldMk cId="1281934529" sldId="274"/>
            <ac:spMk id="3" creationId="{DCEA261D-C322-4472-AEE0-E9FCABDC762A}"/>
          </ac:spMkLst>
        </pc:spChg>
        <pc:spChg chg="add del mod">
          <ac:chgData name="송우석" userId="78ad6456-1eba-4132-a483-55c90c53bc91" providerId="ADAL" clId="{F8A8B313-69A1-4FFE-AEC3-BC6BC0215B22}" dt="2021-07-14T03:23:05.022" v="1516"/>
          <ac:spMkLst>
            <pc:docMk/>
            <pc:sldMk cId="1281934529" sldId="274"/>
            <ac:spMk id="6" creationId="{C6FFE20B-2AF5-4A0A-B6A8-45AC1E6BEF9F}"/>
          </ac:spMkLst>
        </pc:spChg>
        <pc:picChg chg="mod">
          <ac:chgData name="송우석" userId="78ad6456-1eba-4132-a483-55c90c53bc91" providerId="ADAL" clId="{F8A8B313-69A1-4FFE-AEC3-BC6BC0215B22}" dt="2021-07-14T03:25:18.911" v="1542" actId="1037"/>
          <ac:picMkLst>
            <pc:docMk/>
            <pc:sldMk cId="1281934529" sldId="274"/>
            <ac:picMk id="4" creationId="{D64C79B8-9DFC-4E35-953C-B94D1E1AE1DE}"/>
          </ac:picMkLst>
        </pc:picChg>
        <pc:picChg chg="add del mod">
          <ac:chgData name="송우석" userId="78ad6456-1eba-4132-a483-55c90c53bc91" providerId="ADAL" clId="{F8A8B313-69A1-4FFE-AEC3-BC6BC0215B22}" dt="2021-07-14T03:25:51.766" v="1548" actId="478"/>
          <ac:picMkLst>
            <pc:docMk/>
            <pc:sldMk cId="1281934529" sldId="274"/>
            <ac:picMk id="8" creationId="{0F7DC934-D32C-4C93-8A44-3919863472E7}"/>
          </ac:picMkLst>
        </pc:picChg>
        <pc:picChg chg="add del">
          <ac:chgData name="송우석" userId="78ad6456-1eba-4132-a483-55c90c53bc91" providerId="ADAL" clId="{F8A8B313-69A1-4FFE-AEC3-BC6BC0215B22}" dt="2021-07-14T03:25:04.463" v="1519" actId="22"/>
          <ac:picMkLst>
            <pc:docMk/>
            <pc:sldMk cId="1281934529" sldId="274"/>
            <ac:picMk id="10" creationId="{5E839A33-20B5-48F0-865F-73F587780D8C}"/>
          </ac:picMkLst>
        </pc:picChg>
        <pc:picChg chg="add del">
          <ac:chgData name="송우석" userId="78ad6456-1eba-4132-a483-55c90c53bc91" providerId="ADAL" clId="{F8A8B313-69A1-4FFE-AEC3-BC6BC0215B22}" dt="2021-07-14T03:25:23.470" v="1544" actId="22"/>
          <ac:picMkLst>
            <pc:docMk/>
            <pc:sldMk cId="1281934529" sldId="274"/>
            <ac:picMk id="12" creationId="{C235CB24-06AE-491F-8CE0-7CE2288C4D0F}"/>
          </ac:picMkLst>
        </pc:picChg>
        <pc:picChg chg="add del">
          <ac:chgData name="송우석" userId="78ad6456-1eba-4132-a483-55c90c53bc91" providerId="ADAL" clId="{F8A8B313-69A1-4FFE-AEC3-BC6BC0215B22}" dt="2021-07-14T03:25:43.924" v="1547" actId="478"/>
          <ac:picMkLst>
            <pc:docMk/>
            <pc:sldMk cId="1281934529" sldId="274"/>
            <ac:picMk id="14" creationId="{FA5F4535-D376-4BB0-B1FD-9FE3760060F1}"/>
          </ac:picMkLst>
        </pc:picChg>
      </pc:sldChg>
      <pc:sldChg chg="add del">
        <pc:chgData name="송우석" userId="78ad6456-1eba-4132-a483-55c90c53bc91" providerId="ADAL" clId="{F8A8B313-69A1-4FFE-AEC3-BC6BC0215B22}" dt="2021-07-14T03:19:32.891" v="1484" actId="2890"/>
        <pc:sldMkLst>
          <pc:docMk/>
          <pc:sldMk cId="3802863363" sldId="274"/>
        </pc:sldMkLst>
      </pc:sldChg>
      <pc:sldChg chg="addSp delSp modSp add mod ord">
        <pc:chgData name="송우석" userId="78ad6456-1eba-4132-a483-55c90c53bc91" providerId="ADAL" clId="{F8A8B313-69A1-4FFE-AEC3-BC6BC0215B22}" dt="2021-07-18T08:25:29.899" v="3185" actId="1076"/>
        <pc:sldMkLst>
          <pc:docMk/>
          <pc:sldMk cId="3318543718" sldId="275"/>
        </pc:sldMkLst>
        <pc:spChg chg="add del mod">
          <ac:chgData name="송우석" userId="78ad6456-1eba-4132-a483-55c90c53bc91" providerId="ADAL" clId="{F8A8B313-69A1-4FFE-AEC3-BC6BC0215B22}" dt="2021-07-14T03:53:44.522" v="1595" actId="22"/>
          <ac:spMkLst>
            <pc:docMk/>
            <pc:sldMk cId="3318543718" sldId="275"/>
            <ac:spMk id="6" creationId="{E740DA68-FB26-4FC0-9E1D-A356C4FA200F}"/>
          </ac:spMkLst>
        </pc:spChg>
        <pc:spChg chg="add del mod">
          <ac:chgData name="송우석" userId="78ad6456-1eba-4132-a483-55c90c53bc91" providerId="ADAL" clId="{F8A8B313-69A1-4FFE-AEC3-BC6BC0215B22}" dt="2021-07-14T04:09:29.686" v="1719"/>
          <ac:spMkLst>
            <pc:docMk/>
            <pc:sldMk cId="3318543718" sldId="275"/>
            <ac:spMk id="11" creationId="{6A46511F-A30F-46CC-A0D2-D60352D61E79}"/>
          </ac:spMkLst>
        </pc:spChg>
        <pc:spChg chg="add mod">
          <ac:chgData name="송우석" userId="78ad6456-1eba-4132-a483-55c90c53bc91" providerId="ADAL" clId="{F8A8B313-69A1-4FFE-AEC3-BC6BC0215B22}" dt="2021-07-18T08:25:29.899" v="3185" actId="1076"/>
          <ac:spMkLst>
            <pc:docMk/>
            <pc:sldMk cId="3318543718" sldId="275"/>
            <ac:spMk id="12" creationId="{6C7ABB97-19E4-4DFF-AAA5-340E8DF7E366}"/>
          </ac:spMkLst>
        </pc:spChg>
        <pc:picChg chg="del mod">
          <ac:chgData name="송우석" userId="78ad6456-1eba-4132-a483-55c90c53bc91" providerId="ADAL" clId="{F8A8B313-69A1-4FFE-AEC3-BC6BC0215B22}" dt="2021-07-14T03:53:25.170" v="1589" actId="478"/>
          <ac:picMkLst>
            <pc:docMk/>
            <pc:sldMk cId="3318543718" sldId="275"/>
            <ac:picMk id="4" creationId="{D64C79B8-9DFC-4E35-953C-B94D1E1AE1DE}"/>
          </ac:picMkLst>
        </pc:picChg>
        <pc:picChg chg="add mod">
          <ac:chgData name="송우석" userId="78ad6456-1eba-4132-a483-55c90c53bc91" providerId="ADAL" clId="{F8A8B313-69A1-4FFE-AEC3-BC6BC0215B22}" dt="2021-07-14T03:54:14.120" v="1608" actId="1076"/>
          <ac:picMkLst>
            <pc:docMk/>
            <pc:sldMk cId="3318543718" sldId="275"/>
            <ac:picMk id="8" creationId="{9AE49394-FC13-4371-8FE9-AD38D336D2B1}"/>
          </ac:picMkLst>
        </pc:picChg>
        <pc:picChg chg="add mod ord">
          <ac:chgData name="송우석" userId="78ad6456-1eba-4132-a483-55c90c53bc91" providerId="ADAL" clId="{F8A8B313-69A1-4FFE-AEC3-BC6BC0215B22}" dt="2021-07-14T10:00:36.806" v="1916" actId="1076"/>
          <ac:picMkLst>
            <pc:docMk/>
            <pc:sldMk cId="3318543718" sldId="275"/>
            <ac:picMk id="10" creationId="{E0801898-889F-481A-BBA8-F04B3E95DDC0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5T11:57:48.418" v="2179" actId="1076"/>
        <pc:sldMkLst>
          <pc:docMk/>
          <pc:sldMk cId="1049139597" sldId="276"/>
        </pc:sldMkLst>
        <pc:spChg chg="add del mod">
          <ac:chgData name="송우석" userId="78ad6456-1eba-4132-a483-55c90c53bc91" providerId="ADAL" clId="{F8A8B313-69A1-4FFE-AEC3-BC6BC0215B22}" dt="2021-07-15T11:57:18.135" v="2170" actId="478"/>
          <ac:spMkLst>
            <pc:docMk/>
            <pc:sldMk cId="1049139597" sldId="276"/>
            <ac:spMk id="4" creationId="{79EB6826-ECEF-43E3-A114-29BEDB1C7D95}"/>
          </ac:spMkLst>
        </pc:spChg>
        <pc:spChg chg="del">
          <ac:chgData name="송우석" userId="78ad6456-1eba-4132-a483-55c90c53bc91" providerId="ADAL" clId="{F8A8B313-69A1-4FFE-AEC3-BC6BC0215B22}" dt="2021-07-14T09:59:41.832" v="1897" actId="478"/>
          <ac:spMkLst>
            <pc:docMk/>
            <pc:sldMk cId="1049139597" sldId="276"/>
            <ac:spMk id="11" creationId="{71C2162B-BE1F-4BBD-B69A-9077EA221025}"/>
          </ac:spMkLst>
        </pc:spChg>
        <pc:picChg chg="add del mod">
          <ac:chgData name="송우석" userId="78ad6456-1eba-4132-a483-55c90c53bc91" providerId="ADAL" clId="{F8A8B313-69A1-4FFE-AEC3-BC6BC0215B22}" dt="2021-07-15T11:57:37.943" v="2175" actId="478"/>
          <ac:picMkLst>
            <pc:docMk/>
            <pc:sldMk cId="1049139597" sldId="276"/>
            <ac:picMk id="6" creationId="{FA4412AC-92F9-48F4-8618-D5366C004546}"/>
          </ac:picMkLst>
        </pc:picChg>
        <pc:picChg chg="add mod">
          <ac:chgData name="송우석" userId="78ad6456-1eba-4132-a483-55c90c53bc91" providerId="ADAL" clId="{F8A8B313-69A1-4FFE-AEC3-BC6BC0215B22}" dt="2021-07-15T11:57:48.418" v="2179" actId="1076"/>
          <ac:picMkLst>
            <pc:docMk/>
            <pc:sldMk cId="1049139597" sldId="276"/>
            <ac:picMk id="8" creationId="{AAC35E7C-1A24-4E5D-B117-A1348F672710}"/>
          </ac:picMkLst>
        </pc:picChg>
        <pc:picChg chg="del">
          <ac:chgData name="송우석" userId="78ad6456-1eba-4132-a483-55c90c53bc91" providerId="ADAL" clId="{F8A8B313-69A1-4FFE-AEC3-BC6BC0215B22}" dt="2021-07-14T09:59:40.915" v="1896" actId="478"/>
          <ac:picMkLst>
            <pc:docMk/>
            <pc:sldMk cId="1049139597" sldId="276"/>
            <ac:picMk id="10" creationId="{E9E58779-8AB1-4871-80EC-922C86B8328C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5T11:51:54.144" v="2169" actId="1076"/>
        <pc:sldMkLst>
          <pc:docMk/>
          <pc:sldMk cId="4087174200" sldId="277"/>
        </pc:sldMkLst>
        <pc:spChg chg="add del mod">
          <ac:chgData name="송우석" userId="78ad6456-1eba-4132-a483-55c90c53bc91" providerId="ADAL" clId="{F8A8B313-69A1-4FFE-AEC3-BC6BC0215B22}" dt="2021-07-14T11:00:55.559" v="2148" actId="478"/>
          <ac:spMkLst>
            <pc:docMk/>
            <pc:sldMk cId="4087174200" sldId="277"/>
            <ac:spMk id="4" creationId="{091FEF50-D653-49AC-9170-62AFA41E8413}"/>
          </ac:spMkLst>
        </pc:spChg>
        <pc:spChg chg="del">
          <ac:chgData name="송우석" userId="78ad6456-1eba-4132-a483-55c90c53bc91" providerId="ADAL" clId="{F8A8B313-69A1-4FFE-AEC3-BC6BC0215B22}" dt="2021-07-14T09:59:44.317" v="1899" actId="478"/>
          <ac:spMkLst>
            <pc:docMk/>
            <pc:sldMk cId="4087174200" sldId="277"/>
            <ac:spMk id="11" creationId="{71C2162B-BE1F-4BBD-B69A-9077EA221025}"/>
          </ac:spMkLst>
        </pc:spChg>
        <pc:picChg chg="add mod">
          <ac:chgData name="송우석" userId="78ad6456-1eba-4132-a483-55c90c53bc91" providerId="ADAL" clId="{F8A8B313-69A1-4FFE-AEC3-BC6BC0215B22}" dt="2021-07-15T11:51:54.144" v="2169" actId="1076"/>
          <ac:picMkLst>
            <pc:docMk/>
            <pc:sldMk cId="4087174200" sldId="277"/>
            <ac:picMk id="4" creationId="{7424A6AE-E0D8-4878-8E46-CBA667A4E8BD}"/>
          </ac:picMkLst>
        </pc:picChg>
        <pc:picChg chg="add del mod ord">
          <ac:chgData name="송우석" userId="78ad6456-1eba-4132-a483-55c90c53bc91" providerId="ADAL" clId="{F8A8B313-69A1-4FFE-AEC3-BC6BC0215B22}" dt="2021-07-14T11:00:43.276" v="2147" actId="22"/>
          <ac:picMkLst>
            <pc:docMk/>
            <pc:sldMk cId="4087174200" sldId="277"/>
            <ac:picMk id="7" creationId="{799C44FC-C7E5-4BA9-AFD4-6D011212DD3C}"/>
          </ac:picMkLst>
        </pc:picChg>
        <pc:picChg chg="add mod">
          <ac:chgData name="송우석" userId="78ad6456-1eba-4132-a483-55c90c53bc91" providerId="ADAL" clId="{F8A8B313-69A1-4FFE-AEC3-BC6BC0215B22}" dt="2021-07-15T11:51:48.937" v="2166" actId="1076"/>
          <ac:picMkLst>
            <pc:docMk/>
            <pc:sldMk cId="4087174200" sldId="277"/>
            <ac:picMk id="9" creationId="{A2A130B0-F593-4892-92F5-71F370BC9051}"/>
          </ac:picMkLst>
        </pc:picChg>
        <pc:picChg chg="del">
          <ac:chgData name="송우석" userId="78ad6456-1eba-4132-a483-55c90c53bc91" providerId="ADAL" clId="{F8A8B313-69A1-4FFE-AEC3-BC6BC0215B22}" dt="2021-07-14T09:59:43.452" v="1898" actId="478"/>
          <ac:picMkLst>
            <pc:docMk/>
            <pc:sldMk cId="4087174200" sldId="277"/>
            <ac:picMk id="10" creationId="{E9E58779-8AB1-4871-80EC-922C86B8328C}"/>
          </ac:picMkLst>
        </pc:picChg>
      </pc:sldChg>
      <pc:sldChg chg="add">
        <pc:chgData name="송우석" userId="78ad6456-1eba-4132-a483-55c90c53bc91" providerId="ADAL" clId="{F8A8B313-69A1-4FFE-AEC3-BC6BC0215B22}" dt="2021-07-14T10:02:03.094" v="1952" actId="2890"/>
        <pc:sldMkLst>
          <pc:docMk/>
          <pc:sldMk cId="1546384070" sldId="278"/>
        </pc:sldMkLst>
      </pc:sldChg>
      <pc:sldChg chg="addSp modSp add mod ord">
        <pc:chgData name="송우석" userId="78ad6456-1eba-4132-a483-55c90c53bc91" providerId="ADAL" clId="{F8A8B313-69A1-4FFE-AEC3-BC6BC0215B22}" dt="2021-07-18T09:16:52.019" v="3455"/>
        <pc:sldMkLst>
          <pc:docMk/>
          <pc:sldMk cId="287012989" sldId="279"/>
        </pc:sldMkLst>
        <pc:spChg chg="add mod">
          <ac:chgData name="송우석" userId="78ad6456-1eba-4132-a483-55c90c53bc91" providerId="ADAL" clId="{F8A8B313-69A1-4FFE-AEC3-BC6BC0215B22}" dt="2021-07-14T10:19:18.922" v="2111" actId="14100"/>
          <ac:spMkLst>
            <pc:docMk/>
            <pc:sldMk cId="287012989" sldId="279"/>
            <ac:spMk id="3" creationId="{30657432-4F30-4A3C-85B7-07BCDCBD0407}"/>
          </ac:spMkLst>
        </pc:spChg>
        <pc:spChg chg="add mod">
          <ac:chgData name="송우석" userId="78ad6456-1eba-4132-a483-55c90c53bc91" providerId="ADAL" clId="{F8A8B313-69A1-4FFE-AEC3-BC6BC0215B22}" dt="2021-07-14T10:19:47.595" v="2124" actId="14100"/>
          <ac:spMkLst>
            <pc:docMk/>
            <pc:sldMk cId="287012989" sldId="279"/>
            <ac:spMk id="7" creationId="{EFB971C0-DD8B-43D5-A6D1-3EE72B849767}"/>
          </ac:spMkLst>
        </pc:spChg>
        <pc:picChg chg="mod">
          <ac:chgData name="송우석" userId="78ad6456-1eba-4132-a483-55c90c53bc91" providerId="ADAL" clId="{F8A8B313-69A1-4FFE-AEC3-BC6BC0215B22}" dt="2021-07-14T10:19:30.870" v="2118" actId="1076"/>
          <ac:picMkLst>
            <pc:docMk/>
            <pc:sldMk cId="287012989" sldId="279"/>
            <ac:picMk id="4" creationId="{81F15EFF-89BF-44BF-8FC1-33D6B4AF71B0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4T10:19:00.041" v="2107" actId="208"/>
        <pc:sldMkLst>
          <pc:docMk/>
          <pc:sldMk cId="3715547798" sldId="280"/>
        </pc:sldMkLst>
        <pc:spChg chg="add del">
          <ac:chgData name="송우석" userId="78ad6456-1eba-4132-a483-55c90c53bc91" providerId="ADAL" clId="{F8A8B313-69A1-4FFE-AEC3-BC6BC0215B22}" dt="2021-07-14T10:15:08.553" v="2093" actId="11529"/>
          <ac:spMkLst>
            <pc:docMk/>
            <pc:sldMk cId="3715547798" sldId="280"/>
            <ac:spMk id="3" creationId="{8D93AC86-A589-47BC-BD4B-0A7CEE38C5A2}"/>
          </ac:spMkLst>
        </pc:spChg>
        <pc:spChg chg="add mod">
          <ac:chgData name="송우석" userId="78ad6456-1eba-4132-a483-55c90c53bc91" providerId="ADAL" clId="{F8A8B313-69A1-4FFE-AEC3-BC6BC0215B22}" dt="2021-07-14T10:15:42.934" v="2102" actId="692"/>
          <ac:spMkLst>
            <pc:docMk/>
            <pc:sldMk cId="3715547798" sldId="280"/>
            <ac:spMk id="6" creationId="{9DD0F9D2-AC8D-4C7E-B4BF-FD700E15A332}"/>
          </ac:spMkLst>
        </pc:spChg>
        <pc:spChg chg="add del">
          <ac:chgData name="송우석" userId="78ad6456-1eba-4132-a483-55c90c53bc91" providerId="ADAL" clId="{F8A8B313-69A1-4FFE-AEC3-BC6BC0215B22}" dt="2021-07-14T10:18:40.678" v="2104" actId="11529"/>
          <ac:spMkLst>
            <pc:docMk/>
            <pc:sldMk cId="3715547798" sldId="280"/>
            <ac:spMk id="7" creationId="{5AC9EDF6-BA00-4535-AB08-BD4CC23CA7A3}"/>
          </ac:spMkLst>
        </pc:spChg>
        <pc:spChg chg="add mod">
          <ac:chgData name="송우석" userId="78ad6456-1eba-4132-a483-55c90c53bc91" providerId="ADAL" clId="{F8A8B313-69A1-4FFE-AEC3-BC6BC0215B22}" dt="2021-07-14T10:19:00.041" v="2107" actId="208"/>
          <ac:spMkLst>
            <pc:docMk/>
            <pc:sldMk cId="3715547798" sldId="280"/>
            <ac:spMk id="9" creationId="{5B11D0B7-8A49-41D8-A68F-03141A89A7ED}"/>
          </ac:spMkLst>
        </pc:spChg>
      </pc:sldChg>
      <pc:sldChg chg="addSp delSp modSp add mod">
        <pc:chgData name="송우석" userId="78ad6456-1eba-4132-a483-55c90c53bc91" providerId="ADAL" clId="{F8A8B313-69A1-4FFE-AEC3-BC6BC0215B22}" dt="2021-07-14T10:20:42.896" v="2137" actId="478"/>
        <pc:sldMkLst>
          <pc:docMk/>
          <pc:sldMk cId="1598738249" sldId="281"/>
        </pc:sldMkLst>
        <pc:spChg chg="mod">
          <ac:chgData name="송우석" userId="78ad6456-1eba-4132-a483-55c90c53bc91" providerId="ADAL" clId="{F8A8B313-69A1-4FFE-AEC3-BC6BC0215B22}" dt="2021-07-14T10:20:13.404" v="2128" actId="14100"/>
          <ac:spMkLst>
            <pc:docMk/>
            <pc:sldMk cId="1598738249" sldId="281"/>
            <ac:spMk id="3" creationId="{30657432-4F30-4A3C-85B7-07BCDCBD0407}"/>
          </ac:spMkLst>
        </pc:spChg>
        <pc:spChg chg="del">
          <ac:chgData name="송우석" userId="78ad6456-1eba-4132-a483-55c90c53bc91" providerId="ADAL" clId="{F8A8B313-69A1-4FFE-AEC3-BC6BC0215B22}" dt="2021-07-14T10:20:42.896" v="2137" actId="478"/>
          <ac:spMkLst>
            <pc:docMk/>
            <pc:sldMk cId="1598738249" sldId="281"/>
            <ac:spMk id="7" creationId="{EFB971C0-DD8B-43D5-A6D1-3EE72B849767}"/>
          </ac:spMkLst>
        </pc:spChg>
        <pc:spChg chg="add del mod">
          <ac:chgData name="송우석" userId="78ad6456-1eba-4132-a483-55c90c53bc91" providerId="ADAL" clId="{F8A8B313-69A1-4FFE-AEC3-BC6BC0215B22}" dt="2021-07-14T10:20:20.214" v="2131" actId="478"/>
          <ac:spMkLst>
            <pc:docMk/>
            <pc:sldMk cId="1598738249" sldId="281"/>
            <ac:spMk id="9" creationId="{15D1307D-C824-436B-8E9E-1CF57B881E02}"/>
          </ac:spMkLst>
        </pc:spChg>
        <pc:spChg chg="add mod">
          <ac:chgData name="송우석" userId="78ad6456-1eba-4132-a483-55c90c53bc91" providerId="ADAL" clId="{F8A8B313-69A1-4FFE-AEC3-BC6BC0215B22}" dt="2021-07-14T10:20:39.501" v="2136" actId="14100"/>
          <ac:spMkLst>
            <pc:docMk/>
            <pc:sldMk cId="1598738249" sldId="281"/>
            <ac:spMk id="10" creationId="{F19BE142-A6E7-4182-AEA0-C74787D5BEB9}"/>
          </ac:spMkLst>
        </pc:spChg>
      </pc:sldChg>
      <pc:sldChg chg="modSp add mod">
        <pc:chgData name="송우석" userId="78ad6456-1eba-4132-a483-55c90c53bc91" providerId="ADAL" clId="{F8A8B313-69A1-4FFE-AEC3-BC6BC0215B22}" dt="2021-07-14T10:31:02.318" v="2144" actId="1076"/>
        <pc:sldMkLst>
          <pc:docMk/>
          <pc:sldMk cId="3926561181" sldId="282"/>
        </pc:sldMkLst>
        <pc:spChg chg="mod">
          <ac:chgData name="송우석" userId="78ad6456-1eba-4132-a483-55c90c53bc91" providerId="ADAL" clId="{F8A8B313-69A1-4FFE-AEC3-BC6BC0215B22}" dt="2021-07-14T10:21:04.939" v="2139" actId="14100"/>
          <ac:spMkLst>
            <pc:docMk/>
            <pc:sldMk cId="3926561181" sldId="282"/>
            <ac:spMk id="3" creationId="{30657432-4F30-4A3C-85B7-07BCDCBD0407}"/>
          </ac:spMkLst>
        </pc:spChg>
        <pc:spChg chg="mod">
          <ac:chgData name="송우석" userId="78ad6456-1eba-4132-a483-55c90c53bc91" providerId="ADAL" clId="{F8A8B313-69A1-4FFE-AEC3-BC6BC0215B22}" dt="2021-07-14T10:21:19.539" v="2143" actId="1076"/>
          <ac:spMkLst>
            <pc:docMk/>
            <pc:sldMk cId="3926561181" sldId="282"/>
            <ac:spMk id="7" creationId="{EFB971C0-DD8B-43D5-A6D1-3EE72B849767}"/>
          </ac:spMkLst>
        </pc:spChg>
        <pc:picChg chg="mod">
          <ac:chgData name="송우석" userId="78ad6456-1eba-4132-a483-55c90c53bc91" providerId="ADAL" clId="{F8A8B313-69A1-4FFE-AEC3-BC6BC0215B22}" dt="2021-07-14T10:31:02.318" v="2144" actId="1076"/>
          <ac:picMkLst>
            <pc:docMk/>
            <pc:sldMk cId="3926561181" sldId="282"/>
            <ac:picMk id="4" creationId="{81F15EFF-89BF-44BF-8FC1-33D6B4AF71B0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8T05:14:51.316" v="2964" actId="20577"/>
        <pc:sldMkLst>
          <pc:docMk/>
          <pc:sldMk cId="867928316" sldId="283"/>
        </pc:sldMkLst>
        <pc:spChg chg="mod">
          <ac:chgData name="송우석" userId="78ad6456-1eba-4132-a483-55c90c53bc91" providerId="ADAL" clId="{F8A8B313-69A1-4FFE-AEC3-BC6BC0215B22}" dt="2021-07-18T04:10:24.943" v="2230" actId="20577"/>
          <ac:spMkLst>
            <pc:docMk/>
            <pc:sldMk cId="867928316" sldId="283"/>
            <ac:spMk id="2" creationId="{70AD8C18-93AA-44C1-A3D2-1D4730E3E92D}"/>
          </ac:spMkLst>
        </pc:spChg>
        <pc:spChg chg="add mod">
          <ac:chgData name="송우석" userId="78ad6456-1eba-4132-a483-55c90c53bc91" providerId="ADAL" clId="{F8A8B313-69A1-4FFE-AEC3-BC6BC0215B22}" dt="2021-07-18T05:14:36.569" v="2958" actId="20577"/>
          <ac:spMkLst>
            <pc:docMk/>
            <pc:sldMk cId="867928316" sldId="283"/>
            <ac:spMk id="3" creationId="{9306C0AD-11BD-430D-B0F1-6608F5BDB134}"/>
          </ac:spMkLst>
        </pc:spChg>
        <pc:spChg chg="add mod">
          <ac:chgData name="송우석" userId="78ad6456-1eba-4132-a483-55c90c53bc91" providerId="ADAL" clId="{F8A8B313-69A1-4FFE-AEC3-BC6BC0215B22}" dt="2021-07-18T05:14:51.316" v="2964" actId="20577"/>
          <ac:spMkLst>
            <pc:docMk/>
            <pc:sldMk cId="867928316" sldId="283"/>
            <ac:spMk id="4" creationId="{EEE53579-9233-4126-8553-E6B62FDC4823}"/>
          </ac:spMkLst>
        </pc:spChg>
        <pc:picChg chg="del">
          <ac:chgData name="송우석" userId="78ad6456-1eba-4132-a483-55c90c53bc91" providerId="ADAL" clId="{F8A8B313-69A1-4FFE-AEC3-BC6BC0215B22}" dt="2021-07-18T04:10:26.695" v="2231" actId="478"/>
          <ac:picMkLst>
            <pc:docMk/>
            <pc:sldMk cId="867928316" sldId="283"/>
            <ac:picMk id="8" creationId="{AAC35E7C-1A24-4E5D-B117-A1348F672710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8T08:11:27.841" v="3183" actId="20577"/>
        <pc:sldMkLst>
          <pc:docMk/>
          <pc:sldMk cId="2777572379" sldId="284"/>
        </pc:sldMkLst>
        <pc:spChg chg="del">
          <ac:chgData name="송우석" userId="78ad6456-1eba-4132-a483-55c90c53bc91" providerId="ADAL" clId="{F8A8B313-69A1-4FFE-AEC3-BC6BC0215B22}" dt="2021-07-18T04:38:46.005" v="2239" actId="478"/>
          <ac:spMkLst>
            <pc:docMk/>
            <pc:sldMk cId="2777572379" sldId="284"/>
            <ac:spMk id="6" creationId="{9DD0F9D2-AC8D-4C7E-B4BF-FD700E15A332}"/>
          </ac:spMkLst>
        </pc:spChg>
        <pc:spChg chg="add del mod">
          <ac:chgData name="송우석" userId="78ad6456-1eba-4132-a483-55c90c53bc91" providerId="ADAL" clId="{F8A8B313-69A1-4FFE-AEC3-BC6BC0215B22}" dt="2021-07-18T04:38:43.968" v="2238" actId="478"/>
          <ac:spMkLst>
            <pc:docMk/>
            <pc:sldMk cId="2777572379" sldId="284"/>
            <ac:spMk id="7" creationId="{5CE979BB-8368-48B3-8A10-EC4222AFC750}"/>
          </ac:spMkLst>
        </pc:spChg>
        <pc:spChg chg="del">
          <ac:chgData name="송우석" userId="78ad6456-1eba-4132-a483-55c90c53bc91" providerId="ADAL" clId="{F8A8B313-69A1-4FFE-AEC3-BC6BC0215B22}" dt="2021-07-18T04:38:40.366" v="2236" actId="478"/>
          <ac:spMkLst>
            <pc:docMk/>
            <pc:sldMk cId="2777572379" sldId="284"/>
            <ac:spMk id="9" creationId="{5B11D0B7-8A49-41D8-A68F-03141A89A7ED}"/>
          </ac:spMkLst>
        </pc:spChg>
        <pc:spChg chg="add mod">
          <ac:chgData name="송우석" userId="78ad6456-1eba-4132-a483-55c90c53bc91" providerId="ADAL" clId="{F8A8B313-69A1-4FFE-AEC3-BC6BC0215B22}" dt="2021-07-18T04:41:36.768" v="2311" actId="20577"/>
          <ac:spMkLst>
            <pc:docMk/>
            <pc:sldMk cId="2777572379" sldId="284"/>
            <ac:spMk id="11" creationId="{64DE7091-2379-4B22-8633-C66898099471}"/>
          </ac:spMkLst>
        </pc:spChg>
        <pc:spChg chg="add mod">
          <ac:chgData name="송우석" userId="78ad6456-1eba-4132-a483-55c90c53bc91" providerId="ADAL" clId="{F8A8B313-69A1-4FFE-AEC3-BC6BC0215B22}" dt="2021-07-18T08:11:27.841" v="3183" actId="20577"/>
          <ac:spMkLst>
            <pc:docMk/>
            <pc:sldMk cId="2777572379" sldId="284"/>
            <ac:spMk id="14" creationId="{76FB13D2-916E-4AA1-AF68-2D2AA365AC86}"/>
          </ac:spMkLst>
        </pc:spChg>
        <pc:spChg chg="add mod">
          <ac:chgData name="송우석" userId="78ad6456-1eba-4132-a483-55c90c53bc91" providerId="ADAL" clId="{F8A8B313-69A1-4FFE-AEC3-BC6BC0215B22}" dt="2021-07-18T05:03:47.683" v="2464" actId="1076"/>
          <ac:spMkLst>
            <pc:docMk/>
            <pc:sldMk cId="2777572379" sldId="284"/>
            <ac:spMk id="23" creationId="{606A061F-3FE4-4561-BDE5-FDA43B6902E1}"/>
          </ac:spMkLst>
        </pc:spChg>
        <pc:picChg chg="del">
          <ac:chgData name="송우석" userId="78ad6456-1eba-4132-a483-55c90c53bc91" providerId="ADAL" clId="{F8A8B313-69A1-4FFE-AEC3-BC6BC0215B22}" dt="2021-07-18T04:38:33.472" v="2235" actId="478"/>
          <ac:picMkLst>
            <pc:docMk/>
            <pc:sldMk cId="2777572379" sldId="284"/>
            <ac:picMk id="4" creationId="{81F15EFF-89BF-44BF-8FC1-33D6B4AF71B0}"/>
          </ac:picMkLst>
        </pc:picChg>
        <pc:picChg chg="del">
          <ac:chgData name="송우석" userId="78ad6456-1eba-4132-a483-55c90c53bc91" providerId="ADAL" clId="{F8A8B313-69A1-4FFE-AEC3-BC6BC0215B22}" dt="2021-07-18T04:38:40.366" v="2236" actId="478"/>
          <ac:picMkLst>
            <pc:docMk/>
            <pc:sldMk cId="2777572379" sldId="284"/>
            <ac:picMk id="8" creationId="{1298A5A1-83FA-4602-B98D-14F1ED58A192}"/>
          </ac:picMkLst>
        </pc:picChg>
        <pc:picChg chg="add del mod">
          <ac:chgData name="송우석" userId="78ad6456-1eba-4132-a483-55c90c53bc91" providerId="ADAL" clId="{F8A8B313-69A1-4FFE-AEC3-BC6BC0215B22}" dt="2021-07-18T05:02:38.715" v="2444" actId="478"/>
          <ac:picMkLst>
            <pc:docMk/>
            <pc:sldMk cId="2777572379" sldId="284"/>
            <ac:picMk id="13" creationId="{F5D1F1D6-04F0-4169-8DBB-A23BD5F53879}"/>
          </ac:picMkLst>
        </pc:picChg>
        <pc:picChg chg="add mod">
          <ac:chgData name="송우석" userId="78ad6456-1eba-4132-a483-55c90c53bc91" providerId="ADAL" clId="{F8A8B313-69A1-4FFE-AEC3-BC6BC0215B22}" dt="2021-07-18T05:03:58.489" v="2468" actId="1076"/>
          <ac:picMkLst>
            <pc:docMk/>
            <pc:sldMk cId="2777572379" sldId="284"/>
            <ac:picMk id="16" creationId="{36812704-7CF6-41BE-9D5A-FD6EEE1F6C0C}"/>
          </ac:picMkLst>
        </pc:picChg>
        <pc:picChg chg="add del mod">
          <ac:chgData name="송우석" userId="78ad6456-1eba-4132-a483-55c90c53bc91" providerId="ADAL" clId="{F8A8B313-69A1-4FFE-AEC3-BC6BC0215B22}" dt="2021-07-18T04:41:41.907" v="2312" actId="478"/>
          <ac:picMkLst>
            <pc:docMk/>
            <pc:sldMk cId="2777572379" sldId="284"/>
            <ac:picMk id="18" creationId="{A95C1E91-A471-4F7B-A546-BE6D176D538D}"/>
          </ac:picMkLst>
        </pc:picChg>
        <pc:picChg chg="add mod">
          <ac:chgData name="송우석" userId="78ad6456-1eba-4132-a483-55c90c53bc91" providerId="ADAL" clId="{F8A8B313-69A1-4FFE-AEC3-BC6BC0215B22}" dt="2021-07-18T05:02:59.387" v="2450" actId="1076"/>
          <ac:picMkLst>
            <pc:docMk/>
            <pc:sldMk cId="2777572379" sldId="284"/>
            <ac:picMk id="20" creationId="{C9C8B57D-0771-4483-98D1-A578A36841A0}"/>
          </ac:picMkLst>
        </pc:picChg>
        <pc:picChg chg="add mod">
          <ac:chgData name="송우석" userId="78ad6456-1eba-4132-a483-55c90c53bc91" providerId="ADAL" clId="{F8A8B313-69A1-4FFE-AEC3-BC6BC0215B22}" dt="2021-07-18T05:03:51.199" v="2466" actId="1076"/>
          <ac:picMkLst>
            <pc:docMk/>
            <pc:sldMk cId="2777572379" sldId="284"/>
            <ac:picMk id="22" creationId="{3031E71F-3DCE-4CAA-81BD-0C6C475446F4}"/>
          </ac:picMkLst>
        </pc:picChg>
        <pc:picChg chg="add mod">
          <ac:chgData name="송우석" userId="78ad6456-1eba-4132-a483-55c90c53bc91" providerId="ADAL" clId="{F8A8B313-69A1-4FFE-AEC3-BC6BC0215B22}" dt="2021-07-18T05:04:00.565" v="2469" actId="1076"/>
          <ac:picMkLst>
            <pc:docMk/>
            <pc:sldMk cId="2777572379" sldId="284"/>
            <ac:picMk id="25" creationId="{326E5907-BD2D-416E-AFDB-E7A7316B2CE6}"/>
          </ac:picMkLst>
        </pc:picChg>
      </pc:sldChg>
      <pc:sldChg chg="modSp add mod">
        <pc:chgData name="송우석" userId="78ad6456-1eba-4132-a483-55c90c53bc91" providerId="ADAL" clId="{F8A8B313-69A1-4FFE-AEC3-BC6BC0215B22}" dt="2021-07-18T08:33:21.718" v="3215" actId="1076"/>
        <pc:sldMkLst>
          <pc:docMk/>
          <pc:sldMk cId="2862221056" sldId="285"/>
        </pc:sldMkLst>
        <pc:spChg chg="mod">
          <ac:chgData name="송우석" userId="78ad6456-1eba-4132-a483-55c90c53bc91" providerId="ADAL" clId="{F8A8B313-69A1-4FFE-AEC3-BC6BC0215B22}" dt="2021-07-18T05:27:45.420" v="3169" actId="20577"/>
          <ac:spMkLst>
            <pc:docMk/>
            <pc:sldMk cId="2862221056" sldId="285"/>
            <ac:spMk id="2" creationId="{70AD8C18-93AA-44C1-A3D2-1D4730E3E92D}"/>
          </ac:spMkLst>
        </pc:spChg>
        <pc:spChg chg="mod">
          <ac:chgData name="송우석" userId="78ad6456-1eba-4132-a483-55c90c53bc91" providerId="ADAL" clId="{F8A8B313-69A1-4FFE-AEC3-BC6BC0215B22}" dt="2021-07-18T08:33:18.157" v="3214" actId="20577"/>
          <ac:spMkLst>
            <pc:docMk/>
            <pc:sldMk cId="2862221056" sldId="285"/>
            <ac:spMk id="7" creationId="{A17239BB-9D6D-433C-B188-E07F058D38D3}"/>
          </ac:spMkLst>
        </pc:spChg>
        <pc:picChg chg="mod">
          <ac:chgData name="송우석" userId="78ad6456-1eba-4132-a483-55c90c53bc91" providerId="ADAL" clId="{F8A8B313-69A1-4FFE-AEC3-BC6BC0215B22}" dt="2021-07-18T08:33:21.718" v="3215" actId="1076"/>
          <ac:picMkLst>
            <pc:docMk/>
            <pc:sldMk cId="2862221056" sldId="285"/>
            <ac:picMk id="11" creationId="{E8AF854F-F144-443A-B320-FCA92D46D3C7}"/>
          </ac:picMkLst>
        </pc:picChg>
      </pc:sldChg>
      <pc:sldChg chg="add del">
        <pc:chgData name="송우석" userId="78ad6456-1eba-4132-a483-55c90c53bc91" providerId="ADAL" clId="{F8A8B313-69A1-4FFE-AEC3-BC6BC0215B22}" dt="2021-07-18T05:24:33.361" v="3078" actId="47"/>
        <pc:sldMkLst>
          <pc:docMk/>
          <pc:sldMk cId="1521317251" sldId="286"/>
        </pc:sldMkLst>
      </pc:sldChg>
      <pc:sldChg chg="addSp delSp modSp add mod">
        <pc:chgData name="송우석" userId="78ad6456-1eba-4132-a483-55c90c53bc91" providerId="ADAL" clId="{F8A8B313-69A1-4FFE-AEC3-BC6BC0215B22}" dt="2021-07-18T14:39:20.876" v="3610" actId="20577"/>
        <pc:sldMkLst>
          <pc:docMk/>
          <pc:sldMk cId="2585236328" sldId="286"/>
        </pc:sldMkLst>
        <pc:spChg chg="add mod">
          <ac:chgData name="송우석" userId="78ad6456-1eba-4132-a483-55c90c53bc91" providerId="ADAL" clId="{F8A8B313-69A1-4FFE-AEC3-BC6BC0215B22}" dt="2021-07-18T14:39:20.876" v="3610" actId="20577"/>
          <ac:spMkLst>
            <pc:docMk/>
            <pc:sldMk cId="2585236328" sldId="286"/>
            <ac:spMk id="10" creationId="{D4C437C1-D642-4032-BCD6-97C3369009F0}"/>
          </ac:spMkLst>
        </pc:spChg>
        <pc:spChg chg="del">
          <ac:chgData name="송우석" userId="78ad6456-1eba-4132-a483-55c90c53bc91" providerId="ADAL" clId="{F8A8B313-69A1-4FFE-AEC3-BC6BC0215B22}" dt="2021-07-18T08:59:00.809" v="3218" actId="478"/>
          <ac:spMkLst>
            <pc:docMk/>
            <pc:sldMk cId="2585236328" sldId="286"/>
            <ac:spMk id="11" creationId="{64DE7091-2379-4B22-8633-C66898099471}"/>
          </ac:spMkLst>
        </pc:spChg>
        <pc:spChg chg="del">
          <ac:chgData name="송우석" userId="78ad6456-1eba-4132-a483-55c90c53bc91" providerId="ADAL" clId="{F8A8B313-69A1-4FFE-AEC3-BC6BC0215B22}" dt="2021-07-18T08:59:04.766" v="3223" actId="478"/>
          <ac:spMkLst>
            <pc:docMk/>
            <pc:sldMk cId="2585236328" sldId="286"/>
            <ac:spMk id="14" creationId="{76FB13D2-916E-4AA1-AF68-2D2AA365AC86}"/>
          </ac:spMkLst>
        </pc:spChg>
        <pc:spChg chg="add del mod">
          <ac:chgData name="송우석" userId="78ad6456-1eba-4132-a483-55c90c53bc91" providerId="ADAL" clId="{F8A8B313-69A1-4FFE-AEC3-BC6BC0215B22}" dt="2021-07-18T09:15:27.652" v="3386" actId="478"/>
          <ac:spMkLst>
            <pc:docMk/>
            <pc:sldMk cId="2585236328" sldId="286"/>
            <ac:spMk id="21" creationId="{0A9374E2-43AF-474C-BF35-B68F07F46774}"/>
          </ac:spMkLst>
        </pc:spChg>
        <pc:spChg chg="del">
          <ac:chgData name="송우석" userId="78ad6456-1eba-4132-a483-55c90c53bc91" providerId="ADAL" clId="{F8A8B313-69A1-4FFE-AEC3-BC6BC0215B22}" dt="2021-07-18T08:59:02.455" v="3220" actId="478"/>
          <ac:spMkLst>
            <pc:docMk/>
            <pc:sldMk cId="2585236328" sldId="286"/>
            <ac:spMk id="23" creationId="{606A061F-3FE4-4561-BDE5-FDA43B6902E1}"/>
          </ac:spMkLst>
        </pc:spChg>
        <pc:spChg chg="add del mod">
          <ac:chgData name="송우석" userId="78ad6456-1eba-4132-a483-55c90c53bc91" providerId="ADAL" clId="{F8A8B313-69A1-4FFE-AEC3-BC6BC0215B22}" dt="2021-07-18T09:15:24.175" v="3381" actId="478"/>
          <ac:spMkLst>
            <pc:docMk/>
            <pc:sldMk cId="2585236328" sldId="286"/>
            <ac:spMk id="24" creationId="{BEE9B926-E058-40CF-AF47-27ACF2C34F0E}"/>
          </ac:spMkLst>
        </pc:spChg>
        <pc:spChg chg="add del mod">
          <ac:chgData name="송우석" userId="78ad6456-1eba-4132-a483-55c90c53bc91" providerId="ADAL" clId="{F8A8B313-69A1-4FFE-AEC3-BC6BC0215B22}" dt="2021-07-18T09:15:25.168" v="3382" actId="478"/>
          <ac:spMkLst>
            <pc:docMk/>
            <pc:sldMk cId="2585236328" sldId="286"/>
            <ac:spMk id="26" creationId="{9B8BCF3A-59EF-49D4-87F9-497681887562}"/>
          </ac:spMkLst>
        </pc:spChg>
        <pc:spChg chg="add del mod">
          <ac:chgData name="송우석" userId="78ad6456-1eba-4132-a483-55c90c53bc91" providerId="ADAL" clId="{F8A8B313-69A1-4FFE-AEC3-BC6BC0215B22}" dt="2021-07-18T09:15:26.175" v="3383" actId="478"/>
          <ac:spMkLst>
            <pc:docMk/>
            <pc:sldMk cId="2585236328" sldId="286"/>
            <ac:spMk id="27" creationId="{3ACEF5F5-347D-425A-806E-A69391569E3F}"/>
          </ac:spMkLst>
        </pc:spChg>
        <pc:spChg chg="add del mod">
          <ac:chgData name="송우석" userId="78ad6456-1eba-4132-a483-55c90c53bc91" providerId="ADAL" clId="{F8A8B313-69A1-4FFE-AEC3-BC6BC0215B22}" dt="2021-07-18T09:15:28.158" v="3387" actId="478"/>
          <ac:spMkLst>
            <pc:docMk/>
            <pc:sldMk cId="2585236328" sldId="286"/>
            <ac:spMk id="28" creationId="{A50B5041-9204-4014-A188-8131993797B9}"/>
          </ac:spMkLst>
        </pc:spChg>
        <pc:picChg chg="add del mod">
          <ac:chgData name="송우석" userId="78ad6456-1eba-4132-a483-55c90c53bc91" providerId="ADAL" clId="{F8A8B313-69A1-4FFE-AEC3-BC6BC0215B22}" dt="2021-07-18T09:00:44.744" v="3226" actId="478"/>
          <ac:picMkLst>
            <pc:docMk/>
            <pc:sldMk cId="2585236328" sldId="286"/>
            <ac:picMk id="4" creationId="{344EC692-AB91-42DD-8D0B-C98A3A4BFF41}"/>
          </ac:picMkLst>
        </pc:picChg>
        <pc:picChg chg="add del mod">
          <ac:chgData name="송우석" userId="78ad6456-1eba-4132-a483-55c90c53bc91" providerId="ADAL" clId="{F8A8B313-69A1-4FFE-AEC3-BC6BC0215B22}" dt="2021-07-18T09:10:18.464" v="3284" actId="478"/>
          <ac:picMkLst>
            <pc:docMk/>
            <pc:sldMk cId="2585236328" sldId="286"/>
            <ac:picMk id="7" creationId="{608E7F63-088C-4E2F-AD0A-2C8A1E0DC470}"/>
          </ac:picMkLst>
        </pc:picChg>
        <pc:picChg chg="add del mod">
          <ac:chgData name="송우석" userId="78ad6456-1eba-4132-a483-55c90c53bc91" providerId="ADAL" clId="{F8A8B313-69A1-4FFE-AEC3-BC6BC0215B22}" dt="2021-07-18T09:10:00.483" v="3279" actId="478"/>
          <ac:picMkLst>
            <pc:docMk/>
            <pc:sldMk cId="2585236328" sldId="286"/>
            <ac:picMk id="9" creationId="{8FE6FD69-F247-4D19-8FD5-407F47FB5749}"/>
          </ac:picMkLst>
        </pc:picChg>
        <pc:picChg chg="add del mod">
          <ac:chgData name="송우석" userId="78ad6456-1eba-4132-a483-55c90c53bc91" providerId="ADAL" clId="{F8A8B313-69A1-4FFE-AEC3-BC6BC0215B22}" dt="2021-07-18T09:10:35.734" v="3285" actId="478"/>
          <ac:picMkLst>
            <pc:docMk/>
            <pc:sldMk cId="2585236328" sldId="286"/>
            <ac:picMk id="13" creationId="{21D79D1C-271A-4478-851D-39041EE504B2}"/>
          </ac:picMkLst>
        </pc:picChg>
        <pc:picChg chg="del">
          <ac:chgData name="송우석" userId="78ad6456-1eba-4132-a483-55c90c53bc91" providerId="ADAL" clId="{F8A8B313-69A1-4FFE-AEC3-BC6BC0215B22}" dt="2021-07-18T08:58:59.762" v="3217" actId="478"/>
          <ac:picMkLst>
            <pc:docMk/>
            <pc:sldMk cId="2585236328" sldId="286"/>
            <ac:picMk id="16" creationId="{36812704-7CF6-41BE-9D5A-FD6EEE1F6C0C}"/>
          </ac:picMkLst>
        </pc:picChg>
        <pc:picChg chg="add mod">
          <ac:chgData name="송우석" userId="78ad6456-1eba-4132-a483-55c90c53bc91" providerId="ADAL" clId="{F8A8B313-69A1-4FFE-AEC3-BC6BC0215B22}" dt="2021-07-18T09:35:18.169" v="3463" actId="1076"/>
          <ac:picMkLst>
            <pc:docMk/>
            <pc:sldMk cId="2585236328" sldId="286"/>
            <ac:picMk id="17" creationId="{DF80CC2F-62FD-413F-96CD-274D9814CB6A}"/>
          </ac:picMkLst>
        </pc:picChg>
        <pc:picChg chg="add mod">
          <ac:chgData name="송우석" userId="78ad6456-1eba-4132-a483-55c90c53bc91" providerId="ADAL" clId="{F8A8B313-69A1-4FFE-AEC3-BC6BC0215B22}" dt="2021-07-18T09:31:46.650" v="3462" actId="1076"/>
          <ac:picMkLst>
            <pc:docMk/>
            <pc:sldMk cId="2585236328" sldId="286"/>
            <ac:picMk id="19" creationId="{C131225E-9575-47D7-A806-7989E40246A0}"/>
          </ac:picMkLst>
        </pc:picChg>
        <pc:picChg chg="del">
          <ac:chgData name="송우석" userId="78ad6456-1eba-4132-a483-55c90c53bc91" providerId="ADAL" clId="{F8A8B313-69A1-4FFE-AEC3-BC6BC0215B22}" dt="2021-07-18T08:59:03.039" v="3221" actId="478"/>
          <ac:picMkLst>
            <pc:docMk/>
            <pc:sldMk cId="2585236328" sldId="286"/>
            <ac:picMk id="20" creationId="{C9C8B57D-0771-4483-98D1-A578A36841A0}"/>
          </ac:picMkLst>
        </pc:picChg>
        <pc:picChg chg="del">
          <ac:chgData name="송우석" userId="78ad6456-1eba-4132-a483-55c90c53bc91" providerId="ADAL" clId="{F8A8B313-69A1-4FFE-AEC3-BC6BC0215B22}" dt="2021-07-18T08:59:03.604" v="3222" actId="478"/>
          <ac:picMkLst>
            <pc:docMk/>
            <pc:sldMk cId="2585236328" sldId="286"/>
            <ac:picMk id="22" creationId="{3031E71F-3DCE-4CAA-81BD-0C6C475446F4}"/>
          </ac:picMkLst>
        </pc:picChg>
        <pc:picChg chg="del">
          <ac:chgData name="송우석" userId="78ad6456-1eba-4132-a483-55c90c53bc91" providerId="ADAL" clId="{F8A8B313-69A1-4FFE-AEC3-BC6BC0215B22}" dt="2021-07-18T08:59:01.190" v="3219" actId="478"/>
          <ac:picMkLst>
            <pc:docMk/>
            <pc:sldMk cId="2585236328" sldId="286"/>
            <ac:picMk id="25" creationId="{326E5907-BD2D-416E-AFDB-E7A7316B2CE6}"/>
          </ac:picMkLst>
        </pc:picChg>
        <pc:cxnChg chg="add del">
          <ac:chgData name="송우석" userId="78ad6456-1eba-4132-a483-55c90c53bc91" providerId="ADAL" clId="{F8A8B313-69A1-4FFE-AEC3-BC6BC0215B22}" dt="2021-07-18T09:15:23.792" v="3380" actId="478"/>
          <ac:cxnSpMkLst>
            <pc:docMk/>
            <pc:sldMk cId="2585236328" sldId="286"/>
            <ac:cxnSpMk id="30" creationId="{124EBBF3-85B7-4B9F-8B5E-F3B6EAE6DF7A}"/>
          </ac:cxnSpMkLst>
        </pc:cxnChg>
        <pc:cxnChg chg="add del mod">
          <ac:chgData name="송우석" userId="78ad6456-1eba-4132-a483-55c90c53bc91" providerId="ADAL" clId="{F8A8B313-69A1-4FFE-AEC3-BC6BC0215B22}" dt="2021-07-18T09:15:27.221" v="3385" actId="478"/>
          <ac:cxnSpMkLst>
            <pc:docMk/>
            <pc:sldMk cId="2585236328" sldId="286"/>
            <ac:cxnSpMk id="32" creationId="{21A4381B-818F-47C0-85A7-5BB3298D28C9}"/>
          </ac:cxnSpMkLst>
        </pc:cxnChg>
      </pc:sldChg>
      <pc:sldChg chg="addSp delSp modSp add mod">
        <pc:chgData name="송우석" userId="78ad6456-1eba-4132-a483-55c90c53bc91" providerId="ADAL" clId="{F8A8B313-69A1-4FFE-AEC3-BC6BC0215B22}" dt="2021-07-18T14:36:58.291" v="3544" actId="1076"/>
        <pc:sldMkLst>
          <pc:docMk/>
          <pc:sldMk cId="2114826412" sldId="287"/>
        </pc:sldMkLst>
        <pc:spChg chg="mod">
          <ac:chgData name="송우석" userId="78ad6456-1eba-4132-a483-55c90c53bc91" providerId="ADAL" clId="{F8A8B313-69A1-4FFE-AEC3-BC6BC0215B22}" dt="2021-07-18T14:20:38.005" v="3475" actId="20577"/>
          <ac:spMkLst>
            <pc:docMk/>
            <pc:sldMk cId="2114826412" sldId="287"/>
            <ac:spMk id="2" creationId="{70AD8C18-93AA-44C1-A3D2-1D4730E3E92D}"/>
          </ac:spMkLst>
        </pc:spChg>
        <pc:spChg chg="del">
          <ac:chgData name="송우석" userId="78ad6456-1eba-4132-a483-55c90c53bc91" providerId="ADAL" clId="{F8A8B313-69A1-4FFE-AEC3-BC6BC0215B22}" dt="2021-07-18T14:20:40.866" v="3476" actId="478"/>
          <ac:spMkLst>
            <pc:docMk/>
            <pc:sldMk cId="2114826412" sldId="287"/>
            <ac:spMk id="3" creationId="{9306C0AD-11BD-430D-B0F1-6608F5BDB134}"/>
          </ac:spMkLst>
        </pc:spChg>
        <pc:spChg chg="del">
          <ac:chgData name="송우석" userId="78ad6456-1eba-4132-a483-55c90c53bc91" providerId="ADAL" clId="{F8A8B313-69A1-4FFE-AEC3-BC6BC0215B22}" dt="2021-07-18T14:20:40.866" v="3476" actId="478"/>
          <ac:spMkLst>
            <pc:docMk/>
            <pc:sldMk cId="2114826412" sldId="287"/>
            <ac:spMk id="4" creationId="{EEE53579-9233-4126-8553-E6B62FDC4823}"/>
          </ac:spMkLst>
        </pc:spChg>
        <pc:picChg chg="add del mod">
          <ac:chgData name="송우석" userId="78ad6456-1eba-4132-a483-55c90c53bc91" providerId="ADAL" clId="{F8A8B313-69A1-4FFE-AEC3-BC6BC0215B22}" dt="2021-07-18T14:36:45.214" v="3542" actId="478"/>
          <ac:picMkLst>
            <pc:docMk/>
            <pc:sldMk cId="2114826412" sldId="287"/>
            <ac:picMk id="7" creationId="{69F86131-E8F6-42F1-880F-F646A08504AE}"/>
          </ac:picMkLst>
        </pc:picChg>
        <pc:picChg chg="add mod">
          <ac:chgData name="송우석" userId="78ad6456-1eba-4132-a483-55c90c53bc91" providerId="ADAL" clId="{F8A8B313-69A1-4FFE-AEC3-BC6BC0215B22}" dt="2021-07-18T14:36:58.291" v="3544" actId="1076"/>
          <ac:picMkLst>
            <pc:docMk/>
            <pc:sldMk cId="2114826412" sldId="287"/>
            <ac:picMk id="9" creationId="{31DA6210-7EDC-4EE4-AA88-7F7BB53C8748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8T14:38:48.428" v="3564" actId="1036"/>
        <pc:sldMkLst>
          <pc:docMk/>
          <pc:sldMk cId="3838869717" sldId="288"/>
        </pc:sldMkLst>
        <pc:spChg chg="mod">
          <ac:chgData name="송우석" userId="78ad6456-1eba-4132-a483-55c90c53bc91" providerId="ADAL" clId="{F8A8B313-69A1-4FFE-AEC3-BC6BC0215B22}" dt="2021-07-18T14:37:44.644" v="3561" actId="20577"/>
          <ac:spMkLst>
            <pc:docMk/>
            <pc:sldMk cId="3838869717" sldId="288"/>
            <ac:spMk id="2" creationId="{70AD8C18-93AA-44C1-A3D2-1D4730E3E92D}"/>
          </ac:spMkLst>
        </pc:spChg>
        <pc:picChg chg="add del mod">
          <ac:chgData name="송우석" userId="78ad6456-1eba-4132-a483-55c90c53bc91" providerId="ADAL" clId="{F8A8B313-69A1-4FFE-AEC3-BC6BC0215B22}" dt="2021-07-18T14:36:44.259" v="3541" actId="478"/>
          <ac:picMkLst>
            <pc:docMk/>
            <pc:sldMk cId="3838869717" sldId="288"/>
            <ac:picMk id="4" creationId="{E64A3211-0984-4EFD-AAC7-C739136EE7D4}"/>
          </ac:picMkLst>
        </pc:picChg>
        <pc:picChg chg="del">
          <ac:chgData name="송우석" userId="78ad6456-1eba-4132-a483-55c90c53bc91" providerId="ADAL" clId="{F8A8B313-69A1-4FFE-AEC3-BC6BC0215B22}" dt="2021-07-18T14:21:05.960" v="3484" actId="478"/>
          <ac:picMkLst>
            <pc:docMk/>
            <pc:sldMk cId="3838869717" sldId="288"/>
            <ac:picMk id="7" creationId="{69F86131-E8F6-42F1-880F-F646A08504AE}"/>
          </ac:picMkLst>
        </pc:picChg>
        <pc:picChg chg="add mod">
          <ac:chgData name="송우석" userId="78ad6456-1eba-4132-a483-55c90c53bc91" providerId="ADAL" clId="{F8A8B313-69A1-4FFE-AEC3-BC6BC0215B22}" dt="2021-07-18T14:38:48.428" v="3564" actId="1036"/>
          <ac:picMkLst>
            <pc:docMk/>
            <pc:sldMk cId="3838869717" sldId="288"/>
            <ac:picMk id="8" creationId="{DD91F5E6-2C9D-4088-9D98-78B74EC83ED5}"/>
          </ac:picMkLst>
        </pc:picChg>
      </pc:sldChg>
      <pc:sldChg chg="addSp delSp modSp add del mod">
        <pc:chgData name="송우석" userId="78ad6456-1eba-4132-a483-55c90c53bc91" providerId="ADAL" clId="{F8A8B313-69A1-4FFE-AEC3-BC6BC0215B22}" dt="2021-07-18T14:37:09.972" v="3546" actId="47"/>
        <pc:sldMkLst>
          <pc:docMk/>
          <pc:sldMk cId="3135566176" sldId="289"/>
        </pc:sldMkLst>
        <pc:picChg chg="add del mod">
          <ac:chgData name="송우석" userId="78ad6456-1eba-4132-a483-55c90c53bc91" providerId="ADAL" clId="{F8A8B313-69A1-4FFE-AEC3-BC6BC0215B22}" dt="2021-07-18T14:36:43.084" v="3539" actId="478"/>
          <ac:picMkLst>
            <pc:docMk/>
            <pc:sldMk cId="3135566176" sldId="289"/>
            <ac:picMk id="4" creationId="{E5E49A00-CB48-470A-8754-385FE7E36F78}"/>
          </ac:picMkLst>
        </pc:picChg>
        <pc:picChg chg="del">
          <ac:chgData name="송우석" userId="78ad6456-1eba-4132-a483-55c90c53bc91" providerId="ADAL" clId="{F8A8B313-69A1-4FFE-AEC3-BC6BC0215B22}" dt="2021-07-18T14:21:06.876" v="3485" actId="478"/>
          <ac:picMkLst>
            <pc:docMk/>
            <pc:sldMk cId="3135566176" sldId="289"/>
            <ac:picMk id="7" creationId="{69F86131-E8F6-42F1-880F-F646A08504AE}"/>
          </ac:picMkLst>
        </pc:picChg>
        <pc:picChg chg="add del mod">
          <ac:chgData name="송우석" userId="78ad6456-1eba-4132-a483-55c90c53bc91" providerId="ADAL" clId="{F8A8B313-69A1-4FFE-AEC3-BC6BC0215B22}" dt="2021-07-18T14:36:43.380" v="3540" actId="478"/>
          <ac:picMkLst>
            <pc:docMk/>
            <pc:sldMk cId="3135566176" sldId="289"/>
            <ac:picMk id="8" creationId="{4C063744-0D2A-4769-957E-1120657B4E7E}"/>
          </ac:picMkLst>
        </pc:picChg>
      </pc:sldChg>
      <pc:sldChg chg="delSp modSp add del mod">
        <pc:chgData name="송우석" userId="78ad6456-1eba-4132-a483-55c90c53bc91" providerId="ADAL" clId="{F8A8B313-69A1-4FFE-AEC3-BC6BC0215B22}" dt="2021-07-18T14:37:10.732" v="3547" actId="47"/>
        <pc:sldMkLst>
          <pc:docMk/>
          <pc:sldMk cId="2984443314" sldId="290"/>
        </pc:sldMkLst>
        <pc:picChg chg="del">
          <ac:chgData name="송우석" userId="78ad6456-1eba-4132-a483-55c90c53bc91" providerId="ADAL" clId="{F8A8B313-69A1-4FFE-AEC3-BC6BC0215B22}" dt="2021-07-18T14:36:41.706" v="3536" actId="478"/>
          <ac:picMkLst>
            <pc:docMk/>
            <pc:sldMk cId="2984443314" sldId="290"/>
            <ac:picMk id="4" creationId="{E5E49A00-CB48-470A-8754-385FE7E36F78}"/>
          </ac:picMkLst>
        </pc:picChg>
        <pc:picChg chg="del mod">
          <ac:chgData name="송우석" userId="78ad6456-1eba-4132-a483-55c90c53bc91" providerId="ADAL" clId="{F8A8B313-69A1-4FFE-AEC3-BC6BC0215B22}" dt="2021-07-18T14:36:42.150" v="3538" actId="478"/>
          <ac:picMkLst>
            <pc:docMk/>
            <pc:sldMk cId="2984443314" sldId="290"/>
            <ac:picMk id="8" creationId="{4C063744-0D2A-4769-957E-1120657B4E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EC270-79D7-455F-80A3-B873E1D5FB89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0AB22-4039-4199-8D67-D7D78AD49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8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0D7A4-0663-4609-B3DF-05D2EFE1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6EE63-EBE7-4845-88BB-C2BF084BA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41144-7613-414A-810B-604F5B2E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75699-A005-4CA9-B024-F8FC016D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6F8D3-732B-41BD-9188-110EBF45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E0C56-4CD3-4428-9F3B-C802853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5E0330-5CC0-475E-A0B1-03657F1B0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5AE3E-FC53-475F-8BF8-9DFC4758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355D-6BE9-4715-87E7-A5F1F1D7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5B516-6CA8-496F-B433-ACC7741B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49A499-E185-414F-A40E-CF36048F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5BE80-AF53-43B0-8BCB-691B7A4C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4A13D-5D61-4CBC-93B9-AD738737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002BC-E24B-4914-B353-E2914F80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6673C-4C2A-4082-BC6C-8EBF372C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A1909-D649-4573-B125-5BF8640F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187D-6BD3-46F5-A5CC-7A735E40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151D2-BD4F-4B73-814E-FDCE059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B1FF9-68A9-4B94-8BF5-3F410C3B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A22DF-F862-4156-880D-72529C01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6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48A9E-367E-454C-9419-CC84D151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302BF-C6CB-45FC-AB5A-87474CAC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B7331-E4E1-4461-B6E9-A179EFC6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28612-F733-4CE3-AC3D-4037CBF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42724-4F1E-4E48-AC56-D94A2BB9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2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D7AB-B0B9-4397-B764-CE1258C4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0A852-6074-4779-BF42-30DB85DB0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7424F-06EB-4EC7-8731-62518DF8B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C2A19-6654-41A8-A030-599C70FC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2A1EE-0016-4893-9101-76FEEEA0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40F94-F723-4B98-8F5E-2173F2E1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630B4-0D72-415A-90BC-8D01CFF4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59898-DA7F-45A8-8A4E-3D8C2F90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3635A-9D5E-4B89-BD11-FEE4D2FE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157C35-F55C-40D2-910F-FDB20AB6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4E77B2-DAE0-4A9E-97C2-AF3FBA550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4833D9-98E1-4009-818B-8B2D8A20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BF2826-E055-4B86-8F7E-FE389461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8D1D9C-B510-4B81-BF6D-88ED477A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0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FD30A-CEE4-4C07-B5C0-1C6F8A68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B397E-0CAA-479A-974E-EEE0B21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959A54-8C9D-4BD8-8252-7D1A603C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2945B-4274-41E3-B4A5-7E354560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0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B6A95-600A-472F-8DEF-109519B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F6E16-AAC6-4EC2-85A3-1FB0919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1BAC6-0FD0-4EA6-801D-4904959F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68712-1C48-4690-885B-93B84973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19027-7E06-4DE7-896A-0C53A62E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29A64-3659-4C53-99F6-534E370C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2F183-C9B2-45FA-8DE2-28A6EB02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19C52-955A-4D56-807C-8A62C14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47947-4FA5-4B9E-9AEA-FA4042C9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E8CD0-971C-47B5-BE88-9FAEB1DE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0BA59-7231-47E6-BE9C-0453A042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1E8D2-9E95-4A63-854D-ACDF677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B0624-5A29-468E-A138-FEE76EED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28E5F-AFE4-4B19-AC4E-0F31DD26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F4282-C1CE-4946-B9EE-35F5DF93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60FB48-9127-4E93-B426-2BAA94D6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057F1-4A0D-4B82-ABB6-2956C6BE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E3894-1375-4C9B-AB57-CBBDB5B15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58EA-A1EC-4F8D-9E2B-310D35A6B30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E22F9-9551-45F9-B329-55ADF8459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F07FB-98CF-4ACA-AF95-E511C4C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F4722-2244-4F8A-A283-51D3B9F5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475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ResMLP</a:t>
            </a:r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Feedforward networks for image classification with data-efficient training</a:t>
            </a:r>
            <a:endParaRPr lang="ko-KR" altLang="en-US" sz="4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AF6215-2F0D-4E60-B5A9-65B490543312}"/>
              </a:ext>
            </a:extLst>
          </p:cNvPr>
          <p:cNvCxnSpPr>
            <a:cxnSpLocks/>
          </p:cNvCxnSpPr>
          <p:nvPr/>
        </p:nvCxnSpPr>
        <p:spPr>
          <a:xfrm>
            <a:off x="9223900" y="4793941"/>
            <a:ext cx="0" cy="1402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C28A8-1CA0-4956-9233-96FD01B80A34}"/>
              </a:ext>
            </a:extLst>
          </p:cNvPr>
          <p:cNvSpPr txBox="1"/>
          <p:nvPr/>
        </p:nvSpPr>
        <p:spPr>
          <a:xfrm>
            <a:off x="9365942" y="4793941"/>
            <a:ext cx="26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송우석</a:t>
            </a:r>
            <a:endParaRPr lang="en-US" altLang="ko-KR" dirty="0"/>
          </a:p>
          <a:p>
            <a:r>
              <a:rPr lang="en-US" altLang="ko-KR" dirty="0"/>
              <a:t>wssong97@gmail.com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09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7BB031B-8313-44D3-893F-365F9D56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87" y="1902436"/>
            <a:ext cx="8102844" cy="1929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4C949-0183-498F-A0FB-712837D9580F}"/>
              </a:ext>
            </a:extLst>
          </p:cNvPr>
          <p:cNvSpPr txBox="1"/>
          <p:nvPr/>
        </p:nvSpPr>
        <p:spPr>
          <a:xfrm>
            <a:off x="844062" y="1424354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ResMLP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0D377DC-9B6E-4947-ACD5-51B8FEA6B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2497" y="4214161"/>
            <a:ext cx="4600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0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7BB031B-8313-44D3-893F-365F9D56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87" y="1902436"/>
            <a:ext cx="8102844" cy="1929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4C949-0183-498F-A0FB-712837D9580F}"/>
              </a:ext>
            </a:extLst>
          </p:cNvPr>
          <p:cNvSpPr txBox="1"/>
          <p:nvPr/>
        </p:nvSpPr>
        <p:spPr>
          <a:xfrm>
            <a:off x="844062" y="1424354"/>
            <a:ext cx="71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Average Pooling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12D9E-8A41-4F70-8660-3309CE421FB5}"/>
              </a:ext>
            </a:extLst>
          </p:cNvPr>
          <p:cNvSpPr txBox="1"/>
          <p:nvPr/>
        </p:nvSpPr>
        <p:spPr>
          <a:xfrm>
            <a:off x="1806087" y="4351020"/>
            <a:ext cx="862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CLS-MLP</a:t>
            </a:r>
            <a:r>
              <a:rPr lang="en-US" altLang="ko-KR" dirty="0"/>
              <a:t>: Separate CLS token from patch embedding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Idea From </a:t>
            </a:r>
            <a:r>
              <a:rPr lang="en-US" altLang="ko-KR" dirty="0" err="1"/>
              <a:t>CaiT</a:t>
            </a:r>
            <a:r>
              <a:rPr lang="en-US" altLang="ko-KR" dirty="0"/>
              <a:t>(</a:t>
            </a:r>
            <a:r>
              <a:rPr lang="en-US" altLang="ko-KR" sz="1800" dirty="0"/>
              <a:t>Going deeper with Image Transformers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</a:t>
            </a:r>
            <a:r>
              <a:rPr lang="en-US" altLang="ko-KR" dirty="0" err="1"/>
              <a:t>ResMLP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CLS-MLP</a:t>
            </a:r>
            <a:r>
              <a:rPr lang="en-US" altLang="ko-KR" dirty="0"/>
              <a:t> is replaced to </a:t>
            </a:r>
            <a:r>
              <a:rPr lang="en-US" altLang="ko-KR" dirty="0">
                <a:solidFill>
                  <a:srgbClr val="FF0000"/>
                </a:solidFill>
              </a:rPr>
              <a:t>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110569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64C949-0183-498F-A0FB-712837D9580F}"/>
              </a:ext>
            </a:extLst>
          </p:cNvPr>
          <p:cNvSpPr txBox="1"/>
          <p:nvPr/>
        </p:nvSpPr>
        <p:spPr>
          <a:xfrm>
            <a:off x="844062" y="1424354"/>
            <a:ext cx="466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CaiT</a:t>
            </a:r>
            <a:r>
              <a:rPr lang="en-US" altLang="ko-KR" dirty="0"/>
              <a:t>(class-attention in Transformer)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C150D5-46E9-4E3B-B575-191A5D47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264" y="2055300"/>
            <a:ext cx="4272610" cy="4180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142F6-194E-4B61-99A9-1A718F789215}"/>
              </a:ext>
            </a:extLst>
          </p:cNvPr>
          <p:cNvSpPr txBox="1"/>
          <p:nvPr/>
        </p:nvSpPr>
        <p:spPr>
          <a:xfrm>
            <a:off x="685799" y="6497515"/>
            <a:ext cx="993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Ref) Going deeper with Image Transformers</a:t>
            </a:r>
          </a:p>
          <a:p>
            <a:r>
              <a:rPr lang="en-US" altLang="ko-KR" sz="1000" dirty="0"/>
              <a:t>https://arxiv.org/pdf/2103.17239.pdf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4FFD2-C9AC-43A4-90A4-3AF42066AE8E}"/>
              </a:ext>
            </a:extLst>
          </p:cNvPr>
          <p:cNvSpPr txBox="1"/>
          <p:nvPr/>
        </p:nvSpPr>
        <p:spPr>
          <a:xfrm>
            <a:off x="1411705" y="2598821"/>
            <a:ext cx="4523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ViT’s</a:t>
            </a:r>
            <a:r>
              <a:rPr lang="en-US" altLang="ko-KR" dirty="0"/>
              <a:t> Problem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learned</a:t>
            </a:r>
            <a:r>
              <a:rPr lang="ko-KR" altLang="en-US" dirty="0"/>
              <a:t> </a:t>
            </a:r>
            <a:r>
              <a:rPr lang="en-US" altLang="ko-KR" dirty="0"/>
              <a:t>weights are asked to optimize </a:t>
            </a:r>
            <a:r>
              <a:rPr lang="en-US" altLang="ko-KR" dirty="0">
                <a:solidFill>
                  <a:srgbClr val="FF0000"/>
                </a:solidFill>
              </a:rPr>
              <a:t>two contradictory </a:t>
            </a:r>
            <a:r>
              <a:rPr lang="en-US" altLang="ko-KR" dirty="0"/>
              <a:t>objectives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Guiding the self-attention between patches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While summarizing the information useful to the linear classifier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4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1C7223D-6943-429C-8772-29F0931A8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1725" y="1631486"/>
            <a:ext cx="9003836" cy="2049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B61E1-0551-4D5C-A393-3A61A3BD4943}"/>
              </a:ext>
            </a:extLst>
          </p:cNvPr>
          <p:cNvSpPr txBox="1"/>
          <p:nvPr/>
        </p:nvSpPr>
        <p:spPr>
          <a:xfrm>
            <a:off x="1433142" y="4210851"/>
            <a:ext cx="10207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Q. Difference between</a:t>
            </a:r>
            <a:r>
              <a:rPr lang="ko-KR" altLang="en-US" dirty="0"/>
              <a:t> </a:t>
            </a:r>
            <a:r>
              <a:rPr lang="en-US" altLang="ko-KR" dirty="0"/>
              <a:t>Self-Attention Block and Linear?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Self-Attention: aggregate information from other patches are data dependent through queries and keys.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Linear : only based on absolute positions of patches(global) 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=&gt;Focus on absolute rather than relative positions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84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53C7602-4643-415F-AD3B-298A08A8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2894" y="1443109"/>
            <a:ext cx="7855889" cy="48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6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0BB3BC6-7E87-45AF-8FCD-7EEBF4296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3820" y="1826968"/>
            <a:ext cx="7978507" cy="1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A4DAFA-01CE-43EB-89A7-C05F8F9494C1}"/>
              </a:ext>
            </a:extLst>
          </p:cNvPr>
          <p:cNvSpPr txBox="1"/>
          <p:nvPr/>
        </p:nvSpPr>
        <p:spPr>
          <a:xfrm>
            <a:off x="747346" y="1410728"/>
            <a:ext cx="60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DINO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72838-D825-450A-9CBC-F6151D9F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71" y="1877232"/>
            <a:ext cx="3856892" cy="4463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3DC7C-C8D1-4A8B-A2B1-539A7DEE638F}"/>
              </a:ext>
            </a:extLst>
          </p:cNvPr>
          <p:cNvSpPr txBox="1"/>
          <p:nvPr/>
        </p:nvSpPr>
        <p:spPr>
          <a:xfrm>
            <a:off x="905608" y="6411495"/>
            <a:ext cx="828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Ref) Emerging Properties in Self-Supervised Vision Transformers </a:t>
            </a:r>
          </a:p>
          <a:p>
            <a:r>
              <a:rPr lang="en-US" altLang="ko-KR" sz="1000" dirty="0"/>
              <a:t>https://arxiv.org/pdf/2104.14294.pdf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63287-8D4D-4E12-B5ED-158F6A0DE570}"/>
              </a:ext>
            </a:extLst>
          </p:cNvPr>
          <p:cNvSpPr txBox="1"/>
          <p:nvPr/>
        </p:nvSpPr>
        <p:spPr>
          <a:xfrm>
            <a:off x="7908758" y="4917831"/>
            <a:ext cx="414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EMA: places greater weight and significance on the most recent data points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E6BF5A-6A25-4F11-8650-BA812E72862A}"/>
              </a:ext>
            </a:extLst>
          </p:cNvPr>
          <p:cNvCxnSpPr/>
          <p:nvPr/>
        </p:nvCxnSpPr>
        <p:spPr>
          <a:xfrm>
            <a:off x="5533046" y="3429000"/>
            <a:ext cx="2793269" cy="14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B945A11-0D14-49BA-9AAA-B0FA76F3A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299" y="5864347"/>
            <a:ext cx="2680555" cy="5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1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A00004FE-FBF0-4CF7-A7B8-9F342F04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66" y="1882723"/>
            <a:ext cx="7365016" cy="4368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E2E996-0B3A-4FC7-BE18-8F87251E537A}"/>
              </a:ext>
            </a:extLst>
          </p:cNvPr>
          <p:cNvSpPr txBox="1"/>
          <p:nvPr/>
        </p:nvSpPr>
        <p:spPr>
          <a:xfrm>
            <a:off x="756138" y="1485900"/>
            <a:ext cx="902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Ablation study(remove or replace component into some different thing)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ECDCD1-F6D1-49E0-94DE-6938B9C05D0C}"/>
              </a:ext>
            </a:extLst>
          </p:cNvPr>
          <p:cNvSpPr/>
          <p:nvPr/>
        </p:nvSpPr>
        <p:spPr>
          <a:xfrm>
            <a:off x="5785338" y="3323491"/>
            <a:ext cx="3429000" cy="26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7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79955E6-937E-4E85-8514-F0188692F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8239" y="2081055"/>
            <a:ext cx="9201092" cy="36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E381F4D-B337-412B-8C09-5F52A98E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56" y="1376729"/>
            <a:ext cx="6849575" cy="4104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D1851-AFF4-4501-B8A7-1D0CC25E003C}"/>
              </a:ext>
            </a:extLst>
          </p:cNvPr>
          <p:cNvSpPr txBox="1"/>
          <p:nvPr/>
        </p:nvSpPr>
        <p:spPr>
          <a:xfrm>
            <a:off x="633046" y="5767755"/>
            <a:ext cx="847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Sparse-&gt; they may be compatible with </a:t>
            </a:r>
            <a:r>
              <a:rPr lang="en-US" altLang="ko-KR" dirty="0">
                <a:solidFill>
                  <a:srgbClr val="FF0000"/>
                </a:solidFill>
              </a:rPr>
              <a:t>parameter pruning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Today’s contents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1DF5B9-5ED8-4F29-9266-111621F0C537}"/>
              </a:ext>
            </a:extLst>
          </p:cNvPr>
          <p:cNvSpPr txBox="1"/>
          <p:nvPr/>
        </p:nvSpPr>
        <p:spPr>
          <a:xfrm>
            <a:off x="2018717" y="5443960"/>
            <a:ext cx="98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“Built Entirely upon multi-layer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Perceptrons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for image classification”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284FA3A-EF46-4CC0-A1B9-B41FBF25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5172" y="1229374"/>
            <a:ext cx="6247937" cy="40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D529930-C473-45C4-8C76-7218DBFD5C26}"/>
              </a:ext>
            </a:extLst>
          </p:cNvPr>
          <p:cNvSpPr txBox="1"/>
          <p:nvPr/>
        </p:nvSpPr>
        <p:spPr>
          <a:xfrm>
            <a:off x="776561" y="1936776"/>
            <a:ext cx="10427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Simple residual architecture consist of one-hidden layer feed-forward network achieves an unexpectedly high performance on ImageNet classification 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Adopted a modern training strategy such as those recently introduced for transformer-based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Linear layers as the main mean of communications between patches , can visualize the filters learned by this simple MLP.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CF949-7EC0-431C-93B5-E1CB284E0AF6}"/>
              </a:ext>
            </a:extLst>
          </p:cNvPr>
          <p:cNvSpPr txBox="1"/>
          <p:nvPr/>
        </p:nvSpPr>
        <p:spPr>
          <a:xfrm>
            <a:off x="4255478" y="4620399"/>
            <a:ext cx="4288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MLP is GOOD!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6924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DE86387-02E1-4D20-97CB-F0CFF87D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98" y="1769818"/>
            <a:ext cx="9221434" cy="4112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E3011-9F6F-4F35-BB36-3723E83E62F5}"/>
              </a:ext>
            </a:extLst>
          </p:cNvPr>
          <p:cNvSpPr txBox="1"/>
          <p:nvPr/>
        </p:nvSpPr>
        <p:spPr>
          <a:xfrm>
            <a:off x="729761" y="6400800"/>
            <a:ext cx="101639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Ref) https://github.com/lucidrains/res-mlp-pytorch/blob/main/res_mlp_pytorch/res_mlp_pytorch.py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07798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E3011-9F6F-4F35-BB36-3723E83E62F5}"/>
              </a:ext>
            </a:extLst>
          </p:cNvPr>
          <p:cNvSpPr txBox="1"/>
          <p:nvPr/>
        </p:nvSpPr>
        <p:spPr>
          <a:xfrm>
            <a:off x="729761" y="6400800"/>
            <a:ext cx="101639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Ref) https://github.com/lucidrains/res-mlp-pytorch/blob/main/res_mlp_pytorch/res_mlp_pytorch.py</a:t>
            </a:r>
            <a:endParaRPr lang="ko-KR" altLang="en-US" sz="13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B6D5D1B-19F5-4408-A975-00F2CF33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8" y="1827737"/>
            <a:ext cx="6120545" cy="32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476238-24B0-4287-869A-4A9A6B856C01}"/>
              </a:ext>
            </a:extLst>
          </p:cNvPr>
          <p:cNvSpPr txBox="1"/>
          <p:nvPr/>
        </p:nvSpPr>
        <p:spPr>
          <a:xfrm>
            <a:off x="485274" y="1573823"/>
            <a:ext cx="1086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ImageNet-1k (</a:t>
            </a:r>
            <a:r>
              <a:rPr lang="ko-KR" altLang="en-US" dirty="0"/>
              <a:t>약 </a:t>
            </a:r>
            <a:r>
              <a:rPr lang="ko-KR" altLang="en-US" dirty="0" err="1"/>
              <a:t>백만장</a:t>
            </a:r>
            <a:r>
              <a:rPr lang="en-US" altLang="ko-KR" dirty="0"/>
              <a:t>) – 150G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ImageNet-21k(</a:t>
            </a:r>
            <a:r>
              <a:rPr lang="ko-KR" altLang="en-US" dirty="0"/>
              <a:t>천 사백만장</a:t>
            </a:r>
            <a:r>
              <a:rPr lang="en-US" altLang="ko-KR" dirty="0"/>
              <a:t>)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JFT-300M(3</a:t>
            </a:r>
            <a:r>
              <a:rPr lang="ko-KR" altLang="en-US" dirty="0"/>
              <a:t>억장</a:t>
            </a:r>
            <a:r>
              <a:rPr lang="en-US" altLang="ko-KR" dirty="0"/>
              <a:t>) 18291 categories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54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F4722-2244-4F8A-A283-51D3B9F5B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0CE063-4AE8-4132-81C6-27B25CEB2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54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History of visual learning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1F36309-525F-46E1-8230-F384DEAD7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178" y="1580310"/>
            <a:ext cx="7660511" cy="184869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4FC3B93-C7C2-4169-ACE3-8B116AD53831}"/>
              </a:ext>
            </a:extLst>
          </p:cNvPr>
          <p:cNvCxnSpPr/>
          <p:nvPr/>
        </p:nvCxnSpPr>
        <p:spPr>
          <a:xfrm>
            <a:off x="5717792" y="3555843"/>
            <a:ext cx="12641" cy="74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CF04274-EB74-4098-9F1D-A7DC5E53F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8104" y="4481496"/>
            <a:ext cx="6469940" cy="1929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07231C-2AFC-4CF8-A946-FC4D98AE4292}"/>
              </a:ext>
            </a:extLst>
          </p:cNvPr>
          <p:cNvSpPr txBox="1"/>
          <p:nvPr/>
        </p:nvSpPr>
        <p:spPr>
          <a:xfrm>
            <a:off x="861646" y="6534605"/>
            <a:ext cx="3024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Ref) AIAS lecture note 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53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History of visual learning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4B26F530-0A4A-4747-84A2-0990E097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74" y="2949064"/>
            <a:ext cx="6167906" cy="3284513"/>
          </a:xfrm>
          <a:prstGeom prst="rect">
            <a:avLst/>
          </a:prstGeom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49B38CB-C555-45C0-ABBE-497524191A54}"/>
              </a:ext>
            </a:extLst>
          </p:cNvPr>
          <p:cNvCxnSpPr/>
          <p:nvPr/>
        </p:nvCxnSpPr>
        <p:spPr>
          <a:xfrm>
            <a:off x="2928395" y="3831220"/>
            <a:ext cx="2569580" cy="112745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EE69DC2-3F36-4E51-8211-B339553286E5}"/>
              </a:ext>
            </a:extLst>
          </p:cNvPr>
          <p:cNvCxnSpPr/>
          <p:nvPr/>
        </p:nvCxnSpPr>
        <p:spPr>
          <a:xfrm>
            <a:off x="2928395" y="3316421"/>
            <a:ext cx="0" cy="51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BB94DA-C0D7-4F85-A253-A258A73B5DB9}"/>
              </a:ext>
            </a:extLst>
          </p:cNvPr>
          <p:cNvSpPr txBox="1"/>
          <p:nvPr/>
        </p:nvSpPr>
        <p:spPr>
          <a:xfrm>
            <a:off x="1696706" y="3324686"/>
            <a:ext cx="26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93546-29E4-4E03-A9C0-EACA23481935}"/>
              </a:ext>
            </a:extLst>
          </p:cNvPr>
          <p:cNvSpPr txBox="1"/>
          <p:nvPr/>
        </p:nvSpPr>
        <p:spPr>
          <a:xfrm>
            <a:off x="8006838" y="6076007"/>
            <a:ext cx="26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pic>
        <p:nvPicPr>
          <p:cNvPr id="1026" name="Picture 2" descr="An example of CNN architecture. ">
            <a:extLst>
              <a:ext uri="{FF2B5EF4-FFF2-40B4-BE49-F238E27FC236}">
                <a16:creationId xmlns:a16="http://schemas.microsoft.com/office/drawing/2014/main" id="{CF752DCC-2745-4290-BD8F-962BFD6E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8" y="1430368"/>
            <a:ext cx="5142762" cy="173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6945C3-499C-4D1F-8520-E62228556ABC}"/>
              </a:ext>
            </a:extLst>
          </p:cNvPr>
          <p:cNvSpPr txBox="1"/>
          <p:nvPr/>
        </p:nvSpPr>
        <p:spPr>
          <a:xfrm>
            <a:off x="663874" y="6396335"/>
            <a:ext cx="5335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Ref) https://www.researchgate.net/figure/An-example-of-CNN-architecture_fig1_320748406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170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History of visual learning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C7A97F-9C31-42CB-8CBF-20F3138A5B58}"/>
              </a:ext>
            </a:extLst>
          </p:cNvPr>
          <p:cNvSpPr txBox="1"/>
          <p:nvPr/>
        </p:nvSpPr>
        <p:spPr>
          <a:xfrm>
            <a:off x="1440960" y="2440935"/>
            <a:ext cx="102948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Machine Learning -&gt; MLP -&gt; CNN -&gt; Vision Transformer</a:t>
            </a:r>
            <a:endParaRPr lang="ko-KR" altLang="en-US" sz="25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6CEE05-130B-452F-9A82-A6B29373AF39}"/>
              </a:ext>
            </a:extLst>
          </p:cNvPr>
          <p:cNvCxnSpPr>
            <a:cxnSpLocks/>
          </p:cNvCxnSpPr>
          <p:nvPr/>
        </p:nvCxnSpPr>
        <p:spPr>
          <a:xfrm>
            <a:off x="1075910" y="2268639"/>
            <a:ext cx="97276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F15454-DA11-4A4B-8976-07B9F962544B}"/>
              </a:ext>
            </a:extLst>
          </p:cNvPr>
          <p:cNvSpPr txBox="1"/>
          <p:nvPr/>
        </p:nvSpPr>
        <p:spPr>
          <a:xfrm>
            <a:off x="1075910" y="4109012"/>
            <a:ext cx="10167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By evolution of learning visual features, </a:t>
            </a:r>
          </a:p>
          <a:p>
            <a:r>
              <a:rPr lang="en-US" altLang="ko-KR" sz="3000" dirty="0"/>
              <a:t>Model removes several hard decisions encoded in the model=&gt; </a:t>
            </a:r>
            <a:r>
              <a:rPr lang="en-US" altLang="ko-KR" sz="3000" dirty="0">
                <a:solidFill>
                  <a:srgbClr val="FF0000"/>
                </a:solidFill>
              </a:rPr>
              <a:t>Less Hand-crafted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3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Motivation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091E00-E15D-4DA2-B624-9AF7590E5FD9}"/>
              </a:ext>
            </a:extLst>
          </p:cNvPr>
          <p:cNvSpPr txBox="1"/>
          <p:nvPr/>
        </p:nvSpPr>
        <p:spPr>
          <a:xfrm>
            <a:off x="810228" y="2071863"/>
            <a:ext cx="10190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“The evolution toward </a:t>
            </a:r>
            <a:r>
              <a:rPr lang="en-US" altLang="ko-KR" sz="3000" dirty="0">
                <a:solidFill>
                  <a:srgbClr val="FF0000"/>
                </a:solidFill>
              </a:rPr>
              <a:t>less hard-coded prior</a:t>
            </a:r>
            <a:r>
              <a:rPr lang="en-US" altLang="ko-KR" sz="3000" dirty="0"/>
              <a:t> in the architecture has been fueled by </a:t>
            </a:r>
            <a:r>
              <a:rPr lang="en-US" altLang="ko-KR" sz="3000" dirty="0">
                <a:solidFill>
                  <a:srgbClr val="FF0000"/>
                </a:solidFill>
              </a:rPr>
              <a:t>better training schemes </a:t>
            </a:r>
            <a:r>
              <a:rPr lang="en-US" altLang="ko-KR" sz="3000" dirty="0"/>
              <a:t>and we push this trend further by showing that a purely </a:t>
            </a:r>
            <a:r>
              <a:rPr lang="en-US" altLang="ko-KR" sz="3000" dirty="0">
                <a:solidFill>
                  <a:srgbClr val="FF0000"/>
                </a:solidFill>
              </a:rPr>
              <a:t>multi layer-perceptron </a:t>
            </a:r>
            <a:r>
              <a:rPr lang="en-US" altLang="ko-KR" sz="3000" dirty="0"/>
              <a:t>based architecture”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7849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Contribution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9BEBB60-06E3-4FBA-BAF8-CD186E53F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531" y="1447822"/>
            <a:ext cx="10738937" cy="2621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2BD397-1216-4241-B2B6-E4A6EEEA95A1}"/>
              </a:ext>
            </a:extLst>
          </p:cNvPr>
          <p:cNvSpPr txBox="1"/>
          <p:nvPr/>
        </p:nvSpPr>
        <p:spPr>
          <a:xfrm>
            <a:off x="1178169" y="4448908"/>
            <a:ext cx="866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Abstract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Good accuracy/complexity trade-off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Benefit significantly from distillation methods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Competitive performances compared to Seq2seq2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40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FD3261D-C4EC-41DE-B9E1-D3EECB2C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7" y="1450495"/>
            <a:ext cx="10592900" cy="37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64C949-0183-498F-A0FB-712837D9580F}"/>
              </a:ext>
            </a:extLst>
          </p:cNvPr>
          <p:cNvSpPr txBox="1"/>
          <p:nvPr/>
        </p:nvSpPr>
        <p:spPr>
          <a:xfrm>
            <a:off x="844062" y="1424354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Affine operator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33723F5-9163-4C3E-B2CA-13251989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6491" y="2808146"/>
            <a:ext cx="3190875" cy="504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CDB3E0-579C-497A-8F70-E6C144964356}"/>
              </a:ext>
            </a:extLst>
          </p:cNvPr>
          <p:cNvSpPr txBox="1"/>
          <p:nvPr/>
        </p:nvSpPr>
        <p:spPr>
          <a:xfrm>
            <a:off x="1071196" y="4510316"/>
            <a:ext cx="1004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Advantage of using Affine operator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Not like Layer Normalization, it has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no cost at  inference time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Not like batch Normalization, it has </a:t>
            </a:r>
            <a:r>
              <a:rPr lang="en-US" altLang="ko-KR" dirty="0">
                <a:solidFill>
                  <a:srgbClr val="FF0000"/>
                </a:solidFill>
              </a:rPr>
              <a:t>no dependence on batch statistics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506</Words>
  <Application>Microsoft Office PowerPoint</Application>
  <PresentationFormat>와이드스크린</PresentationFormat>
  <Paragraphs>75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나눔스퀘어 Bold</vt:lpstr>
      <vt:lpstr>맑은 고딕</vt:lpstr>
      <vt:lpstr>Arial</vt:lpstr>
      <vt:lpstr>Symbol</vt:lpstr>
      <vt:lpstr>Office 테마</vt:lpstr>
      <vt:lpstr>ResMLP: Feedforward networks for image classification with data-efficient training</vt:lpstr>
      <vt:lpstr>Today’s contents</vt:lpstr>
      <vt:lpstr>History of visual learning</vt:lpstr>
      <vt:lpstr>History of visual learning</vt:lpstr>
      <vt:lpstr>History of visual learning</vt:lpstr>
      <vt:lpstr>Motivation</vt:lpstr>
      <vt:lpstr>Contribution</vt:lpstr>
      <vt:lpstr>Method</vt:lpstr>
      <vt:lpstr>Method</vt:lpstr>
      <vt:lpstr>Method</vt:lpstr>
      <vt:lpstr>Method</vt:lpstr>
      <vt:lpstr>Method</vt:lpstr>
      <vt:lpstr>Method</vt:lpstr>
      <vt:lpstr>Experiment</vt:lpstr>
      <vt:lpstr>Experiment</vt:lpstr>
      <vt:lpstr>Experiment</vt:lpstr>
      <vt:lpstr>Experiment</vt:lpstr>
      <vt:lpstr>Experiment</vt:lpstr>
      <vt:lpstr>Experiment</vt:lpstr>
      <vt:lpstr>Conclusion</vt:lpstr>
      <vt:lpstr>Code</vt:lpstr>
      <vt:lpstr>Code</vt:lpstr>
      <vt:lpstr>Dataset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송우석 포트폴리오</dc:title>
  <dc:creator>송우석</dc:creator>
  <cp:lastModifiedBy>송우석</cp:lastModifiedBy>
  <cp:revision>1</cp:revision>
  <cp:lastPrinted>2021-07-13T03:51:11Z</cp:lastPrinted>
  <dcterms:created xsi:type="dcterms:W3CDTF">2021-07-05T11:13:25Z</dcterms:created>
  <dcterms:modified xsi:type="dcterms:W3CDTF">2021-08-19T01:38:32Z</dcterms:modified>
</cp:coreProperties>
</file>