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8483D59-12C5-4195-A026-20216D01F0C1}">
          <p14:sldIdLst>
            <p14:sldId id="257"/>
          </p14:sldIdLst>
        </p14:section>
        <p14:section name="제목 없는 구역" id="{03C7A34E-A88C-4EB2-B3CA-E21A734804B4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0C2F-B752-46DC-923C-D28CD0480FF5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A988-0F99-4A33-B6F2-FD988C52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69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0C2F-B752-46DC-923C-D28CD0480FF5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A988-0F99-4A33-B6F2-FD988C52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89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0C2F-B752-46DC-923C-D28CD0480FF5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A988-0F99-4A33-B6F2-FD988C52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71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0C2F-B752-46DC-923C-D28CD0480FF5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A988-0F99-4A33-B6F2-FD988C52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26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0C2F-B752-46DC-923C-D28CD0480FF5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A988-0F99-4A33-B6F2-FD988C52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10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0C2F-B752-46DC-923C-D28CD0480FF5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A988-0F99-4A33-B6F2-FD988C52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15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0C2F-B752-46DC-923C-D28CD0480FF5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A988-0F99-4A33-B6F2-FD988C52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89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0C2F-B752-46DC-923C-D28CD0480FF5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A988-0F99-4A33-B6F2-FD988C52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29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0C2F-B752-46DC-923C-D28CD0480FF5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A988-0F99-4A33-B6F2-FD988C52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7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0C2F-B752-46DC-923C-D28CD0480FF5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A988-0F99-4A33-B6F2-FD988C52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27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0C2F-B752-46DC-923C-D28CD0480FF5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A988-0F99-4A33-B6F2-FD988C52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95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00C2F-B752-46DC-923C-D28CD0480FF5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1A988-0F99-4A33-B6F2-FD988C52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9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4238625" y="1282529"/>
            <a:ext cx="2010033" cy="2298358"/>
            <a:chOff x="6834058" y="1758779"/>
            <a:chExt cx="2010033" cy="2298358"/>
          </a:xfrm>
        </p:grpSpPr>
        <p:sp>
          <p:nvSpPr>
            <p:cNvPr id="4" name="타원 3"/>
            <p:cNvSpPr/>
            <p:nvPr/>
          </p:nvSpPr>
          <p:spPr>
            <a:xfrm>
              <a:off x="6834058" y="1758779"/>
              <a:ext cx="2010033" cy="6260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도서조회</a:t>
              </a:r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6834058" y="2594920"/>
              <a:ext cx="2010033" cy="6260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도서대여</a:t>
              </a:r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6834058" y="3431061"/>
              <a:ext cx="2010033" cy="6260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도서신청</a:t>
              </a:r>
              <a:endParaRPr lang="ko-KR" altLang="en-US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017687" y="1758779"/>
            <a:ext cx="963513" cy="1395541"/>
            <a:chOff x="579537" y="1128584"/>
            <a:chExt cx="1828800" cy="3274797"/>
          </a:xfrm>
        </p:grpSpPr>
        <p:sp>
          <p:nvSpPr>
            <p:cNvPr id="7" name="타원 6"/>
            <p:cNvSpPr/>
            <p:nvPr/>
          </p:nvSpPr>
          <p:spPr>
            <a:xfrm>
              <a:off x="857565" y="1128584"/>
              <a:ext cx="1260389" cy="1260389"/>
            </a:xfrm>
            <a:prstGeom prst="ellipse">
              <a:avLst/>
            </a:prstGeom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579537" y="2945025"/>
              <a:ext cx="1828800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1493937" y="2401328"/>
              <a:ext cx="2" cy="1186247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487759" y="3587575"/>
              <a:ext cx="702991" cy="81580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762830" y="3587575"/>
              <a:ext cx="724930" cy="81554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/>
          <p:cNvCxnSpPr/>
          <p:nvPr/>
        </p:nvCxnSpPr>
        <p:spPr>
          <a:xfrm flipV="1">
            <a:off x="2261445" y="1758779"/>
            <a:ext cx="1824191" cy="777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2261445" y="2532848"/>
            <a:ext cx="1824191" cy="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261445" y="2553911"/>
            <a:ext cx="1824191" cy="846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2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4219573" y="1271082"/>
            <a:ext cx="6188337" cy="3993534"/>
            <a:chOff x="6834056" y="1735885"/>
            <a:chExt cx="6188337" cy="3993534"/>
          </a:xfrm>
        </p:grpSpPr>
        <p:sp>
          <p:nvSpPr>
            <p:cNvPr id="4" name="타원 3"/>
            <p:cNvSpPr/>
            <p:nvPr/>
          </p:nvSpPr>
          <p:spPr>
            <a:xfrm>
              <a:off x="6834058" y="1758779"/>
              <a:ext cx="2010033" cy="6260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도서주문</a:t>
              </a:r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6834058" y="2594920"/>
              <a:ext cx="2010033" cy="6260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신청자격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확인</a:t>
              </a:r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6834058" y="3431061"/>
              <a:ext cx="2010033" cy="6260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반납처리</a:t>
              </a:r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6834057" y="4267202"/>
              <a:ext cx="2010033" cy="6260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회원조회</a:t>
              </a:r>
              <a:endParaRPr lang="ko-KR" alt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6834056" y="5103343"/>
              <a:ext cx="2010033" cy="6260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대여자격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조회</a:t>
              </a:r>
              <a:endParaRPr lang="ko-KR" alt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012360" y="1735885"/>
              <a:ext cx="2010033" cy="6260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도서주문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현황등록</a:t>
              </a:r>
              <a:endParaRPr lang="en-US" altLang="ko-KR" dirty="0" smtClean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11012360" y="3270585"/>
              <a:ext cx="2010033" cy="6260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도서주문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발주</a:t>
              </a:r>
              <a:endParaRPr lang="en-US" altLang="ko-KR" dirty="0" smtClean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017687" y="1758779"/>
            <a:ext cx="963513" cy="1395541"/>
            <a:chOff x="579537" y="1128584"/>
            <a:chExt cx="1828800" cy="3274797"/>
          </a:xfrm>
        </p:grpSpPr>
        <p:sp>
          <p:nvSpPr>
            <p:cNvPr id="7" name="타원 6"/>
            <p:cNvSpPr/>
            <p:nvPr/>
          </p:nvSpPr>
          <p:spPr>
            <a:xfrm>
              <a:off x="857565" y="1128584"/>
              <a:ext cx="1260389" cy="1260389"/>
            </a:xfrm>
            <a:prstGeom prst="ellipse">
              <a:avLst/>
            </a:prstGeom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579537" y="2945025"/>
              <a:ext cx="1828800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1493937" y="2401328"/>
              <a:ext cx="2" cy="1186247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487759" y="3587575"/>
              <a:ext cx="702991" cy="81580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762830" y="3587575"/>
              <a:ext cx="724930" cy="81554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/>
          <p:cNvCxnSpPr/>
          <p:nvPr/>
        </p:nvCxnSpPr>
        <p:spPr>
          <a:xfrm flipV="1">
            <a:off x="2261445" y="1758779"/>
            <a:ext cx="1824191" cy="77767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2261445" y="2532848"/>
            <a:ext cx="1824191" cy="21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261445" y="2553911"/>
            <a:ext cx="1824191" cy="71393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248497" y="2536453"/>
            <a:ext cx="1837139" cy="156753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245241" y="2550518"/>
            <a:ext cx="1840395" cy="233114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6401647" y="1579108"/>
            <a:ext cx="1824191" cy="21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6401647" y="1602002"/>
            <a:ext cx="1824191" cy="77767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402892" y="1990839"/>
            <a:ext cx="0" cy="76034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58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403</dc:creator>
  <cp:lastModifiedBy>403</cp:lastModifiedBy>
  <cp:revision>2</cp:revision>
  <dcterms:created xsi:type="dcterms:W3CDTF">2021-04-29T01:25:48Z</dcterms:created>
  <dcterms:modified xsi:type="dcterms:W3CDTF">2021-04-29T01:33:50Z</dcterms:modified>
</cp:coreProperties>
</file>