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693BB-581D-C4C9-21DA-C7A4A9A56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6A3779-9B2C-4C3B-AC93-301A38DD3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EE6D06-94D6-42F2-6B73-C094312B8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0D1F-ADF2-4819-9179-0C6F5B2928A4}" type="datetimeFigureOut">
              <a:rPr lang="ko-KR" altLang="en-US" smtClean="0"/>
              <a:t>2022. 7. 27.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E6FFFD-28E1-5AE7-723D-B53D77131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C02A7A-6D80-CFE8-5F2F-E1974BE0F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2716-7091-443E-9ECC-1E5494915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2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4D648F-AE7C-7FDA-7732-F12874BAA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D0ED0E-8FDD-701B-49D8-574F92C65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C45F8E-7457-5C16-5760-4A0C8267A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0D1F-ADF2-4819-9179-0C6F5B2928A4}" type="datetimeFigureOut">
              <a:rPr lang="ko-KR" altLang="en-US" smtClean="0"/>
              <a:t>2022. 7. 27.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37D26D-7905-032E-967B-1C9ED5774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EE6E78-B59E-A5AD-7D42-888ACB399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2716-7091-443E-9ECC-1E5494915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903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27CA0AF-8A95-3847-B144-BD4537BB30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95612D-1584-0007-F80D-98341E2C3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369FF3-E84B-ED20-92EB-0ED5C4CDC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0D1F-ADF2-4819-9179-0C6F5B2928A4}" type="datetimeFigureOut">
              <a:rPr lang="ko-KR" altLang="en-US" smtClean="0"/>
              <a:t>2022. 7. 27.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8AD5B4-597C-6DAC-4404-B885A5AE2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AB6757-D54B-7D99-AC07-8E63BF2D5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2716-7091-443E-9ECC-1E5494915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021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52E7AA-FBFE-E1B6-5F1E-1939F59BD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56C2BB-CA8E-575D-F73B-B91E370CC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00A551-A6ED-87A3-1E35-C1AD6FB57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0D1F-ADF2-4819-9179-0C6F5B2928A4}" type="datetimeFigureOut">
              <a:rPr lang="ko-KR" altLang="en-US" smtClean="0"/>
              <a:t>2022. 7. 27.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5F9D1B-1A99-89D1-0F65-D539DAF51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429831-7285-B6D4-EC57-5CCCFA18D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2716-7091-443E-9ECC-1E5494915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049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2E118E-94AA-C673-FA1A-B4BB58CCE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F95A37-650A-FD45-0C95-9F9B77064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D5A9D2-9B9F-BED5-E85A-F82AE95FE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0D1F-ADF2-4819-9179-0C6F5B2928A4}" type="datetimeFigureOut">
              <a:rPr lang="ko-KR" altLang="en-US" smtClean="0"/>
              <a:t>2022. 7. 27.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FCF5FF-AFEB-A359-3DF2-782A5999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38AE1E-7F0E-C10E-0616-0581A79ED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2716-7091-443E-9ECC-1E5494915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044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E4B65D-A56A-E4C3-821E-56CC849B1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986087-3F93-40C9-FE17-F9F39AE683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64CD0A-EBC8-FA91-FD77-D85F7AF46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7B2F5C-9C7A-691E-18E8-9B5A67562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0D1F-ADF2-4819-9179-0C6F5B2928A4}" type="datetimeFigureOut">
              <a:rPr lang="ko-KR" altLang="en-US" smtClean="0"/>
              <a:t>2022. 7. 27.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56130C-C647-9E54-9DB1-6C1FC0C1F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2B1298-96F1-CEB3-75A7-762545C19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2716-7091-443E-9ECC-1E5494915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141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AD0A64-2941-E68A-A03D-EA503C235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89926A-ECBF-1A07-7BAD-2A65D1493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0478A9-894B-89F5-D0F1-C8EB90DA2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C42139-D385-6A81-B0B7-D0A525F044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A02610-4175-8B32-F313-110050C77D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27DCE9-B897-3F03-C52E-C6E170586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0D1F-ADF2-4819-9179-0C6F5B2928A4}" type="datetimeFigureOut">
              <a:rPr lang="ko-KR" altLang="en-US" smtClean="0"/>
              <a:t>2022. 7. 27.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C6ADEA4-5DB1-B40C-3EE0-D36833925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4FB4E65-7F2C-B052-585A-6E3392F40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2716-7091-443E-9ECC-1E5494915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489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4398D-44E3-FF71-9F62-F45ACDAC0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112284-640F-B143-4DCD-6C92032D1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0D1F-ADF2-4819-9179-0C6F5B2928A4}" type="datetimeFigureOut">
              <a:rPr lang="ko-KR" altLang="en-US" smtClean="0"/>
              <a:t>2022. 7. 27.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AB5EE6-3AEA-755D-4AF4-9F3C934DA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54AA6E-6392-654B-7C3F-66573DF5F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2716-7091-443E-9ECC-1E5494915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82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06C511-3151-C550-67EB-572024E1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0D1F-ADF2-4819-9179-0C6F5B2928A4}" type="datetimeFigureOut">
              <a:rPr lang="ko-KR" altLang="en-US" smtClean="0"/>
              <a:t>2022. 7. 27.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EB89A85-8CCC-0495-5BAC-70FB53374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AB2F3B-BA4D-D8D7-E839-E7E20B962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2716-7091-443E-9ECC-1E5494915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046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3AD491-257C-7282-18A0-885114288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71F59D-9881-BBB7-835B-3CD6348A3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A91E75-AF18-5F9A-2C2B-978B4BDC2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497F01-2DFF-F2DC-D209-C875B3123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0D1F-ADF2-4819-9179-0C6F5B2928A4}" type="datetimeFigureOut">
              <a:rPr lang="ko-KR" altLang="en-US" smtClean="0"/>
              <a:t>2022. 7. 27.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FA9313-A428-1C3F-A51D-0D827AA8E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FE1C6E-CF8C-5E37-BE64-4F73FF19B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2716-7091-443E-9ECC-1E5494915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226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2E5346-1F92-8D33-8751-31102077A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E9FA26-17DB-613B-AC52-0B38D8D7B2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881253-5D2F-4B9F-EC3A-837481A33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38C22E-1A66-F52F-8F96-D0EBBF538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0D1F-ADF2-4819-9179-0C6F5B2928A4}" type="datetimeFigureOut">
              <a:rPr lang="ko-KR" altLang="en-US" smtClean="0"/>
              <a:t>2022. 7. 27.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70953E-9E6C-87F0-6D01-B9D8546A3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B7C8BA-E2A6-ABF6-B1DE-B32C3CBDE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2716-7091-443E-9ECC-1E5494915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834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DD1C8EC-F9DF-6DDA-E9B6-FC17A17EB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4593CD-9810-113A-36F0-8C1667740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08A685-8341-D169-AE6E-0E2FEBE66D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30D1F-ADF2-4819-9179-0C6F5B2928A4}" type="datetimeFigureOut">
              <a:rPr lang="ko-KR" altLang="en-US" smtClean="0"/>
              <a:t>2022. 7. 27.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CC8609-BF88-D6A0-E3A6-1CFA40B23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8DAF54-D765-6EEA-9E08-0FA0DC52D6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82716-7091-443E-9ECC-1E5494915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56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0EC6C3-693A-1217-30B9-46905D7EA4C8}"/>
              </a:ext>
            </a:extLst>
          </p:cNvPr>
          <p:cNvSpPr txBox="1"/>
          <p:nvPr/>
        </p:nvSpPr>
        <p:spPr>
          <a:xfrm>
            <a:off x="543340" y="397565"/>
            <a:ext cx="1145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AWS EC2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E46987-9DDE-E29F-2633-FA4E555B3D4A}"/>
              </a:ext>
            </a:extLst>
          </p:cNvPr>
          <p:cNvSpPr txBox="1"/>
          <p:nvPr/>
        </p:nvSpPr>
        <p:spPr>
          <a:xfrm>
            <a:off x="543340" y="1106557"/>
            <a:ext cx="1106104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EC2: Elastic computing cloud</a:t>
            </a:r>
          </a:p>
          <a:p>
            <a:endParaRPr lang="en-US" altLang="ko-KR"/>
          </a:p>
          <a:p>
            <a:r>
              <a:rPr lang="en-US" altLang="ko-KR"/>
              <a:t>AWS</a:t>
            </a:r>
            <a:r>
              <a:rPr lang="ko-KR" altLang="en-US"/>
              <a:t>에서 제공하는 원격 컴퓨터를 사용해 웹 서비스를 배포할 수 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장고 프로젝트의 </a:t>
            </a:r>
            <a:r>
              <a:rPr lang="en-US" altLang="ko-KR"/>
              <a:t>manage.py</a:t>
            </a:r>
            <a:r>
              <a:rPr lang="ko-KR" altLang="en-US"/>
              <a:t>가 계속 켜져 있어야 작동하는데</a:t>
            </a:r>
            <a:r>
              <a:rPr lang="en-US" altLang="ko-KR"/>
              <a:t>, EC2</a:t>
            </a:r>
            <a:r>
              <a:rPr lang="ko-KR" altLang="en-US"/>
              <a:t>를 사용해서 원격 컴퓨터에서 실행하면 </a:t>
            </a:r>
            <a:endParaRPr lang="en-US" altLang="ko-KR"/>
          </a:p>
          <a:p>
            <a:r>
              <a:rPr lang="ko-KR" altLang="en-US"/>
              <a:t>로컬에서 실행하지 않아도 된다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3F4155C-8B84-DD52-CBC6-972946624B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40" y="3429000"/>
            <a:ext cx="10503218" cy="246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407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0EC6C3-693A-1217-30B9-46905D7EA4C8}"/>
              </a:ext>
            </a:extLst>
          </p:cNvPr>
          <p:cNvSpPr txBox="1"/>
          <p:nvPr/>
        </p:nvSpPr>
        <p:spPr>
          <a:xfrm>
            <a:off x="543340" y="397565"/>
            <a:ext cx="46842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/>
              <a:t>인스턴스 시작</a:t>
            </a:r>
            <a:r>
              <a:rPr lang="en-US" altLang="ko-KR"/>
              <a:t>: </a:t>
            </a:r>
            <a:r>
              <a:rPr lang="ko-KR" altLang="en-US"/>
              <a:t>새로운 원격 컴퓨터 생성</a:t>
            </a:r>
            <a:endParaRPr lang="en-US" altLang="ko-KR"/>
          </a:p>
          <a:p>
            <a:pPr marL="342900" indent="-342900">
              <a:buAutoNum type="arabicPeriod"/>
            </a:pPr>
            <a:endParaRPr lang="en-US" altLang="ko-KR"/>
          </a:p>
          <a:p>
            <a:r>
              <a:rPr lang="ko-KR" altLang="en-US"/>
              <a:t>원격 컴퓨터의 시스템</a:t>
            </a:r>
            <a:r>
              <a:rPr lang="en-US" altLang="ko-KR"/>
              <a:t>(os, </a:t>
            </a:r>
            <a:r>
              <a:rPr lang="ko-KR" altLang="en-US"/>
              <a:t>스펙</a:t>
            </a:r>
            <a:r>
              <a:rPr lang="en-US" altLang="ko-KR"/>
              <a:t>) </a:t>
            </a:r>
            <a:r>
              <a:rPr lang="ko-KR" altLang="en-US"/>
              <a:t>설정</a:t>
            </a:r>
            <a:r>
              <a:rPr lang="en-US" altLang="ko-KR"/>
              <a:t>.</a:t>
            </a:r>
          </a:p>
          <a:p>
            <a:r>
              <a:rPr lang="ko-KR" altLang="en-US"/>
              <a:t>키페어 받기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5AC0C4FB-CAF9-402A-554E-355C44B7F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18" y="1837917"/>
            <a:ext cx="6672370" cy="462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025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0EC6C3-693A-1217-30B9-46905D7EA4C8}"/>
              </a:ext>
            </a:extLst>
          </p:cNvPr>
          <p:cNvSpPr txBox="1"/>
          <p:nvPr/>
        </p:nvSpPr>
        <p:spPr>
          <a:xfrm>
            <a:off x="543340" y="397565"/>
            <a:ext cx="677140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2. </a:t>
            </a:r>
            <a:r>
              <a:rPr lang="ko-KR" altLang="en-US"/>
              <a:t>인바운드 규칙 편집</a:t>
            </a:r>
            <a:r>
              <a:rPr lang="en-US" altLang="ko-KR"/>
              <a:t>: </a:t>
            </a:r>
            <a:r>
              <a:rPr lang="ko-KR" altLang="en-US"/>
              <a:t>원격 컴퓨터에 접근할 수 있는 포트 설정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SSH 22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받은 </a:t>
            </a:r>
            <a:r>
              <a:rPr lang="en-US" altLang="ko-KR"/>
              <a:t>keypair</a:t>
            </a:r>
            <a:r>
              <a:rPr lang="ko-KR" altLang="en-US"/>
              <a:t>과 연동해서 원격 컴퓨터와 연결</a:t>
            </a:r>
            <a:endParaRPr lang="en-US" altLang="ko-KR"/>
          </a:p>
          <a:p>
            <a:r>
              <a:rPr lang="en-US" altLang="ko-KR"/>
              <a:t>HTTP 80 : HTTP </a:t>
            </a:r>
            <a:r>
              <a:rPr lang="ko-KR" altLang="en-US"/>
              <a:t>통신으로 원격 컴퓨터에 접근하는 포트</a:t>
            </a:r>
            <a:endParaRPr lang="en-US" altLang="ko-KR"/>
          </a:p>
          <a:p>
            <a:r>
              <a:rPr lang="en-US" altLang="ko-KR"/>
              <a:t>8000 : </a:t>
            </a:r>
            <a:r>
              <a:rPr lang="ko-KR" altLang="en-US"/>
              <a:t>장고에서 기본으로 돌아가는 포트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0723FAB-C585-50D8-C816-A4A6E543A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40" y="2518668"/>
            <a:ext cx="10681252" cy="267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981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0EC6C3-693A-1217-30B9-46905D7EA4C8}"/>
              </a:ext>
            </a:extLst>
          </p:cNvPr>
          <p:cNvSpPr txBox="1"/>
          <p:nvPr/>
        </p:nvSpPr>
        <p:spPr>
          <a:xfrm>
            <a:off x="543340" y="397565"/>
            <a:ext cx="118561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3. </a:t>
            </a:r>
            <a:r>
              <a:rPr lang="ko-KR" altLang="en-US"/>
              <a:t>키페어 사용해서 원격 컴퓨터에 연결</a:t>
            </a:r>
            <a:r>
              <a:rPr lang="en-US" altLang="ko-KR"/>
              <a:t> : SSH 22 </a:t>
            </a:r>
            <a:r>
              <a:rPr lang="ko-KR" altLang="en-US"/>
              <a:t>포트를 사용해서 내 컴퓨터의 키페어를 확인해서 원격 컴퓨터에</a:t>
            </a:r>
            <a:endParaRPr lang="en-US" altLang="ko-KR"/>
          </a:p>
          <a:p>
            <a:r>
              <a:rPr lang="ko-KR" altLang="en-US"/>
              <a:t>접근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ssh –i “</a:t>
            </a:r>
            <a:r>
              <a:rPr lang="ko-KR" altLang="en-US"/>
              <a:t>키페어 경로</a:t>
            </a:r>
            <a:r>
              <a:rPr lang="en-US" altLang="ko-KR"/>
              <a:t>“ name@</a:t>
            </a:r>
            <a:r>
              <a:rPr lang="ko-KR" altLang="en-US"/>
              <a:t>퍼블릭 주소  명령어로 연결</a:t>
            </a:r>
            <a:endParaRPr lang="en-US" altLang="ko-KR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56729B01-5B85-E9DF-2D8A-56C8F9BBE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40" y="4768661"/>
            <a:ext cx="7470419" cy="1791308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417AB811-1205-5722-31AD-9478707AB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40" y="1907994"/>
            <a:ext cx="7910945" cy="255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864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0EC6C3-693A-1217-30B9-46905D7EA4C8}"/>
              </a:ext>
            </a:extLst>
          </p:cNvPr>
          <p:cNvSpPr txBox="1"/>
          <p:nvPr/>
        </p:nvSpPr>
        <p:spPr>
          <a:xfrm>
            <a:off x="543340" y="397565"/>
            <a:ext cx="104957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4. </a:t>
            </a:r>
            <a:r>
              <a:rPr lang="ko-KR" altLang="en-US"/>
              <a:t>파일질라 사용해서 원격 컴퓨터에 프로젝트 옮기기</a:t>
            </a:r>
            <a:r>
              <a:rPr lang="en-US" altLang="ko-KR"/>
              <a:t>: </a:t>
            </a:r>
          </a:p>
          <a:p>
            <a:r>
              <a:rPr lang="en-US" altLang="ko-KR"/>
              <a:t>SSH 22 </a:t>
            </a:r>
            <a:r>
              <a:rPr lang="ko-KR" altLang="en-US"/>
              <a:t>포트와 키페어를 사용해서 연결</a:t>
            </a:r>
            <a:endParaRPr lang="en-US" altLang="ko-KR"/>
          </a:p>
          <a:p>
            <a:r>
              <a:rPr lang="ko-KR" altLang="en-US"/>
              <a:t>프로젝트 파일을 원격 컴퓨터에 옮기기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5391CE-C27F-4B4D-C0CE-5F246EDFF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55" y="1308028"/>
            <a:ext cx="5451883" cy="3177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 descr="텍스트, 테이블이(가) 표시된 사진&#10;&#10;자동 생성된 설명">
            <a:extLst>
              <a:ext uri="{FF2B5EF4-FFF2-40B4-BE49-F238E27FC236}">
                <a16:creationId xmlns:a16="http://schemas.microsoft.com/office/drawing/2014/main" id="{EA67A18A-DA1F-4AAE-89EB-7CDF70AA25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55" y="4749908"/>
            <a:ext cx="5515745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186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0EC6C3-693A-1217-30B9-46905D7EA4C8}"/>
              </a:ext>
            </a:extLst>
          </p:cNvPr>
          <p:cNvSpPr txBox="1"/>
          <p:nvPr/>
        </p:nvSpPr>
        <p:spPr>
          <a:xfrm>
            <a:off x="543340" y="397565"/>
            <a:ext cx="1049572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원격 컴퓨터에서 장고 가상 환경 설정</a:t>
            </a:r>
            <a:r>
              <a:rPr lang="en-US" altLang="ko-KR" dirty="0"/>
              <a:t>: </a:t>
            </a:r>
          </a:p>
          <a:p>
            <a:endParaRPr lang="en-US" altLang="ko-KR" dirty="0"/>
          </a:p>
          <a:p>
            <a:r>
              <a:rPr lang="ko-KR" altLang="en-US" dirty="0"/>
              <a:t>현재 선택한 시스템은 </a:t>
            </a:r>
            <a:r>
              <a:rPr lang="en-US" altLang="ko-KR" dirty="0"/>
              <a:t>ubuntu -&gt; </a:t>
            </a:r>
            <a:r>
              <a:rPr lang="ko-KR" altLang="en-US" dirty="0"/>
              <a:t>여기에 파이썬</a:t>
            </a:r>
            <a:r>
              <a:rPr lang="en-US" altLang="ko-KR" dirty="0"/>
              <a:t>, </a:t>
            </a:r>
            <a:r>
              <a:rPr lang="ko-KR" altLang="en-US" dirty="0"/>
              <a:t>장고 설치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sudo</a:t>
            </a:r>
            <a:r>
              <a:rPr lang="en-US" altLang="ko-KR" dirty="0"/>
              <a:t> add-apt-repository universe</a:t>
            </a:r>
          </a:p>
          <a:p>
            <a:r>
              <a:rPr lang="en-US" altLang="ko-KR" dirty="0" err="1"/>
              <a:t>sudo</a:t>
            </a:r>
            <a:r>
              <a:rPr lang="en-US" altLang="ko-KR" dirty="0"/>
              <a:t> apt-get update</a:t>
            </a:r>
          </a:p>
          <a:p>
            <a:r>
              <a:rPr lang="en-US" altLang="ko-KR" dirty="0" err="1"/>
              <a:t>sudo</a:t>
            </a:r>
            <a:r>
              <a:rPr lang="en-US" altLang="ko-KR" dirty="0"/>
              <a:t> apt-get install python3-pip</a:t>
            </a:r>
          </a:p>
          <a:p>
            <a:r>
              <a:rPr lang="en-US" altLang="ko-KR" dirty="0" err="1"/>
              <a:t>sudo</a:t>
            </a:r>
            <a:r>
              <a:rPr lang="en-US" altLang="ko-KR" dirty="0"/>
              <a:t> apt-get install </a:t>
            </a:r>
            <a:r>
              <a:rPr lang="en-US" altLang="ko-KR" dirty="0" err="1"/>
              <a:t>virtualenv</a:t>
            </a:r>
            <a:r>
              <a:rPr lang="en-US" altLang="ko-KR" dirty="0"/>
              <a:t> //</a:t>
            </a:r>
            <a:r>
              <a:rPr lang="ko-KR" altLang="en-US" dirty="0"/>
              <a:t>가상환경 패키지</a:t>
            </a:r>
            <a:endParaRPr lang="en-US" altLang="ko-KR" dirty="0"/>
          </a:p>
          <a:p>
            <a:r>
              <a:rPr lang="en-US" altLang="ko-KR" dirty="0"/>
              <a:t>pip3 install </a:t>
            </a:r>
            <a:r>
              <a:rPr lang="en-US" altLang="ko-KR" dirty="0" err="1"/>
              <a:t>django</a:t>
            </a:r>
            <a:r>
              <a:rPr lang="en-US" altLang="ko-KR" dirty="0"/>
              <a:t>	//</a:t>
            </a:r>
            <a:r>
              <a:rPr lang="ko-KR" altLang="en-US" dirty="0"/>
              <a:t>장고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설치 완료하면 </a:t>
            </a:r>
            <a:r>
              <a:rPr lang="en-US" altLang="ko-KR" dirty="0" err="1"/>
              <a:t>manage.py</a:t>
            </a:r>
            <a:r>
              <a:rPr lang="en-US" altLang="ko-KR" dirty="0"/>
              <a:t> </a:t>
            </a:r>
            <a:r>
              <a:rPr lang="ko-KR" altLang="en-US" dirty="0"/>
              <a:t>경로에서 </a:t>
            </a:r>
            <a:r>
              <a:rPr lang="en-US" altLang="ko-KR" dirty="0"/>
              <a:t>python3 </a:t>
            </a:r>
            <a:r>
              <a:rPr lang="en-US" altLang="ko-KR" dirty="0" err="1"/>
              <a:t>manage.py</a:t>
            </a:r>
            <a:r>
              <a:rPr lang="en-US" altLang="ko-KR" dirty="0"/>
              <a:t> </a:t>
            </a:r>
            <a:r>
              <a:rPr lang="en-US" altLang="ko-KR" dirty="0" err="1"/>
              <a:t>runserver</a:t>
            </a:r>
            <a:r>
              <a:rPr lang="en-US" altLang="ko-KR" dirty="0"/>
              <a:t> 0.0.0.0:8000 </a:t>
            </a:r>
            <a:r>
              <a:rPr lang="ko-KR" altLang="en-US" dirty="0"/>
              <a:t>로 실행</a:t>
            </a:r>
            <a:r>
              <a:rPr lang="en-US" altLang="ko-KR" dirty="0"/>
              <a:t>.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6FA9EE74-1EB3-7523-06F5-1C5056BA52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40" y="4439382"/>
            <a:ext cx="5706271" cy="1371791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53341981-BC1B-43C4-68A1-99AD6F1D4A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395" y="4725171"/>
            <a:ext cx="4944165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699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208</Words>
  <Application>Microsoft Macintosh PowerPoint</Application>
  <PresentationFormat>와이드스크린</PresentationFormat>
  <Paragraphs>35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유창호</dc:creator>
  <cp:lastModifiedBy>유창호</cp:lastModifiedBy>
  <cp:revision>4</cp:revision>
  <dcterms:created xsi:type="dcterms:W3CDTF">2022-07-27T07:29:30Z</dcterms:created>
  <dcterms:modified xsi:type="dcterms:W3CDTF">2022-07-27T10:18:31Z</dcterms:modified>
</cp:coreProperties>
</file>