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개발과 알고리즘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멋사 이용욱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 웹페이지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en-US"/>
              <a:t>https://velog.io/@teo/%ED%94%84%EB%A1%A0%ED%8A%B8%EC%97%94%EB%93%9C-%EA%B0%9C%EB%B0%9C%EC%9E%90%EC%97%90%EA%B2%8C-%EC%95%8C%EA%B3%A0%EB%A6%AC%EC%A6%98-%EA%B3%B5%EB%B6%80%EA%B0%80-%EB%AF%B8%EC%B9%98%EB%8A%94-%EC%98%81%ED%96%A5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개발에 알고리즘이 필요한가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백엔드 </a:t>
            </a:r>
            <a:r>
              <a:rPr lang="en-US" altLang="ko-KR"/>
              <a:t>-</a:t>
            </a:r>
            <a:r>
              <a:rPr lang="ko-KR" altLang="en-US"/>
              <a:t> 자료를 담는 구조 </a:t>
            </a:r>
            <a:r>
              <a:rPr lang="en-US" altLang="ko-KR"/>
              <a:t>or </a:t>
            </a:r>
            <a:r>
              <a:rPr lang="ko-KR" altLang="en-US"/>
              <a:t>탐색</a:t>
            </a:r>
            <a:r>
              <a:rPr lang="en-US" altLang="ko-KR"/>
              <a:t>,</a:t>
            </a:r>
            <a:r>
              <a:rPr lang="ko-KR" altLang="en-US"/>
              <a:t> 입력 및 수정에 필요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프론트엔드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..??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개발 속 알고리즘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순차 탐색 알고리즘 </a:t>
            </a:r>
            <a:r>
              <a:rPr lang="en-US" altLang="ko-KR"/>
              <a:t>/ O(n)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1680" y="1992471"/>
            <a:ext cx="8168640" cy="374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이진탐색 알고리즘</a:t>
            </a:r>
            <a:r>
              <a:rPr lang="en-US" altLang="ko-KR"/>
              <a:t> / O(logn)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0959" y="2643600"/>
            <a:ext cx="9670082" cy="3089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그렇다고 이진탐색이 모든 경우에 유용할까</a:t>
            </a:r>
            <a:r>
              <a:rPr lang="en-US" altLang="ko-KR"/>
              <a:t>..?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캐시 메모리</a:t>
            </a:r>
            <a:r>
              <a:rPr lang="en-US" altLang="ko-KR"/>
              <a:t> - locality of reference(</a:t>
            </a:r>
            <a:r>
              <a:rPr lang="ko-KR" altLang="en-US"/>
              <a:t>참조 지역성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ram </a:t>
            </a:r>
            <a:r>
              <a:rPr lang="ko-KR" altLang="en-US"/>
              <a:t>구조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cpu</a:t>
            </a:r>
            <a:r>
              <a:rPr lang="ko-KR" altLang="en-US"/>
              <a:t> 등 고려할 부분이 많다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구글의 검색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검색어의 빈도</a:t>
            </a:r>
            <a:r>
              <a:rPr lang="en-US" altLang="ko-KR"/>
              <a:t>(</a:t>
            </a:r>
            <a:r>
              <a:rPr lang="ko-KR" altLang="en-US"/>
              <a:t> 몇 번 포함 되었는지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검색어의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사이트의 품질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the, a , an </a:t>
            </a:r>
            <a:r>
              <a:rPr lang="ko-KR" altLang="en-US"/>
              <a:t>등의 정지어는 삭제 후 검색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사용자의 위치</a:t>
            </a:r>
            <a:r>
              <a:rPr lang="en-US" altLang="ko-KR"/>
              <a:t>,</a:t>
            </a:r>
            <a:r>
              <a:rPr lang="ko-KR" altLang="en-US"/>
              <a:t> 언어</a:t>
            </a:r>
            <a:r>
              <a:rPr lang="en-US" altLang="ko-KR"/>
              <a:t>,</a:t>
            </a:r>
            <a:r>
              <a:rPr lang="ko-KR" altLang="en-US"/>
              <a:t> 기기 등을 반영하여 결과 표시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프론트엔드에서 찾는 알고리즘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기초적인 </a:t>
            </a:r>
            <a:r>
              <a:rPr lang="en-US" altLang="ko-KR"/>
              <a:t>set, list</a:t>
            </a:r>
            <a:r>
              <a:rPr lang="ko-KR" altLang="en-US"/>
              <a:t> 등 외에도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기획의 요구사항 </a:t>
            </a:r>
            <a:r>
              <a:rPr lang="en-US" altLang="ko-KR"/>
              <a:t>(</a:t>
            </a:r>
            <a:r>
              <a:rPr lang="ko-KR" altLang="en-US"/>
              <a:t> 같은 </a:t>
            </a:r>
            <a:r>
              <a:rPr lang="en-US" altLang="ko-KR"/>
              <a:t>thing</a:t>
            </a:r>
            <a:r>
              <a:rPr lang="ko-KR" altLang="en-US"/>
              <a:t>을 표시하더라도 </a:t>
            </a:r>
            <a:r>
              <a:rPr lang="en-US" altLang="ko-KR"/>
              <a:t>string, array , </a:t>
            </a:r>
            <a:r>
              <a:rPr lang="ko-KR" altLang="en-US"/>
              <a:t>등의 자료구조에서 어ᄄᅠᆫ걸 선택하는 지는 자신의 몫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개발자에게 알고리즘이 크게 중요하진 않지만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코테나</a:t>
            </a:r>
            <a:r>
              <a:rPr lang="en-US" altLang="ko-KR"/>
              <a:t>,</a:t>
            </a:r>
            <a:r>
              <a:rPr lang="ko-KR" altLang="en-US"/>
              <a:t> 나중에 언젠가 쓸 수도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+</a:t>
            </a:r>
            <a:r>
              <a:rPr lang="ko-KR" altLang="en-US"/>
              <a:t> 웹 개발자이기 이전에 개발자로서</a:t>
            </a:r>
            <a:r>
              <a:rPr lang="en-US" altLang="ko-KR"/>
              <a:t>,</a:t>
            </a:r>
            <a:r>
              <a:rPr lang="ko-KR" altLang="en-US"/>
              <a:t> 알고리즘에도 관심을 가져주자</a:t>
            </a:r>
            <a:r>
              <a:rPr lang="en-US" altLang="ko-KR"/>
              <a:t>..!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126</ep:Words>
  <ep:PresentationFormat>화면 슬라이드 쇼(4:3)</ep:PresentationFormat>
  <ep:Paragraphs>28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웹 개발과 알고리즘</vt:lpstr>
      <vt:lpstr>웹 개발에 알고리즘이 필요한가?</vt:lpstr>
      <vt:lpstr>웹 개발 속 알고리즘.</vt:lpstr>
      <vt:lpstr>순차 탐색 알고리즘 / O(n)</vt:lpstr>
      <vt:lpstr>이진탐색 알고리즘 / O(logn)</vt:lpstr>
      <vt:lpstr>그렇다고 이진탐색이 모든 경우에 유용할까..?</vt:lpstr>
      <vt:lpstr>슬라이드 7</vt:lpstr>
      <vt:lpstr>결론</vt:lpstr>
      <vt:lpstr>결론</vt:lpstr>
      <vt:lpstr>참고 웹페이지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2022-07-20T10:39:42.186</dcterms:created>
  <dc:creator>이용욱</dc:creator>
  <cp:lastModifiedBy>이용욱</cp:lastModifiedBy>
  <dcterms:modified xsi:type="dcterms:W3CDTF">2022-07-27T12:21:53.003</dcterms:modified>
  <cp:revision>18</cp:revision>
  <dc:title>웹 개발과 알고리즘</dc:title>
  <cp:version>1000.0000.01</cp:version>
</cp:coreProperties>
</file>