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D5D39-6B67-4848-88F5-E39A4CCBF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Bulls and cows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20CB84-F97F-44B3-A2A8-8E61ABA8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CSED232 Object Oriented Programing  Team 2</a:t>
            </a:r>
          </a:p>
          <a:p>
            <a:r>
              <a:rPr lang="en-US" altLang="ko-KR" dirty="0"/>
              <a:t>Subtitle : </a:t>
            </a:r>
            <a:r>
              <a:rPr lang="ko-KR" altLang="en-US" dirty="0"/>
              <a:t>숫자야구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478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D5A37-16F5-4AD0-8DD4-4C9E3CA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direction</a:t>
            </a:r>
            <a:br>
              <a:rPr lang="en-US" altLang="ko-KR" dirty="0"/>
            </a:br>
            <a:r>
              <a:rPr lang="en-US" altLang="ko-KR" dirty="0"/>
              <a:t>(Class Design)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50BFD-517A-4D11-9877-64D36AAAB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세 번째 </a:t>
            </a:r>
            <a:r>
              <a:rPr lang="en-US" altLang="ko-KR" dirty="0"/>
              <a:t>class</a:t>
            </a:r>
            <a:r>
              <a:rPr lang="ko-KR" altLang="en-US" dirty="0"/>
              <a:t>로는 </a:t>
            </a:r>
            <a:r>
              <a:rPr lang="en-US" altLang="ko-KR" dirty="0"/>
              <a:t>AI</a:t>
            </a:r>
            <a:r>
              <a:rPr lang="ko-KR" altLang="en-US" dirty="0"/>
              <a:t>를 구성하는 ‘</a:t>
            </a:r>
            <a:r>
              <a:rPr lang="en-US" altLang="ko-KR" dirty="0"/>
              <a:t>AI’ class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private member</a:t>
            </a:r>
            <a:r>
              <a:rPr lang="ko-KR" altLang="en-US" dirty="0"/>
              <a:t>로는 난이도 하의 경우 ‘</a:t>
            </a:r>
            <a:r>
              <a:rPr lang="en-US" altLang="ko-KR" dirty="0"/>
              <a:t>123’</a:t>
            </a:r>
            <a:r>
              <a:rPr lang="ko-KR" altLang="en-US" dirty="0"/>
              <a:t>부터 ‘</a:t>
            </a:r>
            <a:r>
              <a:rPr lang="en-US" altLang="ko-KR" dirty="0"/>
              <a:t>987’</a:t>
            </a:r>
            <a:r>
              <a:rPr lang="ko-KR" altLang="en-US" dirty="0"/>
              <a:t>까지의 제시 가능한 모든 수를 저장한 배열</a:t>
            </a:r>
            <a:r>
              <a:rPr lang="en-US" altLang="ko-KR" dirty="0"/>
              <a:t>, </a:t>
            </a:r>
            <a:r>
              <a:rPr lang="ko-KR" altLang="en-US" dirty="0"/>
              <a:t>난이도 중의 경우 ‘</a:t>
            </a:r>
            <a:r>
              <a:rPr lang="en-US" altLang="ko-KR" dirty="0"/>
              <a:t>1234’</a:t>
            </a:r>
            <a:r>
              <a:rPr lang="ko-KR" altLang="en-US" dirty="0"/>
              <a:t>부터 ‘</a:t>
            </a:r>
            <a:r>
              <a:rPr lang="en-US" altLang="ko-KR" dirty="0"/>
              <a:t>9876’</a:t>
            </a:r>
            <a:r>
              <a:rPr lang="ko-KR" altLang="en-US" dirty="0"/>
              <a:t>까지의 제시 가능한 모든 수를 저장한 배열</a:t>
            </a:r>
            <a:r>
              <a:rPr lang="en-US" altLang="ko-KR" dirty="0"/>
              <a:t>, </a:t>
            </a:r>
            <a:r>
              <a:rPr lang="ko-KR" altLang="en-US" dirty="0"/>
              <a:t>난이도 상의 경우 ‘</a:t>
            </a:r>
            <a:r>
              <a:rPr lang="en-US" altLang="ko-KR" dirty="0"/>
              <a:t>12345’</a:t>
            </a:r>
            <a:r>
              <a:rPr lang="ko-KR" altLang="en-US" dirty="0"/>
              <a:t>부터 ‘</a:t>
            </a:r>
            <a:r>
              <a:rPr lang="en-US" altLang="ko-KR" dirty="0"/>
              <a:t>98765’</a:t>
            </a:r>
            <a:r>
              <a:rPr lang="ko-KR" altLang="en-US" dirty="0"/>
              <a:t>까지의 제시 가능한 모든 수를 저장한 배열이 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method</a:t>
            </a:r>
            <a:r>
              <a:rPr lang="ko-KR" altLang="en-US" dirty="0"/>
              <a:t>로는 심판의 판정에 따라 불가능한 경우를 제외하는 함수</a:t>
            </a:r>
            <a:r>
              <a:rPr lang="en-US" altLang="ko-KR" dirty="0"/>
              <a:t>, </a:t>
            </a:r>
            <a:r>
              <a:rPr lang="ko-KR" altLang="en-US" dirty="0"/>
              <a:t>랜덤으로 </a:t>
            </a:r>
            <a:r>
              <a:rPr lang="en-US" altLang="ko-KR" dirty="0"/>
              <a:t>AI</a:t>
            </a:r>
            <a:r>
              <a:rPr lang="ko-KR" altLang="en-US" dirty="0"/>
              <a:t>가 답을 제시하게 하는 함수 등이 있다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마지막 </a:t>
            </a:r>
            <a:r>
              <a:rPr lang="en-US" altLang="ko-KR" dirty="0"/>
              <a:t>class</a:t>
            </a:r>
            <a:r>
              <a:rPr lang="ko-KR" altLang="en-US" dirty="0"/>
              <a:t>는 로그 파일의 출력을 담당하는 ‘</a:t>
            </a:r>
            <a:r>
              <a:rPr lang="en-US" altLang="ko-KR" dirty="0"/>
              <a:t>log’ class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method</a:t>
            </a:r>
            <a:r>
              <a:rPr lang="ko-KR" altLang="en-US" dirty="0"/>
              <a:t>로는 로그 파일의 출력을 담당하는 함수가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1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31C9-1F73-4398-8EDB-38CFFD96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589E-4C68-41F1-8A42-DC878EB7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Visual Studio for programming.</a:t>
            </a:r>
          </a:p>
          <a:p>
            <a:endParaRPr lang="en-US" altLang="ko-KR" dirty="0"/>
          </a:p>
          <a:p>
            <a:r>
              <a:rPr lang="en-US" altLang="ko-KR" dirty="0"/>
              <a:t>Git for CO-OP</a:t>
            </a:r>
          </a:p>
        </p:txBody>
      </p:sp>
    </p:spTree>
    <p:extLst>
      <p:ext uri="{BB962C8B-B14F-4D97-AF65-F5344CB8AC3E}">
        <p14:creationId xmlns:p14="http://schemas.microsoft.com/office/powerpoint/2010/main" val="83305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F18D1-2854-4171-A056-FBA8F9A1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7FBEE-A159-48BE-8D9B-10BFBADE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AI,</a:t>
            </a:r>
            <a:r>
              <a:rPr lang="ko-KR" altLang="en-US" dirty="0"/>
              <a:t> </a:t>
            </a:r>
            <a:r>
              <a:rPr lang="en-US" altLang="ko-KR" dirty="0"/>
              <a:t>Manager, Referee </a:t>
            </a:r>
            <a:r>
              <a:rPr lang="ko-KR" altLang="en-US" dirty="0"/>
              <a:t>와 같이 </a:t>
            </a:r>
            <a:r>
              <a:rPr lang="en-US" altLang="ko-KR" dirty="0"/>
              <a:t>Class</a:t>
            </a:r>
            <a:r>
              <a:rPr lang="ko-KR" altLang="en-US" dirty="0"/>
              <a:t>를 나누어 구현함으로써 </a:t>
            </a:r>
            <a:r>
              <a:rPr lang="en-US" altLang="ko-KR" dirty="0"/>
              <a:t>Turn Based Game</a:t>
            </a:r>
            <a:r>
              <a:rPr lang="ko-KR" altLang="en-US" dirty="0"/>
              <a:t>의 기본적인 </a:t>
            </a:r>
            <a:r>
              <a:rPr lang="en-US" altLang="ko-KR" dirty="0"/>
              <a:t>mechanism</a:t>
            </a:r>
            <a:r>
              <a:rPr lang="ko-KR" altLang="en-US" dirty="0"/>
              <a:t>을 이해할 수 있을 것으로 생각됨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를 구현함으로써 구조적인 부분</a:t>
            </a:r>
            <a:r>
              <a:rPr lang="en-US" altLang="ko-KR" dirty="0"/>
              <a:t>(e.g. Class design)</a:t>
            </a:r>
            <a:r>
              <a:rPr lang="ko-KR" altLang="en-US" dirty="0"/>
              <a:t>외에도 기본적인 </a:t>
            </a:r>
            <a:r>
              <a:rPr lang="en-US" altLang="ko-KR" dirty="0"/>
              <a:t>AI algorithm(e.g.</a:t>
            </a:r>
            <a:r>
              <a:rPr lang="ko-KR" altLang="en-US" dirty="0"/>
              <a:t> </a:t>
            </a:r>
            <a:r>
              <a:rPr lang="en-US" altLang="ko-KR" dirty="0"/>
              <a:t>alpha</a:t>
            </a:r>
            <a:r>
              <a:rPr lang="ko-KR" altLang="en-US" dirty="0"/>
              <a:t> </a:t>
            </a:r>
            <a:r>
              <a:rPr lang="en-US" altLang="ko-KR" dirty="0"/>
              <a:t>beta</a:t>
            </a:r>
            <a:r>
              <a:rPr lang="ko-KR" altLang="en-US" dirty="0"/>
              <a:t> </a:t>
            </a:r>
            <a:r>
              <a:rPr lang="en-US" altLang="ko-KR" dirty="0"/>
              <a:t>pruning)</a:t>
            </a:r>
            <a:r>
              <a:rPr lang="ko-KR" altLang="en-US" dirty="0"/>
              <a:t>을 공부할 기회가 될 것으로 생각됨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96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C9304-E0B5-4E70-824E-0332935A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Members and Rolls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A61D1-3E11-4ED1-A03F-F64AA463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Team Name : </a:t>
            </a:r>
            <a:r>
              <a:rPr lang="ko-KR" altLang="en-US" dirty="0" err="1"/>
              <a:t>최한규</a:t>
            </a:r>
            <a:endParaRPr lang="en-US" altLang="ko-KR" dirty="0"/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49003157 </a:t>
            </a:r>
            <a:r>
              <a:rPr lang="ko-KR" altLang="en-US" dirty="0">
                <a:solidFill>
                  <a:schemeClr val="tx1"/>
                </a:solidFill>
              </a:rPr>
              <a:t>단일계열</a:t>
            </a:r>
            <a:r>
              <a:rPr lang="en-US" altLang="ko-KR" dirty="0">
                <a:solidFill>
                  <a:schemeClr val="tx1"/>
                </a:solidFill>
              </a:rPr>
              <a:t>,  	 </a:t>
            </a:r>
            <a:r>
              <a:rPr lang="ko-KR" altLang="en-US" u="sng" dirty="0">
                <a:solidFill>
                  <a:schemeClr val="tx1"/>
                </a:solidFill>
              </a:rPr>
              <a:t>최</a:t>
            </a:r>
            <a:r>
              <a:rPr lang="ko-KR" altLang="en-US" dirty="0">
                <a:solidFill>
                  <a:schemeClr val="tx1"/>
                </a:solidFill>
              </a:rPr>
              <a:t>우석  </a:t>
            </a:r>
            <a:r>
              <a:rPr lang="en-US" altLang="ko-KR" dirty="0">
                <a:solidFill>
                  <a:schemeClr val="tx1"/>
                </a:solidFill>
              </a:rPr>
              <a:t>,   </a:t>
            </a:r>
            <a:r>
              <a:rPr lang="ko-KR" altLang="en-US" dirty="0">
                <a:solidFill>
                  <a:schemeClr val="tx1"/>
                </a:solidFill>
              </a:rPr>
              <a:t>전체적인 프로그램 구현 담당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20180476 </a:t>
            </a:r>
            <a:r>
              <a:rPr lang="ko-KR" altLang="en-US" dirty="0">
                <a:solidFill>
                  <a:schemeClr val="tx1"/>
                </a:solidFill>
              </a:rPr>
              <a:t>창의</a:t>
            </a:r>
            <a:r>
              <a:rPr lang="en-US" altLang="ko-KR" dirty="0">
                <a:solidFill>
                  <a:schemeClr val="tx1"/>
                </a:solidFill>
              </a:rPr>
              <a:t>IT</a:t>
            </a:r>
            <a:r>
              <a:rPr lang="ko-KR" altLang="en-US" dirty="0">
                <a:solidFill>
                  <a:schemeClr val="tx1"/>
                </a:solidFill>
              </a:rPr>
              <a:t>융합공학과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박</a:t>
            </a:r>
            <a:r>
              <a:rPr lang="ko-KR" altLang="en-US" u="sng" dirty="0" err="1">
                <a:solidFill>
                  <a:schemeClr val="tx1"/>
                </a:solidFill>
              </a:rPr>
              <a:t>한</a:t>
            </a:r>
            <a:r>
              <a:rPr lang="ko-KR" altLang="en-US" dirty="0" err="1">
                <a:solidFill>
                  <a:schemeClr val="tx1"/>
                </a:solidFill>
              </a:rPr>
              <a:t>빛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,   AI</a:t>
            </a:r>
            <a:r>
              <a:rPr lang="ko-KR" altLang="en-US" dirty="0">
                <a:solidFill>
                  <a:schemeClr val="tx1"/>
                </a:solidFill>
              </a:rPr>
              <a:t> 담당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20180038 </a:t>
            </a:r>
            <a:r>
              <a:rPr lang="ko-KR" altLang="en-US" dirty="0" err="1">
                <a:solidFill>
                  <a:schemeClr val="tx1"/>
                </a:solidFill>
              </a:rPr>
              <a:t>무은재학부</a:t>
            </a:r>
            <a:r>
              <a:rPr lang="en-US" altLang="ko-KR" dirty="0">
                <a:solidFill>
                  <a:schemeClr val="tx1"/>
                </a:solidFill>
              </a:rPr>
              <a:t>,	 </a:t>
            </a:r>
            <a:r>
              <a:rPr lang="ko-KR" altLang="en-US" dirty="0">
                <a:solidFill>
                  <a:schemeClr val="tx1"/>
                </a:solidFill>
              </a:rPr>
              <a:t>박형</a:t>
            </a:r>
            <a:r>
              <a:rPr lang="ko-KR" altLang="en-US" u="sng" dirty="0">
                <a:solidFill>
                  <a:schemeClr val="tx1"/>
                </a:solidFill>
              </a:rPr>
              <a:t>규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,  AI </a:t>
            </a:r>
            <a:r>
              <a:rPr lang="ko-KR" altLang="en-US" dirty="0">
                <a:solidFill>
                  <a:schemeClr val="tx1"/>
                </a:solidFill>
              </a:rPr>
              <a:t>담당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21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A88E-686F-4782-B1E9-EFE8EF16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99E07-03DD-4A0A-913C-6D7583FA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Background &amp; Motivation</a:t>
            </a:r>
          </a:p>
          <a:p>
            <a:r>
              <a:rPr lang="en-US" altLang="ko-KR" dirty="0"/>
              <a:t>Description of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</a:p>
          <a:p>
            <a:r>
              <a:rPr lang="en-US" altLang="ko-KR" dirty="0"/>
              <a:t>Development direction </a:t>
            </a:r>
          </a:p>
          <a:p>
            <a:r>
              <a:rPr lang="en-US" altLang="ko-KR" dirty="0"/>
              <a:t>Development environment</a:t>
            </a:r>
          </a:p>
          <a:p>
            <a:r>
              <a:rPr lang="en-US" altLang="ko-KR" dirty="0"/>
              <a:t>Discussion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923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D377D-F6B2-49E4-AA6F-41836013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48BA1-0F79-4C27-B172-B53DC247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3699"/>
          </a:xfrm>
        </p:spPr>
        <p:txBody>
          <a:bodyPr>
            <a:normAutofit/>
          </a:bodyPr>
          <a:lstStyle/>
          <a:p>
            <a:r>
              <a:rPr lang="ko-KR" altLang="en-US" dirty="0"/>
              <a:t>‘</a:t>
            </a:r>
            <a:r>
              <a:rPr lang="en-US" altLang="ko-KR" dirty="0"/>
              <a:t>Bulls and Cows’ </a:t>
            </a:r>
            <a:r>
              <a:rPr lang="ko-KR" altLang="en-US" dirty="0"/>
              <a:t>라고도 알려진 숫자야구 게임은 두 사람이 종이와 펜만 가지고 쉽게 즐길 수 있는 두뇌 게임이다</a:t>
            </a:r>
            <a:r>
              <a:rPr lang="en-US" altLang="ko-KR" dirty="0"/>
              <a:t>. </a:t>
            </a:r>
            <a:r>
              <a:rPr lang="ko-KR" altLang="en-US" dirty="0"/>
              <a:t>아래는 기본적인 게임의 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문제를 제시하는 출제자와 문제를 푸는 플레이어가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출제자는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까지의 서로 다른 숫자로 이루어진 숫자열을 하나 생각한다</a:t>
            </a:r>
            <a:r>
              <a:rPr lang="en-US" altLang="ko-KR" dirty="0"/>
              <a:t>. (</a:t>
            </a:r>
            <a:r>
              <a:rPr lang="ko-KR" altLang="en-US" dirty="0"/>
              <a:t>플레이어는 이 숫자열을 정확하게 맞춰야 한다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초기에 플레이어는 숫자열에 들어간 숫자의 수만 제공받는다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플레이어가 예상하는 숫자열의 각 숫자를 차례로   </a:t>
            </a:r>
            <a:r>
              <a:rPr lang="en-US" altLang="ko-KR" dirty="0"/>
              <a:t>Zi, </a:t>
            </a:r>
            <a:r>
              <a:rPr lang="ko-KR" altLang="en-US" dirty="0"/>
              <a:t>정답 숫자열의 각 숫자를 차례로 </a:t>
            </a:r>
            <a:r>
              <a:rPr lang="en-US" altLang="ko-KR" dirty="0"/>
              <a:t>Si</a:t>
            </a:r>
            <a:r>
              <a:rPr lang="ko-KR" altLang="en-US" dirty="0"/>
              <a:t> 라고 하자</a:t>
            </a:r>
            <a:r>
              <a:rPr lang="en-US" altLang="ko-KR" dirty="0"/>
              <a:t>( </a:t>
            </a:r>
            <a:r>
              <a:rPr lang="ko-KR" altLang="en-US" dirty="0"/>
              <a:t>의 최댓값은 정답 </a:t>
            </a:r>
            <a:r>
              <a:rPr lang="ko-KR" altLang="en-US" dirty="0" err="1"/>
              <a:t>숫자열</a:t>
            </a:r>
            <a:r>
              <a:rPr lang="ko-KR" altLang="en-US" dirty="0"/>
              <a:t> 내 숫자의 </a:t>
            </a:r>
            <a:r>
              <a:rPr lang="ko-KR" altLang="en-US" dirty="0" err="1"/>
              <a:t>갯수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89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824C2-D61E-49D5-BD1D-430605FD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EB56D-60E6-4FC2-A427-A10A35DB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플레이어는 출제자에게 예상하는 숫자열을 제시한다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Zi = Si </a:t>
            </a:r>
            <a:r>
              <a:rPr lang="ko-KR" altLang="en-US" dirty="0"/>
              <a:t>를 만족하는 하나의 쌍은 ‘스트라이크’</a:t>
            </a:r>
            <a:r>
              <a:rPr lang="en-US" altLang="ko-KR" dirty="0"/>
              <a:t>,  </a:t>
            </a:r>
            <a:r>
              <a:rPr lang="en-US" altLang="ko-KR" dirty="0" err="1"/>
              <a:t>i</a:t>
            </a:r>
            <a:r>
              <a:rPr lang="en-US" altLang="ko-KR" dirty="0"/>
              <a:t> &lt; j </a:t>
            </a:r>
            <a:r>
              <a:rPr lang="ko-KR" altLang="en-US" dirty="0"/>
              <a:t>인 </a:t>
            </a:r>
            <a:r>
              <a:rPr lang="en-US" altLang="ko-KR" dirty="0"/>
              <a:t>Zi = </a:t>
            </a:r>
            <a:r>
              <a:rPr lang="en-US" altLang="ko-KR" dirty="0" err="1"/>
              <a:t>Sj</a:t>
            </a:r>
            <a:r>
              <a:rPr lang="ko-KR" altLang="en-US" dirty="0"/>
              <a:t> 를 만족하는 하나의 쌍은 ‘볼’ 이라 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출제자는 플레이어에게 ‘</a:t>
            </a:r>
            <a:r>
              <a:rPr lang="ko-KR" altLang="en-US" dirty="0" err="1"/>
              <a:t>스트라이크’와</a:t>
            </a:r>
            <a:r>
              <a:rPr lang="ko-KR" altLang="en-US" dirty="0"/>
              <a:t> ‘</a:t>
            </a:r>
            <a:r>
              <a:rPr lang="ko-KR" altLang="en-US" dirty="0" err="1"/>
              <a:t>볼’의</a:t>
            </a:r>
            <a:r>
              <a:rPr lang="ko-KR" altLang="en-US" dirty="0"/>
              <a:t> 수를 제공한다</a:t>
            </a:r>
            <a:r>
              <a:rPr lang="en-US" altLang="ko-KR" dirty="0"/>
              <a:t>. </a:t>
            </a:r>
            <a:r>
              <a:rPr lang="ko-KR" altLang="en-US" dirty="0"/>
              <a:t>둘 다 </a:t>
            </a:r>
            <a:r>
              <a:rPr lang="en-US" altLang="ko-KR" dirty="0"/>
              <a:t>0</a:t>
            </a:r>
            <a:r>
              <a:rPr lang="ko-KR" altLang="en-US" dirty="0"/>
              <a:t>이면 ‘</a:t>
            </a:r>
            <a:r>
              <a:rPr lang="ko-KR" altLang="en-US" dirty="0" err="1"/>
              <a:t>아웃’을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모든  </a:t>
            </a:r>
            <a:r>
              <a:rPr lang="en-US" altLang="ko-KR" dirty="0"/>
              <a:t>i </a:t>
            </a:r>
            <a:r>
              <a:rPr lang="ko-KR" altLang="en-US" dirty="0"/>
              <a:t>에 대해 </a:t>
            </a:r>
            <a:r>
              <a:rPr lang="en-US" altLang="ko-KR" dirty="0"/>
              <a:t>Zi = </a:t>
            </a:r>
            <a:r>
              <a:rPr lang="en-US" altLang="ko-KR" dirty="0" err="1"/>
              <a:t>Sj</a:t>
            </a:r>
            <a:r>
              <a:rPr lang="ko-KR" altLang="en-US" dirty="0"/>
              <a:t> 를 만족할 때까지 </a:t>
            </a:r>
            <a:r>
              <a:rPr lang="en-US" altLang="ko-KR" dirty="0"/>
              <a:t>5~7 </a:t>
            </a:r>
            <a:r>
              <a:rPr lang="ko-KR" altLang="en-US" dirty="0"/>
              <a:t>과정을 반복한다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9. 8</a:t>
            </a:r>
            <a:r>
              <a:rPr lang="ko-KR" altLang="en-US" dirty="0"/>
              <a:t>번이 만족되면 게임을 종료한다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82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81914-EAA0-46E0-818B-16766826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&amp; 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02C9B-5886-465B-8937-2474E4D6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56826"/>
            <a:ext cx="7729728" cy="2739299"/>
          </a:xfrm>
        </p:spPr>
        <p:txBody>
          <a:bodyPr>
            <a:normAutofit/>
          </a:bodyPr>
          <a:lstStyle/>
          <a:p>
            <a:r>
              <a:rPr lang="ko-KR" altLang="ko-KR" dirty="0"/>
              <a:t>숫자야구는 몇 가지 옵션을 더해 다양한 방식으로 즐길 수 있다</a:t>
            </a:r>
            <a:r>
              <a:rPr lang="en-US" altLang="ko-KR" dirty="0"/>
              <a:t>. </a:t>
            </a:r>
            <a:r>
              <a:rPr lang="ko-KR" altLang="ko-KR" dirty="0"/>
              <a:t>플레이어가 숫자열을 제시하는 횟수에 제한을 두어 출제자와 플레이어 사이의 대결구도를 만들 수도 있고</a:t>
            </a:r>
            <a:r>
              <a:rPr lang="en-US" altLang="ko-KR" dirty="0"/>
              <a:t>, </a:t>
            </a:r>
            <a:r>
              <a:rPr lang="ko-KR" altLang="ko-KR" dirty="0"/>
              <a:t>한 명의 출제자와 두 명의 플레이어를 둬 두 유저 간의 대결구도를 만들 수도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ko-KR" dirty="0"/>
              <a:t>여기에서 더 나아가 한 플레이어가 숫자열을 제시했을 때</a:t>
            </a:r>
            <a:r>
              <a:rPr lang="en-US" altLang="ko-KR" dirty="0"/>
              <a:t>, </a:t>
            </a:r>
            <a:r>
              <a:rPr lang="ko-KR" altLang="ko-KR" dirty="0"/>
              <a:t>해당 숫자열과 그로부터 나온 스트라이크와 볼의 수를 다른 플레이어도 알 수 있게끔 하는 한 편</a:t>
            </a:r>
            <a:r>
              <a:rPr lang="en-US" altLang="ko-KR" dirty="0"/>
              <a:t>, </a:t>
            </a:r>
            <a:r>
              <a:rPr lang="ko-KR" altLang="ko-KR" dirty="0"/>
              <a:t>두 플레이어의 </a:t>
            </a:r>
            <a:r>
              <a:rPr lang="ko-KR" altLang="ko-KR" dirty="0" err="1"/>
              <a:t>숫자열</a:t>
            </a:r>
            <a:r>
              <a:rPr lang="ko-KR" altLang="ko-KR" dirty="0"/>
              <a:t> 제시를 </a:t>
            </a:r>
            <a:r>
              <a:rPr lang="ko-KR" altLang="ko-KR" dirty="0" err="1"/>
              <a:t>번갈아가면서</a:t>
            </a:r>
            <a:r>
              <a:rPr lang="ko-KR" altLang="ko-KR" dirty="0"/>
              <a:t> 하게끔 </a:t>
            </a:r>
            <a:r>
              <a:rPr lang="en-US" altLang="ko-KR" dirty="0"/>
              <a:t>turn-based game </a:t>
            </a:r>
            <a:r>
              <a:rPr lang="ko-KR" altLang="ko-KR" dirty="0"/>
              <a:t>형식의 제한을 둠으로써 심리전을 유발하는 게임을 진행할 수도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08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1E1E5-F041-46AE-AC6E-984BA0C2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&amp; 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F73D9-97C3-450B-980F-AF01A75FE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ko-KR" dirty="0"/>
              <a:t>이렇듯 다양한 </a:t>
            </a:r>
            <a:r>
              <a:rPr lang="ko-KR" altLang="ko-KR" dirty="0" err="1"/>
              <a:t>바리에이션이</a:t>
            </a:r>
            <a:r>
              <a:rPr lang="ko-KR" altLang="ko-KR" dirty="0"/>
              <a:t> 존재하는 숫자야구 게임을 프로그래밍 언어</a:t>
            </a:r>
            <a:r>
              <a:rPr lang="en-US" altLang="ko-KR" dirty="0"/>
              <a:t>, </a:t>
            </a:r>
            <a:r>
              <a:rPr lang="ko-KR" altLang="ko-KR" dirty="0"/>
              <a:t>특히 코드의 </a:t>
            </a:r>
            <a:r>
              <a:rPr lang="en-US" altLang="ko-KR" dirty="0"/>
              <a:t>re-usable</a:t>
            </a:r>
            <a:r>
              <a:rPr lang="ko-KR" altLang="ko-KR" dirty="0"/>
              <a:t>을 쉽게 이룰 수 있는 </a:t>
            </a:r>
            <a:r>
              <a:rPr lang="en-US" altLang="ko-KR" dirty="0"/>
              <a:t>C++</a:t>
            </a:r>
            <a:r>
              <a:rPr lang="ko-KR" altLang="ko-KR" dirty="0"/>
              <a:t>로 구현하면 흥미로운 프로젝트가 될 것이라고 생각했다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en-US" altLang="ko-KR" dirty="0"/>
              <a:t> </a:t>
            </a:r>
            <a:r>
              <a:rPr lang="ko-KR" altLang="ko-KR" dirty="0"/>
              <a:t>또한 이러한 두 </a:t>
            </a:r>
            <a:r>
              <a:rPr lang="ko-KR" altLang="ko-KR" dirty="0" err="1"/>
              <a:t>플레이어간의</a:t>
            </a:r>
            <a:r>
              <a:rPr lang="ko-KR" altLang="ko-KR" dirty="0"/>
              <a:t> 대결구도에서</a:t>
            </a:r>
            <a:r>
              <a:rPr lang="en-US" altLang="ko-KR" dirty="0"/>
              <a:t>, </a:t>
            </a:r>
            <a:r>
              <a:rPr lang="ko-KR" altLang="ko-KR" dirty="0"/>
              <a:t>상대 플레이어를 대신하는 </a:t>
            </a:r>
            <a:r>
              <a:rPr lang="en-US" altLang="ko-KR" dirty="0"/>
              <a:t>AI</a:t>
            </a:r>
            <a:r>
              <a:rPr lang="ko-KR" altLang="ko-KR" dirty="0"/>
              <a:t>를 구현해보는 것도 흥미로운 도전이 될 것 같았다</a:t>
            </a:r>
            <a:r>
              <a:rPr lang="en-US" altLang="ko-KR" dirty="0"/>
              <a:t>. </a:t>
            </a:r>
            <a:r>
              <a:rPr lang="ko-KR" altLang="ko-KR" dirty="0"/>
              <a:t>본격적으로 전공에 뛰어들기에 앞서</a:t>
            </a:r>
            <a:r>
              <a:rPr lang="en-US" altLang="ko-KR" dirty="0"/>
              <a:t>, </a:t>
            </a:r>
            <a:r>
              <a:rPr lang="ko-KR" altLang="ko-KR" dirty="0"/>
              <a:t>인공지능의 정의와 개념에 대해 알아보고 </a:t>
            </a:r>
            <a:r>
              <a:rPr lang="ko-KR" altLang="ko-KR" dirty="0" err="1"/>
              <a:t>미숙하게나마</a:t>
            </a:r>
            <a:r>
              <a:rPr lang="ko-KR" altLang="ko-KR" dirty="0"/>
              <a:t> </a:t>
            </a:r>
            <a:r>
              <a:rPr lang="en-US" altLang="ko-KR" dirty="0"/>
              <a:t>‘AI’</a:t>
            </a:r>
            <a:r>
              <a:rPr lang="ko-KR" altLang="ko-KR" dirty="0"/>
              <a:t>라고 부를 수 있을 만한 상대 플레이어를 이번 학기에 배운 </a:t>
            </a:r>
            <a:r>
              <a:rPr lang="en-US" altLang="ko-KR" dirty="0"/>
              <a:t>C++</a:t>
            </a:r>
            <a:r>
              <a:rPr lang="ko-KR" altLang="ko-KR" dirty="0"/>
              <a:t>을 통해 구현해보고 싶었다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41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FB8C-DB5C-4F67-9A83-52FFEFE8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2543-766C-415C-8AC6-3DF947E1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79534"/>
          </a:xfrm>
        </p:spPr>
        <p:txBody>
          <a:bodyPr/>
          <a:lstStyle/>
          <a:p>
            <a:pPr fontAlgn="base"/>
            <a:r>
              <a:rPr lang="ko-KR" altLang="en-US" dirty="0"/>
              <a:t>프로젝트의 목표는 </a:t>
            </a:r>
            <a:r>
              <a:rPr lang="en-US" altLang="ko-KR" dirty="0"/>
              <a:t>C++ </a:t>
            </a:r>
            <a:r>
              <a:rPr lang="ko-KR" altLang="en-US" dirty="0"/>
              <a:t>문법을 사용해서 숫자 야구게임을 직접 구현해보는 데 있다</a:t>
            </a:r>
            <a:r>
              <a:rPr lang="en-US" altLang="ko-KR" dirty="0"/>
              <a:t>. class, file </a:t>
            </a:r>
            <a:r>
              <a:rPr lang="ko-KR" altLang="en-US" dirty="0"/>
              <a:t>입출력 등을 사용하여 </a:t>
            </a:r>
            <a:r>
              <a:rPr lang="en-US" altLang="ko-KR" dirty="0"/>
              <a:t>encapsulation</a:t>
            </a:r>
            <a:r>
              <a:rPr lang="ko-KR" altLang="en-US" dirty="0"/>
              <a:t>과 </a:t>
            </a:r>
            <a:r>
              <a:rPr lang="en-US" altLang="ko-KR" dirty="0"/>
              <a:t>information hiding</a:t>
            </a:r>
            <a:r>
              <a:rPr lang="ko-KR" altLang="en-US" dirty="0"/>
              <a:t>을 활용한 프로그램을 구현해보는 데에 그 의의를 둘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이 프로그램을 실행하게 되면 먼저 </a:t>
            </a:r>
            <a:r>
              <a:rPr lang="en-US" altLang="ko-KR" dirty="0"/>
              <a:t>AI</a:t>
            </a:r>
            <a:r>
              <a:rPr lang="ko-KR" altLang="en-US" dirty="0"/>
              <a:t>와 대전을 할 것인지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PVP(Player</a:t>
            </a:r>
            <a:r>
              <a:rPr lang="ko-KR" altLang="en-US" dirty="0"/>
              <a:t> </a:t>
            </a:r>
            <a:r>
              <a:rPr lang="en-US" altLang="ko-KR" dirty="0"/>
              <a:t>vs Player)</a:t>
            </a:r>
            <a:r>
              <a:rPr lang="ko-KR" altLang="en-US" dirty="0"/>
              <a:t>를 할 것인지를 선택 할 수 있다</a:t>
            </a:r>
            <a:r>
              <a:rPr lang="en-US" altLang="ko-KR" dirty="0"/>
              <a:t>. </a:t>
            </a:r>
            <a:r>
              <a:rPr lang="ko-KR" altLang="en-US" dirty="0"/>
              <a:t>이를 선택하면 난이도를 하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상 중에서 선택할 수 있는데</a:t>
            </a:r>
            <a:r>
              <a:rPr lang="en-US" altLang="ko-KR" dirty="0"/>
              <a:t>, </a:t>
            </a:r>
            <a:r>
              <a:rPr lang="ko-KR" altLang="en-US" dirty="0"/>
              <a:t>순서대로 정답이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자리이다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게임은 </a:t>
            </a:r>
            <a:r>
              <a:rPr lang="en-US" altLang="ko-KR" dirty="0"/>
              <a:t>9</a:t>
            </a:r>
            <a:r>
              <a:rPr lang="ko-KR" altLang="en-US" dirty="0"/>
              <a:t>회로 제한되며 </a:t>
            </a:r>
            <a:r>
              <a:rPr lang="en-US" altLang="ko-KR" dirty="0"/>
              <a:t>9</a:t>
            </a:r>
            <a:r>
              <a:rPr lang="ko-KR" altLang="en-US" dirty="0"/>
              <a:t>회까지 승부가 나지 않는다면 무승부로 처리한다</a:t>
            </a:r>
            <a:r>
              <a:rPr lang="en-US" altLang="ko-KR" dirty="0"/>
              <a:t>. </a:t>
            </a:r>
            <a:r>
              <a:rPr lang="ko-KR" altLang="en-US" dirty="0"/>
              <a:t>한 게임이 종료되면 사용자는 새로운 게임을 할 것인지</a:t>
            </a:r>
            <a:r>
              <a:rPr lang="en-US" altLang="ko-KR" dirty="0"/>
              <a:t>, </a:t>
            </a:r>
            <a:r>
              <a:rPr lang="ko-KR" altLang="en-US" dirty="0"/>
              <a:t>게임 모드를 변경할 것인지</a:t>
            </a:r>
            <a:r>
              <a:rPr lang="en-US" altLang="ko-KR" dirty="0"/>
              <a:t>, </a:t>
            </a:r>
            <a:r>
              <a:rPr lang="ko-KR" altLang="en-US" dirty="0"/>
              <a:t>프로그램을 종료할 것인지를 선택할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프로그램이 종료되면 지금까지 진행했던 게임들의 과정과 결과가 로그 파일 형식으로 출력된다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4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812B-8C4F-4E86-AD16-D2D4C5EF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Development direction</a:t>
            </a:r>
            <a:br>
              <a:rPr lang="en-US" altLang="ko-KR" dirty="0"/>
            </a:br>
            <a:r>
              <a:rPr lang="en-US" altLang="ko-KR" dirty="0"/>
              <a:t>(Class Design)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D92D6-040B-404E-B6A7-261A7825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43306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숫자 야구게임을 만들기 위해 총 </a:t>
            </a:r>
            <a:r>
              <a:rPr lang="en-US" altLang="ko-KR" dirty="0"/>
              <a:t>4</a:t>
            </a:r>
            <a:r>
              <a:rPr lang="ko-KR" altLang="en-US" dirty="0"/>
              <a:t>가지의 </a:t>
            </a:r>
            <a:r>
              <a:rPr lang="en-US" altLang="ko-KR" dirty="0"/>
              <a:t>Class</a:t>
            </a:r>
            <a:r>
              <a:rPr lang="ko-KR" altLang="en-US" dirty="0"/>
              <a:t>를 사용할 것이다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먼저 프로그램을 총괄해주는 ‘</a:t>
            </a:r>
            <a:r>
              <a:rPr lang="en-US" altLang="ko-KR" dirty="0"/>
              <a:t>manage’ class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private member</a:t>
            </a:r>
            <a:r>
              <a:rPr lang="ko-KR" altLang="en-US" dirty="0"/>
              <a:t>로는 게임의 진행 횟수</a:t>
            </a:r>
            <a:r>
              <a:rPr lang="en-US" altLang="ko-KR" dirty="0"/>
              <a:t>, </a:t>
            </a:r>
            <a:r>
              <a:rPr lang="ko-KR" altLang="en-US" dirty="0"/>
              <a:t>현재까지의 전적 등이 있으며 </a:t>
            </a:r>
            <a:r>
              <a:rPr lang="en-US" altLang="ko-KR" dirty="0"/>
              <a:t>method</a:t>
            </a:r>
            <a:r>
              <a:rPr lang="ko-KR" altLang="en-US" dirty="0"/>
              <a:t>로는 처음 메뉴를 출력해 주는 함수</a:t>
            </a:r>
            <a:r>
              <a:rPr lang="en-US" altLang="ko-KR" dirty="0"/>
              <a:t>, </a:t>
            </a:r>
            <a:r>
              <a:rPr lang="ko-KR" altLang="en-US" dirty="0"/>
              <a:t>난이도를 선택할 수 있게 해주는 함수</a:t>
            </a:r>
            <a:r>
              <a:rPr lang="en-US" altLang="ko-KR" dirty="0"/>
              <a:t>, </a:t>
            </a:r>
            <a:r>
              <a:rPr lang="ko-KR" altLang="en-US" dirty="0"/>
              <a:t>게임 방식</a:t>
            </a:r>
            <a:r>
              <a:rPr lang="en-US" altLang="ko-KR" dirty="0"/>
              <a:t>(vs AI or PVP)</a:t>
            </a:r>
            <a:r>
              <a:rPr lang="ko-KR" altLang="en-US" dirty="0"/>
              <a:t>을 선택할 수 있게 해주는 함수 등이 존재한다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두 번째 </a:t>
            </a:r>
            <a:r>
              <a:rPr lang="en-US" altLang="ko-KR" dirty="0"/>
              <a:t>class</a:t>
            </a:r>
            <a:r>
              <a:rPr lang="ko-KR" altLang="en-US" dirty="0"/>
              <a:t>로는 게임 내에서 심판 역할을 해주는 ‘</a:t>
            </a:r>
            <a:r>
              <a:rPr lang="en-US" altLang="ko-KR" dirty="0"/>
              <a:t>Referee’ class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private member</a:t>
            </a:r>
            <a:r>
              <a:rPr lang="ko-KR" altLang="en-US" dirty="0"/>
              <a:t>로는 현재까지의 누적 </a:t>
            </a:r>
            <a:r>
              <a:rPr lang="ko-KR" altLang="en-US" dirty="0" err="1"/>
              <a:t>회차</a:t>
            </a:r>
            <a:r>
              <a:rPr lang="en-US" altLang="ko-KR" dirty="0"/>
              <a:t>, </a:t>
            </a:r>
            <a:r>
              <a:rPr lang="ko-KR" altLang="en-US" dirty="0"/>
              <a:t>난이도</a:t>
            </a:r>
            <a:r>
              <a:rPr lang="en-US" altLang="ko-KR" dirty="0"/>
              <a:t>, </a:t>
            </a:r>
            <a:r>
              <a:rPr lang="ko-KR" altLang="en-US" dirty="0"/>
              <a:t>정답 등이 있으며 </a:t>
            </a:r>
            <a:r>
              <a:rPr lang="en-US" altLang="ko-KR" dirty="0"/>
              <a:t>class method</a:t>
            </a:r>
            <a:r>
              <a:rPr lang="ko-KR" altLang="en-US" dirty="0"/>
              <a:t>로는 사용자나 </a:t>
            </a:r>
            <a:r>
              <a:rPr lang="en-US" altLang="ko-KR" dirty="0"/>
              <a:t>AI</a:t>
            </a:r>
            <a:r>
              <a:rPr lang="ko-KR" altLang="en-US" dirty="0"/>
              <a:t>로 얻은 </a:t>
            </a:r>
            <a:r>
              <a:rPr lang="ko-KR" altLang="en-US" dirty="0" err="1"/>
              <a:t>값으로부터</a:t>
            </a:r>
            <a:r>
              <a:rPr lang="ko-KR" altLang="en-US" dirty="0"/>
              <a:t> 정답과 비교하여 볼카운트를 알려주는 함수</a:t>
            </a:r>
            <a:r>
              <a:rPr lang="en-US" altLang="ko-KR" dirty="0"/>
              <a:t>, </a:t>
            </a:r>
            <a:r>
              <a:rPr lang="ko-KR" altLang="en-US" dirty="0"/>
              <a:t>정답을 규칙에 맞도록 랜덤으로 정하는 함수 등이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8116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59</TotalTime>
  <Words>829</Words>
  <Application>Microsoft Office PowerPoint</Application>
  <PresentationFormat>와이드스크린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소포</vt:lpstr>
      <vt:lpstr>Bulls and cows</vt:lpstr>
      <vt:lpstr>Members and Rolls</vt:lpstr>
      <vt:lpstr>CONTENTS</vt:lpstr>
      <vt:lpstr>Introduction</vt:lpstr>
      <vt:lpstr>Introduction</vt:lpstr>
      <vt:lpstr>Background &amp; Motivation</vt:lpstr>
      <vt:lpstr>Background &amp; Motivation</vt:lpstr>
      <vt:lpstr>Description</vt:lpstr>
      <vt:lpstr>Development direction (Class Design)</vt:lpstr>
      <vt:lpstr>Development direction (Class Design)</vt:lpstr>
      <vt:lpstr>Development environment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 and cows</dc:title>
  <dc:creator>Hanvit Park</dc:creator>
  <cp:lastModifiedBy>Hanvit Park</cp:lastModifiedBy>
  <cp:revision>7</cp:revision>
  <dcterms:created xsi:type="dcterms:W3CDTF">2019-04-29T14:31:34Z</dcterms:created>
  <dcterms:modified xsi:type="dcterms:W3CDTF">2019-04-29T15:32:44Z</dcterms:modified>
</cp:coreProperties>
</file>