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78" r:id="rId4"/>
    <p:sldId id="285" r:id="rId5"/>
    <p:sldId id="287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820000"/>
    <a:srgbClr val="BCD6EE"/>
    <a:srgbClr val="7CAFDE"/>
    <a:srgbClr val="5195D3"/>
    <a:srgbClr val="324D1F"/>
    <a:srgbClr val="235889"/>
    <a:srgbClr val="000099"/>
    <a:srgbClr val="00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34832" y="3706419"/>
            <a:ext cx="3228539" cy="680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rPr>
              <a:t>16.04.11_2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BM DoHyeon OTF" charset="-127"/>
                <a:ea typeface="BM DoHyeon OTF" charset="-127"/>
                <a:cs typeface="BM DoHyeon OTF" charset="-127"/>
              </a:rPr>
              <a:t>주차</a:t>
            </a:r>
            <a:endParaRPr lang="en-US" altLang="ko-KR" sz="2200" b="1" dirty="0">
              <a:solidFill>
                <a:schemeClr val="bg2">
                  <a:lumMod val="50000"/>
                </a:schemeClr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046830" y="2533066"/>
            <a:ext cx="5204542" cy="91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C# </a:t>
            </a:r>
            <a:r>
              <a:rPr lang="en-US" altLang="ko-KR" sz="8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Study</a:t>
            </a:r>
            <a:endParaRPr lang="ko-KR" altLang="en-US" sz="8000" b="1" dirty="0">
              <a:solidFill>
                <a:schemeClr val="accent2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8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429" y="2967335"/>
            <a:ext cx="6425157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Tic </a:t>
            </a:r>
            <a:r>
              <a:rPr lang="en-US" altLang="ko-KR" sz="5400" b="1" dirty="0" err="1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Tac</a:t>
            </a:r>
            <a:r>
              <a:rPr lang="en-US" altLang="ko-KR" sz="5400" b="1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Toe Review</a:t>
            </a:r>
          </a:p>
        </p:txBody>
      </p:sp>
    </p:spTree>
    <p:extLst>
      <p:ext uri="{BB962C8B-B14F-4D97-AF65-F5344CB8AC3E}">
        <p14:creationId xmlns:p14="http://schemas.microsoft.com/office/powerpoint/2010/main" val="211770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7096" y="2967335"/>
            <a:ext cx="4637808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2</a:t>
            </a:r>
            <a:r>
              <a:rPr lang="ko-KR" altLang="en-US" sz="5400" b="1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주차 과제 시연</a:t>
            </a:r>
            <a:endParaRPr lang="en-US" altLang="ko-KR" sz="5400" b="1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7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10979" y="2322415"/>
            <a:ext cx="1478100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162" y="2573523"/>
            <a:ext cx="2304202" cy="125680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컴퓨터공학과</a:t>
            </a:r>
            <a:b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소프트웨어학과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21580" y="2178941"/>
            <a:ext cx="135005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강의 출력</a:t>
            </a:r>
            <a:endParaRPr lang="ko-KR" altLang="en-US" sz="2500" dirty="0">
              <a:solidFill>
                <a:schemeClr val="accent2">
                  <a:lumMod val="60000"/>
                  <a:lumOff val="40000"/>
                </a:schemeClr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41220" y="3944313"/>
            <a:ext cx="2069961" cy="0"/>
          </a:xfrm>
          <a:prstGeom prst="line">
            <a:avLst/>
          </a:prstGeom>
          <a:ln w="79375" cmpd="dbl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 txBox="1">
            <a:spLocks/>
          </p:cNvSpPr>
          <p:nvPr/>
        </p:nvSpPr>
        <p:spPr>
          <a:xfrm>
            <a:off x="4374074" y="4800424"/>
            <a:ext cx="2775021" cy="550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시간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,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요일 형식 지키며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251599" y="2051665"/>
            <a:ext cx="3018975" cy="477054"/>
            <a:chOff x="4352275" y="2140151"/>
            <a:chExt cx="3018975" cy="477054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352275" y="2414893"/>
              <a:ext cx="3018975" cy="0"/>
            </a:xfrm>
            <a:prstGeom prst="line">
              <a:avLst/>
            </a:prstGeom>
            <a:ln w="79375" cmpd="dbl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4867326" y="2270691"/>
              <a:ext cx="2017008" cy="27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82344" y="2140151"/>
              <a:ext cx="21596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5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엑셀 파일 저장</a:t>
              </a:r>
              <a:endParaRPr lang="ko-KR" altLang="en-US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528544" y="401934"/>
            <a:ext cx="7757327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시간표</a:t>
            </a:r>
            <a:r>
              <a:rPr lang="en-US" altLang="ko-KR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_</a:t>
            </a:r>
            <a:r>
              <a:rPr lang="ko-KR" altLang="en-US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기능명세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(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~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5 / 1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)</a:t>
            </a:r>
            <a:endParaRPr lang="ko-KR" altLang="en-US" sz="2400" b="1" dirty="0">
              <a:solidFill>
                <a:schemeClr val="accent2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cxnSp>
        <p:nvCxnSpPr>
          <p:cNvPr id="20" name="직선 연결선 23"/>
          <p:cNvCxnSpPr/>
          <p:nvPr/>
        </p:nvCxnSpPr>
        <p:spPr>
          <a:xfrm>
            <a:off x="1051268" y="4595616"/>
            <a:ext cx="2069961" cy="0"/>
          </a:xfrm>
          <a:prstGeom prst="line">
            <a:avLst/>
          </a:prstGeom>
          <a:ln w="79375" cmpd="dbl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41676" y="4438116"/>
            <a:ext cx="1478100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31628" y="4357089"/>
            <a:ext cx="13612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강의 추가</a:t>
            </a:r>
            <a:endParaRPr lang="ko-KR" altLang="en-US" sz="2500" dirty="0">
              <a:solidFill>
                <a:schemeClr val="accent2">
                  <a:lumMod val="60000"/>
                  <a:lumOff val="40000"/>
                </a:schemeClr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cxnSp>
        <p:nvCxnSpPr>
          <p:cNvPr id="31" name="직선 연결선 26"/>
          <p:cNvCxnSpPr/>
          <p:nvPr/>
        </p:nvCxnSpPr>
        <p:spPr>
          <a:xfrm>
            <a:off x="1064796" y="5525171"/>
            <a:ext cx="2069961" cy="0"/>
          </a:xfrm>
          <a:prstGeom prst="line">
            <a:avLst/>
          </a:prstGeom>
          <a:ln w="79375" cmpd="dbl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55204" y="5367671"/>
            <a:ext cx="1478100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45156" y="5286644"/>
            <a:ext cx="13869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강의 삭제</a:t>
            </a:r>
            <a:endParaRPr lang="ko-KR" altLang="en-US" sz="2500" dirty="0">
              <a:solidFill>
                <a:schemeClr val="accent2">
                  <a:lumMod val="60000"/>
                  <a:lumOff val="40000"/>
                </a:schemeClr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52097" y="4180964"/>
            <a:ext cx="3018975" cy="477054"/>
            <a:chOff x="4205303" y="4307576"/>
            <a:chExt cx="3018975" cy="477054"/>
          </a:xfrm>
        </p:grpSpPr>
        <p:cxnSp>
          <p:nvCxnSpPr>
            <p:cNvPr id="35" name="직선 연결선 13"/>
            <p:cNvCxnSpPr/>
            <p:nvPr/>
          </p:nvCxnSpPr>
          <p:spPr>
            <a:xfrm>
              <a:off x="4205303" y="4582318"/>
              <a:ext cx="3018975" cy="0"/>
            </a:xfrm>
            <a:prstGeom prst="line">
              <a:avLst/>
            </a:prstGeom>
            <a:ln w="79375" cmpd="dbl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720354" y="4438116"/>
              <a:ext cx="2017008" cy="27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635372" y="4307576"/>
              <a:ext cx="21596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시간표 출력</a:t>
              </a:r>
            </a:p>
          </p:txBody>
        </p:sp>
      </p:grpSp>
      <p:cxnSp>
        <p:nvCxnSpPr>
          <p:cNvPr id="38" name="직선 연결선 13"/>
          <p:cNvCxnSpPr/>
          <p:nvPr/>
        </p:nvCxnSpPr>
        <p:spPr>
          <a:xfrm>
            <a:off x="4252097" y="5525171"/>
            <a:ext cx="3018975" cy="0"/>
          </a:xfrm>
          <a:prstGeom prst="line">
            <a:avLst/>
          </a:prstGeom>
          <a:ln w="79375" cmpd="dbl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252097" y="2791301"/>
            <a:ext cx="3018975" cy="409314"/>
            <a:chOff x="4308168" y="3038600"/>
            <a:chExt cx="3018975" cy="409314"/>
          </a:xfrm>
        </p:grpSpPr>
        <p:cxnSp>
          <p:nvCxnSpPr>
            <p:cNvPr id="39" name="직선 연결선 13"/>
            <p:cNvCxnSpPr/>
            <p:nvPr/>
          </p:nvCxnSpPr>
          <p:spPr>
            <a:xfrm>
              <a:off x="4308168" y="3313342"/>
              <a:ext cx="3018975" cy="0"/>
            </a:xfrm>
            <a:prstGeom prst="line">
              <a:avLst/>
            </a:prstGeom>
            <a:ln w="79375" cmpd="dbl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4823219" y="3169140"/>
              <a:ext cx="2017008" cy="27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738237" y="3038600"/>
              <a:ext cx="21596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관심 과목 </a:t>
              </a:r>
              <a:r>
                <a:rPr lang="ko-KR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삭제</a:t>
              </a:r>
              <a:endPara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250495" y="3486132"/>
            <a:ext cx="3018975" cy="409314"/>
            <a:chOff x="4308168" y="3038600"/>
            <a:chExt cx="3018975" cy="409314"/>
          </a:xfrm>
        </p:grpSpPr>
        <p:cxnSp>
          <p:nvCxnSpPr>
            <p:cNvPr id="43" name="직선 연결선 13"/>
            <p:cNvCxnSpPr/>
            <p:nvPr/>
          </p:nvCxnSpPr>
          <p:spPr>
            <a:xfrm>
              <a:off x="4308168" y="3313342"/>
              <a:ext cx="3018975" cy="0"/>
            </a:xfrm>
            <a:prstGeom prst="line">
              <a:avLst/>
            </a:prstGeom>
            <a:ln w="79375" cmpd="dbl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4823219" y="3169140"/>
              <a:ext cx="2017008" cy="27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38237" y="3038600"/>
              <a:ext cx="21596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관심 과목 출력</a:t>
              </a:r>
              <a:endPara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250496" y="2096469"/>
            <a:ext cx="3018975" cy="409314"/>
            <a:chOff x="4352275" y="2140151"/>
            <a:chExt cx="3018975" cy="409314"/>
          </a:xfrm>
        </p:grpSpPr>
        <p:cxnSp>
          <p:nvCxnSpPr>
            <p:cNvPr id="48" name="직선 연결선 13"/>
            <p:cNvCxnSpPr/>
            <p:nvPr/>
          </p:nvCxnSpPr>
          <p:spPr>
            <a:xfrm>
              <a:off x="4352275" y="2414893"/>
              <a:ext cx="3018975" cy="0"/>
            </a:xfrm>
            <a:prstGeom prst="line">
              <a:avLst/>
            </a:prstGeom>
            <a:ln w="79375" cmpd="dbl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4867326" y="2270691"/>
              <a:ext cx="2017008" cy="27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2344" y="2140151"/>
              <a:ext cx="21596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관심 과목 추가</a:t>
              </a:r>
              <a:endPara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51" name="제목 1"/>
          <p:cNvSpPr txBox="1">
            <a:spLocks/>
          </p:cNvSpPr>
          <p:nvPr/>
        </p:nvSpPr>
        <p:spPr>
          <a:xfrm>
            <a:off x="8293071" y="2748922"/>
            <a:ext cx="2936030" cy="125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해당 파일의 워크시트를 추가하여 저장 또는 새로운 파일을 만들어도 됨</a:t>
            </a:r>
          </a:p>
        </p:txBody>
      </p:sp>
      <p:cxnSp>
        <p:nvCxnSpPr>
          <p:cNvPr id="52" name="직선 연결선 13"/>
          <p:cNvCxnSpPr/>
          <p:nvPr/>
        </p:nvCxnSpPr>
        <p:spPr>
          <a:xfrm>
            <a:off x="8251599" y="4490454"/>
            <a:ext cx="3018975" cy="0"/>
          </a:xfrm>
          <a:prstGeom prst="line">
            <a:avLst/>
          </a:prstGeom>
          <a:ln w="79375" cmpd="dbl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8251599" y="5286644"/>
            <a:ext cx="3018975" cy="477054"/>
            <a:chOff x="4352275" y="2140151"/>
            <a:chExt cx="3018975" cy="477054"/>
          </a:xfrm>
        </p:grpSpPr>
        <p:cxnSp>
          <p:nvCxnSpPr>
            <p:cNvPr id="54" name="직선 연결선 13"/>
            <p:cNvCxnSpPr/>
            <p:nvPr/>
          </p:nvCxnSpPr>
          <p:spPr>
            <a:xfrm>
              <a:off x="4352275" y="2414893"/>
              <a:ext cx="3018975" cy="0"/>
            </a:xfrm>
            <a:prstGeom prst="line">
              <a:avLst/>
            </a:prstGeom>
            <a:ln w="79375" cmpd="dbl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867326" y="2270691"/>
              <a:ext cx="2017008" cy="27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2344" y="2140151"/>
              <a:ext cx="21596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5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HANNA 11yrs old OTF" charset="-127"/>
                  <a:ea typeface="BM HANNA 11yrs old OTF" charset="-127"/>
                  <a:cs typeface="BM HANNA 11yrs old OTF" charset="-127"/>
                </a:rPr>
                <a:t>프로그램 종료</a:t>
              </a:r>
              <a:endParaRPr lang="ko-KR" altLang="en-US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528544" y="401934"/>
            <a:ext cx="7757327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시간표</a:t>
            </a:r>
            <a:r>
              <a:rPr lang="en-US" altLang="ko-KR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_</a:t>
            </a:r>
            <a:r>
              <a:rPr lang="ko-KR" altLang="en-US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기능명세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(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~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5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/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1</a:t>
            </a:r>
            <a:r>
              <a:rPr lang="ko-KR" altLang="en-US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)</a:t>
            </a:r>
            <a:endParaRPr lang="ko-KR" altLang="en-US" sz="2400" b="1" dirty="0">
              <a:solidFill>
                <a:schemeClr val="accent2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6" name="제목 1"/>
          <p:cNvSpPr>
            <a:spLocks noGrp="1"/>
          </p:cNvSpPr>
          <p:nvPr>
            <p:ph type="title"/>
          </p:nvPr>
        </p:nvSpPr>
        <p:spPr>
          <a:xfrm>
            <a:off x="465244" y="1738361"/>
            <a:ext cx="11381766" cy="49940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1.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프로젝트 메뉴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→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참조 추가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→ </a:t>
            </a:r>
            <a:r>
              <a:rPr lang="en-US" altLang="ko-KR" sz="2400" b="1" dirty="0" err="1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Nuget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패키지 관리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→        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   </a:t>
            </a:r>
            <a:r>
              <a:rPr lang="en-US" altLang="ko-KR" sz="2400" b="1" dirty="0" err="1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Microsoft.Office.Interop.Excel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추가 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2.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using Excel = </a:t>
            </a:r>
            <a:r>
              <a:rPr lang="en-US" altLang="ko-KR" sz="2400" b="1" dirty="0" err="1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Microsoft.Office.Interop.Excel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;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79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465244" y="1738361"/>
            <a:ext cx="11381766" cy="49940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간단히 설계하고 프로그래밍 하기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 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변수 명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,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클래스 명은 직관적으로</a:t>
            </a:r>
            <a:b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 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객체지향적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: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클래스 나누기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/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멤버 필드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속성 등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  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ex&gt; Member, Book, </a:t>
            </a:r>
            <a:r>
              <a:rPr lang="en-US" altLang="ko-KR" sz="2400" b="1" dirty="0" err="1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BookManager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Class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7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 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메인 함수는 깔끔하게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 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예외처리 신경 쓸 것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/</a:t>
            </a:r>
            <a:r>
              <a:rPr lang="ko-KR" altLang="en-US" sz="2400" b="1" dirty="0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2400" b="1" dirty="0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try ~ catch /</a:t>
            </a:r>
            <a:r>
              <a:rPr lang="ko-KR" altLang="en-US" sz="2400" b="1" dirty="0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2400" b="1" dirty="0" err="1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goto</a:t>
            </a:r>
            <a:r>
              <a:rPr lang="en-US" altLang="ko-KR" sz="2400" b="1" dirty="0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/ ref</a:t>
            </a:r>
            <a:r>
              <a:rPr lang="ko-KR" altLang="en-US" sz="2400" b="1" dirty="0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금지</a:t>
            </a:r>
            <a:br>
              <a:rPr lang="en-US" altLang="ko-KR" sz="2400" b="1" dirty="0">
                <a:solidFill>
                  <a:schemeClr val="accent6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스스로 생각해보고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,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찾아보고 물어보기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/  </a:t>
            </a:r>
            <a:r>
              <a:rPr lang="ko-KR" altLang="en-US" sz="2400" b="1" dirty="0">
                <a:solidFill>
                  <a:schemeClr val="accent5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직접적으로 알려주지 말기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</a:br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28544" y="401934"/>
            <a:ext cx="8811399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accent2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프로그래밍 과제시 주의할 점</a:t>
            </a:r>
            <a:endParaRPr lang="ko-KR" altLang="en-US" sz="4000" b="1" dirty="0">
              <a:solidFill>
                <a:schemeClr val="accent2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78942" y="742673"/>
            <a:ext cx="1337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857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</TotalTime>
  <Words>79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BM DoHyeon OTF</vt:lpstr>
      <vt:lpstr>BM HANNA 11yrs old OTF</vt:lpstr>
      <vt:lpstr>Gungsuh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컴퓨터공학과  소프트웨어학과</vt:lpstr>
      <vt:lpstr> 1. 프로젝트 메뉴 → 참조 추가 → Nuget 패키지 관리 →            Microsoft.Office.Interop.Excel 추가     2. using Excel = Microsoft.Office.Interop.Excel;  </vt:lpstr>
      <vt:lpstr>-  간단히 설계하고 프로그래밍 하기  -  변수 명, 클래스 명은 직관적으로  -  객체지향적 : 클래스 나누기 / 멤버 필드 - 속성 등        ex&gt; Member, Book, BookManager Class  -  메인 함수는 깔끔하게  -  예외처리 신경 쓸 것 / try ~ catch / goto / ref 금지  -  스스로 생각해보고, 찾아보고 물어보기  /  직접적으로 알려주지 말기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chocho</dc:creator>
  <cp:lastModifiedBy>박민현</cp:lastModifiedBy>
  <cp:revision>93</cp:revision>
  <cp:lastPrinted>2016-04-03T09:37:02Z</cp:lastPrinted>
  <dcterms:created xsi:type="dcterms:W3CDTF">2015-03-26T12:19:48Z</dcterms:created>
  <dcterms:modified xsi:type="dcterms:W3CDTF">2017-04-14T14:15:44Z</dcterms:modified>
</cp:coreProperties>
</file>