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967436-2D75-42DA-B056-4ED7D2E53D99}" type="doc">
      <dgm:prSet loTypeId="urn:microsoft.com/office/officeart/2005/8/layout/hierarchy1" loCatId="hierarchy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242D1949-4636-42DC-B4C6-6E722F152451}">
      <dgm:prSet phldrT="[텍스트]"/>
      <dgm:spPr/>
      <dgm:t>
        <a:bodyPr/>
        <a:lstStyle/>
        <a:p>
          <a:pPr latinLnBrk="1"/>
          <a:r>
            <a:rPr lang="en-US" altLang="ko-KR" dirty="0"/>
            <a:t>Main</a:t>
          </a:r>
          <a:endParaRPr lang="ko-KR" altLang="en-US" dirty="0"/>
        </a:p>
      </dgm:t>
    </dgm:pt>
    <dgm:pt modelId="{B707B23B-50D2-45C6-B8C7-6492CB545AC0}" type="parTrans" cxnId="{1B7A4D95-A5A5-46BE-A9BE-99988BF89370}">
      <dgm:prSet/>
      <dgm:spPr/>
      <dgm:t>
        <a:bodyPr/>
        <a:lstStyle/>
        <a:p>
          <a:pPr latinLnBrk="1"/>
          <a:endParaRPr lang="ko-KR" altLang="en-US"/>
        </a:p>
      </dgm:t>
    </dgm:pt>
    <dgm:pt modelId="{51B66BBE-0017-4990-8B8C-940B254FB74A}" type="sibTrans" cxnId="{1B7A4D95-A5A5-46BE-A9BE-99988BF89370}">
      <dgm:prSet/>
      <dgm:spPr/>
      <dgm:t>
        <a:bodyPr/>
        <a:lstStyle/>
        <a:p>
          <a:pPr latinLnBrk="1"/>
          <a:endParaRPr lang="ko-KR" altLang="en-US"/>
        </a:p>
      </dgm:t>
    </dgm:pt>
    <dgm:pt modelId="{58EAD83B-EEC9-4015-9420-541BB9627E2D}">
      <dgm:prSet phldrT="[텍스트]"/>
      <dgm:spPr/>
      <dgm:t>
        <a:bodyPr/>
        <a:lstStyle/>
        <a:p>
          <a:pPr latinLnBrk="1"/>
          <a:r>
            <a:rPr lang="en-US" altLang="ko-KR" dirty="0" err="1"/>
            <a:t>Menu_list</a:t>
          </a:r>
          <a:endParaRPr lang="ko-KR" altLang="en-US" dirty="0"/>
        </a:p>
      </dgm:t>
    </dgm:pt>
    <dgm:pt modelId="{91976B29-3E19-41F7-97A4-2F4B88E4FEAB}" type="parTrans" cxnId="{73D2E5F9-88BA-41B2-8323-696FC35372A9}">
      <dgm:prSet/>
      <dgm:spPr/>
      <dgm:t>
        <a:bodyPr/>
        <a:lstStyle/>
        <a:p>
          <a:pPr latinLnBrk="1"/>
          <a:endParaRPr lang="ko-KR" altLang="en-US"/>
        </a:p>
      </dgm:t>
    </dgm:pt>
    <dgm:pt modelId="{1CCB3147-C309-498B-AF0D-0236728319EF}" type="sibTrans" cxnId="{73D2E5F9-88BA-41B2-8323-696FC35372A9}">
      <dgm:prSet/>
      <dgm:spPr/>
      <dgm:t>
        <a:bodyPr/>
        <a:lstStyle/>
        <a:p>
          <a:pPr latinLnBrk="1"/>
          <a:endParaRPr lang="ko-KR" altLang="en-US"/>
        </a:p>
      </dgm:t>
    </dgm:pt>
    <dgm:pt modelId="{283C1A8C-C4BC-47FE-87D8-5577E5C78BCE}">
      <dgm:prSet phldrT="[텍스트]"/>
      <dgm:spPr/>
      <dgm:t>
        <a:bodyPr/>
        <a:lstStyle/>
        <a:p>
          <a:pPr latinLnBrk="1"/>
          <a:r>
            <a:rPr lang="en-US" altLang="ko-KR" dirty="0" err="1"/>
            <a:t>VS_com</a:t>
          </a:r>
          <a:endParaRPr lang="ko-KR" altLang="en-US" dirty="0"/>
        </a:p>
      </dgm:t>
    </dgm:pt>
    <dgm:pt modelId="{8C07F955-E4F8-47DD-952B-20AE740C0F49}" type="parTrans" cxnId="{BDAB09AE-C53D-4CD0-A748-C6BE85E15C96}">
      <dgm:prSet/>
      <dgm:spPr/>
      <dgm:t>
        <a:bodyPr/>
        <a:lstStyle/>
        <a:p>
          <a:pPr latinLnBrk="1"/>
          <a:endParaRPr lang="ko-KR" altLang="en-US"/>
        </a:p>
      </dgm:t>
    </dgm:pt>
    <dgm:pt modelId="{FB322004-CB78-4B7B-9EB1-99067E737948}" type="sibTrans" cxnId="{BDAB09AE-C53D-4CD0-A748-C6BE85E15C96}">
      <dgm:prSet/>
      <dgm:spPr/>
      <dgm:t>
        <a:bodyPr/>
        <a:lstStyle/>
        <a:p>
          <a:pPr latinLnBrk="1"/>
          <a:endParaRPr lang="ko-KR" altLang="en-US"/>
        </a:p>
      </dgm:t>
    </dgm:pt>
    <dgm:pt modelId="{A5C3A33B-2E4F-4377-BAD4-D73AA1AE8ED3}">
      <dgm:prSet phldrT="[텍스트]"/>
      <dgm:spPr/>
      <dgm:t>
        <a:bodyPr/>
        <a:lstStyle/>
        <a:p>
          <a:pPr latinLnBrk="1"/>
          <a:r>
            <a:rPr lang="en-US" altLang="ko-KR" dirty="0" err="1"/>
            <a:t>VS_player</a:t>
          </a:r>
          <a:endParaRPr lang="en-US" altLang="ko-KR" dirty="0"/>
        </a:p>
      </dgm:t>
    </dgm:pt>
    <dgm:pt modelId="{03EA1AF3-B65F-43D4-84CE-F03A2B457568}" type="parTrans" cxnId="{0D61B325-54DF-480B-A4D3-B862BFADE903}">
      <dgm:prSet/>
      <dgm:spPr/>
      <dgm:t>
        <a:bodyPr/>
        <a:lstStyle/>
        <a:p>
          <a:pPr latinLnBrk="1"/>
          <a:endParaRPr lang="ko-KR" altLang="en-US"/>
        </a:p>
      </dgm:t>
    </dgm:pt>
    <dgm:pt modelId="{DF939D90-D011-4E16-9C61-D85E3AD796E3}" type="sibTrans" cxnId="{0D61B325-54DF-480B-A4D3-B862BFADE903}">
      <dgm:prSet/>
      <dgm:spPr/>
      <dgm:t>
        <a:bodyPr/>
        <a:lstStyle/>
        <a:p>
          <a:pPr latinLnBrk="1"/>
          <a:endParaRPr lang="ko-KR" altLang="en-US"/>
        </a:p>
      </dgm:t>
    </dgm:pt>
    <dgm:pt modelId="{AA7599E6-F9F1-4864-A7EF-E5C2BE710D05}">
      <dgm:prSet phldrT="[텍스트]"/>
      <dgm:spPr/>
      <dgm:t>
        <a:bodyPr/>
        <a:lstStyle/>
        <a:p>
          <a:pPr latinLnBrk="1"/>
          <a:r>
            <a:rPr lang="en-US" altLang="ko-KR" dirty="0"/>
            <a:t>Score</a:t>
          </a:r>
        </a:p>
      </dgm:t>
    </dgm:pt>
    <dgm:pt modelId="{A9CA5EBE-E835-4808-AA28-C384F16B7AB9}" type="parTrans" cxnId="{4A723608-1615-45D2-9C26-9565C4288C1F}">
      <dgm:prSet/>
      <dgm:spPr/>
      <dgm:t>
        <a:bodyPr/>
        <a:lstStyle/>
        <a:p>
          <a:pPr latinLnBrk="1"/>
          <a:endParaRPr lang="ko-KR" altLang="en-US"/>
        </a:p>
      </dgm:t>
    </dgm:pt>
    <dgm:pt modelId="{0D55D6C8-2346-4B27-89F3-1AD2FF476C52}" type="sibTrans" cxnId="{4A723608-1615-45D2-9C26-9565C4288C1F}">
      <dgm:prSet/>
      <dgm:spPr/>
      <dgm:t>
        <a:bodyPr/>
        <a:lstStyle/>
        <a:p>
          <a:pPr latinLnBrk="1"/>
          <a:endParaRPr lang="ko-KR" altLang="en-US"/>
        </a:p>
      </dgm:t>
    </dgm:pt>
    <dgm:pt modelId="{9C1C147F-3C04-45DF-9E46-822D0E07200D}">
      <dgm:prSet phldrT="[텍스트]"/>
      <dgm:spPr/>
      <dgm:t>
        <a:bodyPr/>
        <a:lstStyle/>
        <a:p>
          <a:pPr latinLnBrk="1"/>
          <a:r>
            <a:rPr lang="en-US" altLang="ko-KR" dirty="0"/>
            <a:t>com</a:t>
          </a:r>
          <a:endParaRPr lang="ko-KR" altLang="en-US" dirty="0"/>
        </a:p>
      </dgm:t>
    </dgm:pt>
    <dgm:pt modelId="{1660787C-250D-4D14-86EC-8871893AF635}" type="parTrans" cxnId="{3EF4455A-7F2E-4C35-948B-1146A6499ECB}">
      <dgm:prSet/>
      <dgm:spPr/>
      <dgm:t>
        <a:bodyPr/>
        <a:lstStyle/>
        <a:p>
          <a:pPr latinLnBrk="1"/>
          <a:endParaRPr lang="ko-KR" altLang="en-US"/>
        </a:p>
      </dgm:t>
    </dgm:pt>
    <dgm:pt modelId="{E33241FC-7297-48DD-AC55-054EC7EC0CD6}" type="sibTrans" cxnId="{3EF4455A-7F2E-4C35-948B-1146A6499ECB}">
      <dgm:prSet/>
      <dgm:spPr/>
      <dgm:t>
        <a:bodyPr/>
        <a:lstStyle/>
        <a:p>
          <a:pPr latinLnBrk="1"/>
          <a:endParaRPr lang="ko-KR" altLang="en-US"/>
        </a:p>
      </dgm:t>
    </dgm:pt>
    <dgm:pt modelId="{B77CD9CB-5541-47ED-AE27-1ACA3AE7E6F4}" type="pres">
      <dgm:prSet presAssocID="{20967436-2D75-42DA-B056-4ED7D2E53D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4C3496-79A5-47A3-B4AE-CA97A0157541}" type="pres">
      <dgm:prSet presAssocID="{242D1949-4636-42DC-B4C6-6E722F152451}" presName="hierRoot1" presStyleCnt="0"/>
      <dgm:spPr/>
    </dgm:pt>
    <dgm:pt modelId="{8A0CF1FD-6F43-49EB-8436-FA5AD83FB84F}" type="pres">
      <dgm:prSet presAssocID="{242D1949-4636-42DC-B4C6-6E722F152451}" presName="composite" presStyleCnt="0"/>
      <dgm:spPr/>
    </dgm:pt>
    <dgm:pt modelId="{1DEB94B8-219B-4297-B493-FB2885B76441}" type="pres">
      <dgm:prSet presAssocID="{242D1949-4636-42DC-B4C6-6E722F152451}" presName="background" presStyleLbl="node0" presStyleIdx="0" presStyleCnt="1"/>
      <dgm:spPr/>
    </dgm:pt>
    <dgm:pt modelId="{89FCED07-53C2-44E3-9558-25A03466157F}" type="pres">
      <dgm:prSet presAssocID="{242D1949-4636-42DC-B4C6-6E722F152451}" presName="text" presStyleLbl="fgAcc0" presStyleIdx="0" presStyleCnt="1">
        <dgm:presLayoutVars>
          <dgm:chPref val="3"/>
        </dgm:presLayoutVars>
      </dgm:prSet>
      <dgm:spPr/>
    </dgm:pt>
    <dgm:pt modelId="{559B5697-7BB7-4C8E-8E59-366297D818C6}" type="pres">
      <dgm:prSet presAssocID="{242D1949-4636-42DC-B4C6-6E722F152451}" presName="hierChild2" presStyleCnt="0"/>
      <dgm:spPr/>
    </dgm:pt>
    <dgm:pt modelId="{E41242E1-4612-4E28-B7C6-A617AAA9B945}" type="pres">
      <dgm:prSet presAssocID="{91976B29-3E19-41F7-97A4-2F4B88E4FEAB}" presName="Name10" presStyleLbl="parChTrans1D2" presStyleIdx="0" presStyleCnt="1"/>
      <dgm:spPr/>
    </dgm:pt>
    <dgm:pt modelId="{0D43D29C-D015-4B5C-968B-73377A71B809}" type="pres">
      <dgm:prSet presAssocID="{58EAD83B-EEC9-4015-9420-541BB9627E2D}" presName="hierRoot2" presStyleCnt="0"/>
      <dgm:spPr/>
    </dgm:pt>
    <dgm:pt modelId="{D43B5AFC-1EA6-49B4-84B5-BF8A22DA1B8A}" type="pres">
      <dgm:prSet presAssocID="{58EAD83B-EEC9-4015-9420-541BB9627E2D}" presName="composite2" presStyleCnt="0"/>
      <dgm:spPr/>
    </dgm:pt>
    <dgm:pt modelId="{2FE06DB2-568E-4A08-A2C6-1AA9151EB49E}" type="pres">
      <dgm:prSet presAssocID="{58EAD83B-EEC9-4015-9420-541BB9627E2D}" presName="background2" presStyleLbl="node2" presStyleIdx="0" presStyleCnt="1"/>
      <dgm:spPr/>
    </dgm:pt>
    <dgm:pt modelId="{B0EC12CA-9EAC-4D40-9445-F5450E2C3A21}" type="pres">
      <dgm:prSet presAssocID="{58EAD83B-EEC9-4015-9420-541BB9627E2D}" presName="text2" presStyleLbl="fgAcc2" presStyleIdx="0" presStyleCnt="1">
        <dgm:presLayoutVars>
          <dgm:chPref val="3"/>
        </dgm:presLayoutVars>
      </dgm:prSet>
      <dgm:spPr/>
    </dgm:pt>
    <dgm:pt modelId="{83DE0CB3-6F6E-4789-A55B-D1A40E6D0DE4}" type="pres">
      <dgm:prSet presAssocID="{58EAD83B-EEC9-4015-9420-541BB9627E2D}" presName="hierChild3" presStyleCnt="0"/>
      <dgm:spPr/>
    </dgm:pt>
    <dgm:pt modelId="{D4138ED3-55D2-48AB-B9CD-688D97E277D9}" type="pres">
      <dgm:prSet presAssocID="{8C07F955-E4F8-47DD-952B-20AE740C0F49}" presName="Name17" presStyleLbl="parChTrans1D3" presStyleIdx="0" presStyleCnt="3"/>
      <dgm:spPr/>
    </dgm:pt>
    <dgm:pt modelId="{A76F64AA-0EC9-46CF-9172-6C7F8A168A6F}" type="pres">
      <dgm:prSet presAssocID="{283C1A8C-C4BC-47FE-87D8-5577E5C78BCE}" presName="hierRoot3" presStyleCnt="0"/>
      <dgm:spPr/>
    </dgm:pt>
    <dgm:pt modelId="{63ED8140-4C78-4284-8804-EC5F3B19E4F4}" type="pres">
      <dgm:prSet presAssocID="{283C1A8C-C4BC-47FE-87D8-5577E5C78BCE}" presName="composite3" presStyleCnt="0"/>
      <dgm:spPr/>
    </dgm:pt>
    <dgm:pt modelId="{1092CDE9-C501-4195-9540-2727D2E8DB08}" type="pres">
      <dgm:prSet presAssocID="{283C1A8C-C4BC-47FE-87D8-5577E5C78BCE}" presName="background3" presStyleLbl="node3" presStyleIdx="0" presStyleCnt="3"/>
      <dgm:spPr/>
    </dgm:pt>
    <dgm:pt modelId="{4C6F39B2-0604-4565-8C6F-381E201A6468}" type="pres">
      <dgm:prSet presAssocID="{283C1A8C-C4BC-47FE-87D8-5577E5C78BCE}" presName="text3" presStyleLbl="fgAcc3" presStyleIdx="0" presStyleCnt="3">
        <dgm:presLayoutVars>
          <dgm:chPref val="3"/>
        </dgm:presLayoutVars>
      </dgm:prSet>
      <dgm:spPr/>
    </dgm:pt>
    <dgm:pt modelId="{F4939663-0729-4DEA-8559-8B375753295B}" type="pres">
      <dgm:prSet presAssocID="{283C1A8C-C4BC-47FE-87D8-5577E5C78BCE}" presName="hierChild4" presStyleCnt="0"/>
      <dgm:spPr/>
    </dgm:pt>
    <dgm:pt modelId="{DDC74332-863B-4962-80A4-25DB8130CC6B}" type="pres">
      <dgm:prSet presAssocID="{1660787C-250D-4D14-86EC-8871893AF635}" presName="Name23" presStyleLbl="parChTrans1D4" presStyleIdx="0" presStyleCnt="1"/>
      <dgm:spPr/>
    </dgm:pt>
    <dgm:pt modelId="{99CB0944-0660-4F21-AFE8-EE1F84863EE3}" type="pres">
      <dgm:prSet presAssocID="{9C1C147F-3C04-45DF-9E46-822D0E07200D}" presName="hierRoot4" presStyleCnt="0"/>
      <dgm:spPr/>
    </dgm:pt>
    <dgm:pt modelId="{796EA297-4B40-49ED-B827-69364BA521BF}" type="pres">
      <dgm:prSet presAssocID="{9C1C147F-3C04-45DF-9E46-822D0E07200D}" presName="composite4" presStyleCnt="0"/>
      <dgm:spPr/>
    </dgm:pt>
    <dgm:pt modelId="{02A71CEF-6938-40BD-830D-B05F1014A7BF}" type="pres">
      <dgm:prSet presAssocID="{9C1C147F-3C04-45DF-9E46-822D0E07200D}" presName="background4" presStyleLbl="node4" presStyleIdx="0" presStyleCnt="1"/>
      <dgm:spPr/>
    </dgm:pt>
    <dgm:pt modelId="{0AF30268-3858-4AA3-82D8-FD93E44E9164}" type="pres">
      <dgm:prSet presAssocID="{9C1C147F-3C04-45DF-9E46-822D0E07200D}" presName="text4" presStyleLbl="fgAcc4" presStyleIdx="0" presStyleCnt="1">
        <dgm:presLayoutVars>
          <dgm:chPref val="3"/>
        </dgm:presLayoutVars>
      </dgm:prSet>
      <dgm:spPr/>
    </dgm:pt>
    <dgm:pt modelId="{A437B3F1-3308-43B7-BE24-EAE7EB53C460}" type="pres">
      <dgm:prSet presAssocID="{9C1C147F-3C04-45DF-9E46-822D0E07200D}" presName="hierChild5" presStyleCnt="0"/>
      <dgm:spPr/>
    </dgm:pt>
    <dgm:pt modelId="{39C7DA56-AEFB-4553-B296-09A89739737D}" type="pres">
      <dgm:prSet presAssocID="{03EA1AF3-B65F-43D4-84CE-F03A2B457568}" presName="Name17" presStyleLbl="parChTrans1D3" presStyleIdx="1" presStyleCnt="3"/>
      <dgm:spPr/>
    </dgm:pt>
    <dgm:pt modelId="{874D2806-3449-4475-BD4C-8FE7917B6462}" type="pres">
      <dgm:prSet presAssocID="{A5C3A33B-2E4F-4377-BAD4-D73AA1AE8ED3}" presName="hierRoot3" presStyleCnt="0"/>
      <dgm:spPr/>
    </dgm:pt>
    <dgm:pt modelId="{B13FF19C-B67A-4699-922B-B59F8687E777}" type="pres">
      <dgm:prSet presAssocID="{A5C3A33B-2E4F-4377-BAD4-D73AA1AE8ED3}" presName="composite3" presStyleCnt="0"/>
      <dgm:spPr/>
    </dgm:pt>
    <dgm:pt modelId="{A660010A-D7B4-4D0E-8C02-1FE4C00EEEDF}" type="pres">
      <dgm:prSet presAssocID="{A5C3A33B-2E4F-4377-BAD4-D73AA1AE8ED3}" presName="background3" presStyleLbl="node3" presStyleIdx="1" presStyleCnt="3"/>
      <dgm:spPr/>
    </dgm:pt>
    <dgm:pt modelId="{DF184EF8-6F0F-4CBA-BB23-051BF2D37FD0}" type="pres">
      <dgm:prSet presAssocID="{A5C3A33B-2E4F-4377-BAD4-D73AA1AE8ED3}" presName="text3" presStyleLbl="fgAcc3" presStyleIdx="1" presStyleCnt="3">
        <dgm:presLayoutVars>
          <dgm:chPref val="3"/>
        </dgm:presLayoutVars>
      </dgm:prSet>
      <dgm:spPr/>
    </dgm:pt>
    <dgm:pt modelId="{75E71D7B-F1A6-4413-9CEE-A8865BCBC4A2}" type="pres">
      <dgm:prSet presAssocID="{A5C3A33B-2E4F-4377-BAD4-D73AA1AE8ED3}" presName="hierChild4" presStyleCnt="0"/>
      <dgm:spPr/>
    </dgm:pt>
    <dgm:pt modelId="{7391D925-38B5-4DFF-90E9-0C9F2A0C9A9C}" type="pres">
      <dgm:prSet presAssocID="{A9CA5EBE-E835-4808-AA28-C384F16B7AB9}" presName="Name17" presStyleLbl="parChTrans1D3" presStyleIdx="2" presStyleCnt="3"/>
      <dgm:spPr/>
    </dgm:pt>
    <dgm:pt modelId="{D2F6179F-794C-4CB6-8907-62E78EC1F68B}" type="pres">
      <dgm:prSet presAssocID="{AA7599E6-F9F1-4864-A7EF-E5C2BE710D05}" presName="hierRoot3" presStyleCnt="0"/>
      <dgm:spPr/>
    </dgm:pt>
    <dgm:pt modelId="{2D09B08E-6589-45C2-8F27-45F72A87AE16}" type="pres">
      <dgm:prSet presAssocID="{AA7599E6-F9F1-4864-A7EF-E5C2BE710D05}" presName="composite3" presStyleCnt="0"/>
      <dgm:spPr/>
    </dgm:pt>
    <dgm:pt modelId="{BE364E46-D1F3-4990-9622-5DF0C14A5C41}" type="pres">
      <dgm:prSet presAssocID="{AA7599E6-F9F1-4864-A7EF-E5C2BE710D05}" presName="background3" presStyleLbl="node3" presStyleIdx="2" presStyleCnt="3"/>
      <dgm:spPr/>
    </dgm:pt>
    <dgm:pt modelId="{A59F0514-5A63-401A-8E85-561894125F3E}" type="pres">
      <dgm:prSet presAssocID="{AA7599E6-F9F1-4864-A7EF-E5C2BE710D05}" presName="text3" presStyleLbl="fgAcc3" presStyleIdx="2" presStyleCnt="3">
        <dgm:presLayoutVars>
          <dgm:chPref val="3"/>
        </dgm:presLayoutVars>
      </dgm:prSet>
      <dgm:spPr/>
    </dgm:pt>
    <dgm:pt modelId="{4151BAA6-4231-43B6-8385-60371939DEA0}" type="pres">
      <dgm:prSet presAssocID="{AA7599E6-F9F1-4864-A7EF-E5C2BE710D05}" presName="hierChild4" presStyleCnt="0"/>
      <dgm:spPr/>
    </dgm:pt>
  </dgm:ptLst>
  <dgm:cxnLst>
    <dgm:cxn modelId="{3EF4455A-7F2E-4C35-948B-1146A6499ECB}" srcId="{283C1A8C-C4BC-47FE-87D8-5577E5C78BCE}" destId="{9C1C147F-3C04-45DF-9E46-822D0E07200D}" srcOrd="0" destOrd="0" parTransId="{1660787C-250D-4D14-86EC-8871893AF635}" sibTransId="{E33241FC-7297-48DD-AC55-054EC7EC0CD6}"/>
    <dgm:cxn modelId="{CE7BFADB-5B93-426B-BBCD-9360D814B1DA}" type="presOf" srcId="{242D1949-4636-42DC-B4C6-6E722F152451}" destId="{89FCED07-53C2-44E3-9558-25A03466157F}" srcOrd="0" destOrd="0" presId="urn:microsoft.com/office/officeart/2005/8/layout/hierarchy1"/>
    <dgm:cxn modelId="{EAD5D9A2-5F16-4999-9BD0-78E4FCA15A05}" type="presOf" srcId="{91976B29-3E19-41F7-97A4-2F4B88E4FEAB}" destId="{E41242E1-4612-4E28-B7C6-A617AAA9B945}" srcOrd="0" destOrd="0" presId="urn:microsoft.com/office/officeart/2005/8/layout/hierarchy1"/>
    <dgm:cxn modelId="{73D2E5F9-88BA-41B2-8323-696FC35372A9}" srcId="{242D1949-4636-42DC-B4C6-6E722F152451}" destId="{58EAD83B-EEC9-4015-9420-541BB9627E2D}" srcOrd="0" destOrd="0" parTransId="{91976B29-3E19-41F7-97A4-2F4B88E4FEAB}" sibTransId="{1CCB3147-C309-498B-AF0D-0236728319EF}"/>
    <dgm:cxn modelId="{1C8187CA-A88D-4A23-B648-F1BB57EFB713}" type="presOf" srcId="{A5C3A33B-2E4F-4377-BAD4-D73AA1AE8ED3}" destId="{DF184EF8-6F0F-4CBA-BB23-051BF2D37FD0}" srcOrd="0" destOrd="0" presId="urn:microsoft.com/office/officeart/2005/8/layout/hierarchy1"/>
    <dgm:cxn modelId="{1B7A4D95-A5A5-46BE-A9BE-99988BF89370}" srcId="{20967436-2D75-42DA-B056-4ED7D2E53D99}" destId="{242D1949-4636-42DC-B4C6-6E722F152451}" srcOrd="0" destOrd="0" parTransId="{B707B23B-50D2-45C6-B8C7-6492CB545AC0}" sibTransId="{51B66BBE-0017-4990-8B8C-940B254FB74A}"/>
    <dgm:cxn modelId="{C7DD48A0-CFF8-491D-983A-C9C92C7E61E7}" type="presOf" srcId="{8C07F955-E4F8-47DD-952B-20AE740C0F49}" destId="{D4138ED3-55D2-48AB-B9CD-688D97E277D9}" srcOrd="0" destOrd="0" presId="urn:microsoft.com/office/officeart/2005/8/layout/hierarchy1"/>
    <dgm:cxn modelId="{9412427A-56EC-461E-A2E9-9DF5331DEBA5}" type="presOf" srcId="{AA7599E6-F9F1-4864-A7EF-E5C2BE710D05}" destId="{A59F0514-5A63-401A-8E85-561894125F3E}" srcOrd="0" destOrd="0" presId="urn:microsoft.com/office/officeart/2005/8/layout/hierarchy1"/>
    <dgm:cxn modelId="{26E76138-5B2D-4703-BD6D-ED2B414FEC7F}" type="presOf" srcId="{20967436-2D75-42DA-B056-4ED7D2E53D99}" destId="{B77CD9CB-5541-47ED-AE27-1ACA3AE7E6F4}" srcOrd="0" destOrd="0" presId="urn:microsoft.com/office/officeart/2005/8/layout/hierarchy1"/>
    <dgm:cxn modelId="{BACEFC6C-42DB-4ECE-9DBB-418FDF0C433B}" type="presOf" srcId="{9C1C147F-3C04-45DF-9E46-822D0E07200D}" destId="{0AF30268-3858-4AA3-82D8-FD93E44E9164}" srcOrd="0" destOrd="0" presId="urn:microsoft.com/office/officeart/2005/8/layout/hierarchy1"/>
    <dgm:cxn modelId="{4A723608-1615-45D2-9C26-9565C4288C1F}" srcId="{58EAD83B-EEC9-4015-9420-541BB9627E2D}" destId="{AA7599E6-F9F1-4864-A7EF-E5C2BE710D05}" srcOrd="2" destOrd="0" parTransId="{A9CA5EBE-E835-4808-AA28-C384F16B7AB9}" sibTransId="{0D55D6C8-2346-4B27-89F3-1AD2FF476C52}"/>
    <dgm:cxn modelId="{0D61B325-54DF-480B-A4D3-B862BFADE903}" srcId="{58EAD83B-EEC9-4015-9420-541BB9627E2D}" destId="{A5C3A33B-2E4F-4377-BAD4-D73AA1AE8ED3}" srcOrd="1" destOrd="0" parTransId="{03EA1AF3-B65F-43D4-84CE-F03A2B457568}" sibTransId="{DF939D90-D011-4E16-9C61-D85E3AD796E3}"/>
    <dgm:cxn modelId="{9BF85569-1547-4200-96FD-9E6523D0A357}" type="presOf" srcId="{283C1A8C-C4BC-47FE-87D8-5577E5C78BCE}" destId="{4C6F39B2-0604-4565-8C6F-381E201A6468}" srcOrd="0" destOrd="0" presId="urn:microsoft.com/office/officeart/2005/8/layout/hierarchy1"/>
    <dgm:cxn modelId="{BDAB09AE-C53D-4CD0-A748-C6BE85E15C96}" srcId="{58EAD83B-EEC9-4015-9420-541BB9627E2D}" destId="{283C1A8C-C4BC-47FE-87D8-5577E5C78BCE}" srcOrd="0" destOrd="0" parTransId="{8C07F955-E4F8-47DD-952B-20AE740C0F49}" sibTransId="{FB322004-CB78-4B7B-9EB1-99067E737948}"/>
    <dgm:cxn modelId="{68560C46-9E2F-4A18-BF8C-E8DBC1C1914F}" type="presOf" srcId="{1660787C-250D-4D14-86EC-8871893AF635}" destId="{DDC74332-863B-4962-80A4-25DB8130CC6B}" srcOrd="0" destOrd="0" presId="urn:microsoft.com/office/officeart/2005/8/layout/hierarchy1"/>
    <dgm:cxn modelId="{20535A9E-5AF6-4009-869B-ABF8E1BA8B6B}" type="presOf" srcId="{A9CA5EBE-E835-4808-AA28-C384F16B7AB9}" destId="{7391D925-38B5-4DFF-90E9-0C9F2A0C9A9C}" srcOrd="0" destOrd="0" presId="urn:microsoft.com/office/officeart/2005/8/layout/hierarchy1"/>
    <dgm:cxn modelId="{C8B26FF1-6F77-4576-AD58-92A28849C472}" type="presOf" srcId="{58EAD83B-EEC9-4015-9420-541BB9627E2D}" destId="{B0EC12CA-9EAC-4D40-9445-F5450E2C3A21}" srcOrd="0" destOrd="0" presId="urn:microsoft.com/office/officeart/2005/8/layout/hierarchy1"/>
    <dgm:cxn modelId="{B0BE7AA3-6D09-44C4-B2D1-50F8321E70B7}" type="presOf" srcId="{03EA1AF3-B65F-43D4-84CE-F03A2B457568}" destId="{39C7DA56-AEFB-4553-B296-09A89739737D}" srcOrd="0" destOrd="0" presId="urn:microsoft.com/office/officeart/2005/8/layout/hierarchy1"/>
    <dgm:cxn modelId="{3BE0DCE5-8671-4EB0-9BD7-DDE726ED5F71}" type="presParOf" srcId="{B77CD9CB-5541-47ED-AE27-1ACA3AE7E6F4}" destId="{794C3496-79A5-47A3-B4AE-CA97A0157541}" srcOrd="0" destOrd="0" presId="urn:microsoft.com/office/officeart/2005/8/layout/hierarchy1"/>
    <dgm:cxn modelId="{5C5EE320-11CF-41A1-95F2-FD29F8945D4E}" type="presParOf" srcId="{794C3496-79A5-47A3-B4AE-CA97A0157541}" destId="{8A0CF1FD-6F43-49EB-8436-FA5AD83FB84F}" srcOrd="0" destOrd="0" presId="urn:microsoft.com/office/officeart/2005/8/layout/hierarchy1"/>
    <dgm:cxn modelId="{120ECA55-3BEB-4062-B787-C2B7C5500819}" type="presParOf" srcId="{8A0CF1FD-6F43-49EB-8436-FA5AD83FB84F}" destId="{1DEB94B8-219B-4297-B493-FB2885B76441}" srcOrd="0" destOrd="0" presId="urn:microsoft.com/office/officeart/2005/8/layout/hierarchy1"/>
    <dgm:cxn modelId="{76060780-993B-41BA-8B06-3868D0E4AFD8}" type="presParOf" srcId="{8A0CF1FD-6F43-49EB-8436-FA5AD83FB84F}" destId="{89FCED07-53C2-44E3-9558-25A03466157F}" srcOrd="1" destOrd="0" presId="urn:microsoft.com/office/officeart/2005/8/layout/hierarchy1"/>
    <dgm:cxn modelId="{5DD910B3-6980-4329-BDA1-46C474AF7D59}" type="presParOf" srcId="{794C3496-79A5-47A3-B4AE-CA97A0157541}" destId="{559B5697-7BB7-4C8E-8E59-366297D818C6}" srcOrd="1" destOrd="0" presId="urn:microsoft.com/office/officeart/2005/8/layout/hierarchy1"/>
    <dgm:cxn modelId="{FB25FB39-91A7-4787-BEB5-0D3769A46121}" type="presParOf" srcId="{559B5697-7BB7-4C8E-8E59-366297D818C6}" destId="{E41242E1-4612-4E28-B7C6-A617AAA9B945}" srcOrd="0" destOrd="0" presId="urn:microsoft.com/office/officeart/2005/8/layout/hierarchy1"/>
    <dgm:cxn modelId="{A0C7D493-59D0-4E19-B6FB-6D3B1F7CEBE1}" type="presParOf" srcId="{559B5697-7BB7-4C8E-8E59-366297D818C6}" destId="{0D43D29C-D015-4B5C-968B-73377A71B809}" srcOrd="1" destOrd="0" presId="urn:microsoft.com/office/officeart/2005/8/layout/hierarchy1"/>
    <dgm:cxn modelId="{C74FDE9F-9C96-45D1-98CD-06ECCD9ABBF4}" type="presParOf" srcId="{0D43D29C-D015-4B5C-968B-73377A71B809}" destId="{D43B5AFC-1EA6-49B4-84B5-BF8A22DA1B8A}" srcOrd="0" destOrd="0" presId="urn:microsoft.com/office/officeart/2005/8/layout/hierarchy1"/>
    <dgm:cxn modelId="{6E942D33-2673-4ED5-B06B-8693D2D41077}" type="presParOf" srcId="{D43B5AFC-1EA6-49B4-84B5-BF8A22DA1B8A}" destId="{2FE06DB2-568E-4A08-A2C6-1AA9151EB49E}" srcOrd="0" destOrd="0" presId="urn:microsoft.com/office/officeart/2005/8/layout/hierarchy1"/>
    <dgm:cxn modelId="{5102CA93-1800-4B3D-A3F1-C8AF1C1337BE}" type="presParOf" srcId="{D43B5AFC-1EA6-49B4-84B5-BF8A22DA1B8A}" destId="{B0EC12CA-9EAC-4D40-9445-F5450E2C3A21}" srcOrd="1" destOrd="0" presId="urn:microsoft.com/office/officeart/2005/8/layout/hierarchy1"/>
    <dgm:cxn modelId="{80235ECE-CCCC-4C42-AFA3-298E4313A396}" type="presParOf" srcId="{0D43D29C-D015-4B5C-968B-73377A71B809}" destId="{83DE0CB3-6F6E-4789-A55B-D1A40E6D0DE4}" srcOrd="1" destOrd="0" presId="urn:microsoft.com/office/officeart/2005/8/layout/hierarchy1"/>
    <dgm:cxn modelId="{2096771A-1C70-493C-BF26-7B5AB7F478A4}" type="presParOf" srcId="{83DE0CB3-6F6E-4789-A55B-D1A40E6D0DE4}" destId="{D4138ED3-55D2-48AB-B9CD-688D97E277D9}" srcOrd="0" destOrd="0" presId="urn:microsoft.com/office/officeart/2005/8/layout/hierarchy1"/>
    <dgm:cxn modelId="{0EAE90A5-CBCD-40C3-86EA-6A4E0B5203BE}" type="presParOf" srcId="{83DE0CB3-6F6E-4789-A55B-D1A40E6D0DE4}" destId="{A76F64AA-0EC9-46CF-9172-6C7F8A168A6F}" srcOrd="1" destOrd="0" presId="urn:microsoft.com/office/officeart/2005/8/layout/hierarchy1"/>
    <dgm:cxn modelId="{7FAB2112-03B6-48E4-8F55-BA58C3616EA6}" type="presParOf" srcId="{A76F64AA-0EC9-46CF-9172-6C7F8A168A6F}" destId="{63ED8140-4C78-4284-8804-EC5F3B19E4F4}" srcOrd="0" destOrd="0" presId="urn:microsoft.com/office/officeart/2005/8/layout/hierarchy1"/>
    <dgm:cxn modelId="{04DCD2FF-153C-47F6-B981-1C1802F427F3}" type="presParOf" srcId="{63ED8140-4C78-4284-8804-EC5F3B19E4F4}" destId="{1092CDE9-C501-4195-9540-2727D2E8DB08}" srcOrd="0" destOrd="0" presId="urn:microsoft.com/office/officeart/2005/8/layout/hierarchy1"/>
    <dgm:cxn modelId="{DF0E8356-A090-49BF-925A-9B7211A41F10}" type="presParOf" srcId="{63ED8140-4C78-4284-8804-EC5F3B19E4F4}" destId="{4C6F39B2-0604-4565-8C6F-381E201A6468}" srcOrd="1" destOrd="0" presId="urn:microsoft.com/office/officeart/2005/8/layout/hierarchy1"/>
    <dgm:cxn modelId="{281ACF96-2797-456C-B140-E796E73166FB}" type="presParOf" srcId="{A76F64AA-0EC9-46CF-9172-6C7F8A168A6F}" destId="{F4939663-0729-4DEA-8559-8B375753295B}" srcOrd="1" destOrd="0" presId="urn:microsoft.com/office/officeart/2005/8/layout/hierarchy1"/>
    <dgm:cxn modelId="{4376B073-4986-4E0C-845C-7747AC16B1C7}" type="presParOf" srcId="{F4939663-0729-4DEA-8559-8B375753295B}" destId="{DDC74332-863B-4962-80A4-25DB8130CC6B}" srcOrd="0" destOrd="0" presId="urn:microsoft.com/office/officeart/2005/8/layout/hierarchy1"/>
    <dgm:cxn modelId="{B3959E47-9681-4672-803D-23A8A69DFAB1}" type="presParOf" srcId="{F4939663-0729-4DEA-8559-8B375753295B}" destId="{99CB0944-0660-4F21-AFE8-EE1F84863EE3}" srcOrd="1" destOrd="0" presId="urn:microsoft.com/office/officeart/2005/8/layout/hierarchy1"/>
    <dgm:cxn modelId="{1DD47EF9-7A19-4692-B158-F7BE2E57F753}" type="presParOf" srcId="{99CB0944-0660-4F21-AFE8-EE1F84863EE3}" destId="{796EA297-4B40-49ED-B827-69364BA521BF}" srcOrd="0" destOrd="0" presId="urn:microsoft.com/office/officeart/2005/8/layout/hierarchy1"/>
    <dgm:cxn modelId="{7B0F63EA-6205-4107-9EA1-73D858F278A7}" type="presParOf" srcId="{796EA297-4B40-49ED-B827-69364BA521BF}" destId="{02A71CEF-6938-40BD-830D-B05F1014A7BF}" srcOrd="0" destOrd="0" presId="urn:microsoft.com/office/officeart/2005/8/layout/hierarchy1"/>
    <dgm:cxn modelId="{86CCA5B7-7129-4F96-82F6-028AC020379F}" type="presParOf" srcId="{796EA297-4B40-49ED-B827-69364BA521BF}" destId="{0AF30268-3858-4AA3-82D8-FD93E44E9164}" srcOrd="1" destOrd="0" presId="urn:microsoft.com/office/officeart/2005/8/layout/hierarchy1"/>
    <dgm:cxn modelId="{6708FD6A-14F8-4025-8BF8-31D127E6429D}" type="presParOf" srcId="{99CB0944-0660-4F21-AFE8-EE1F84863EE3}" destId="{A437B3F1-3308-43B7-BE24-EAE7EB53C460}" srcOrd="1" destOrd="0" presId="urn:microsoft.com/office/officeart/2005/8/layout/hierarchy1"/>
    <dgm:cxn modelId="{474620C2-1187-4A03-829E-6C37BAB2498B}" type="presParOf" srcId="{83DE0CB3-6F6E-4789-A55B-D1A40E6D0DE4}" destId="{39C7DA56-AEFB-4553-B296-09A89739737D}" srcOrd="2" destOrd="0" presId="urn:microsoft.com/office/officeart/2005/8/layout/hierarchy1"/>
    <dgm:cxn modelId="{FDE100B9-621B-4021-8EC0-8D2F264EC0EF}" type="presParOf" srcId="{83DE0CB3-6F6E-4789-A55B-D1A40E6D0DE4}" destId="{874D2806-3449-4475-BD4C-8FE7917B6462}" srcOrd="3" destOrd="0" presId="urn:microsoft.com/office/officeart/2005/8/layout/hierarchy1"/>
    <dgm:cxn modelId="{AFB5AC44-37DE-400E-8E5B-CE6CE2D79BC1}" type="presParOf" srcId="{874D2806-3449-4475-BD4C-8FE7917B6462}" destId="{B13FF19C-B67A-4699-922B-B59F8687E777}" srcOrd="0" destOrd="0" presId="urn:microsoft.com/office/officeart/2005/8/layout/hierarchy1"/>
    <dgm:cxn modelId="{AC0F76F1-B9AB-4D2B-8420-954D226283BC}" type="presParOf" srcId="{B13FF19C-B67A-4699-922B-B59F8687E777}" destId="{A660010A-D7B4-4D0E-8C02-1FE4C00EEEDF}" srcOrd="0" destOrd="0" presId="urn:microsoft.com/office/officeart/2005/8/layout/hierarchy1"/>
    <dgm:cxn modelId="{E874CCD2-DBCF-40D4-A438-7218116D7D94}" type="presParOf" srcId="{B13FF19C-B67A-4699-922B-B59F8687E777}" destId="{DF184EF8-6F0F-4CBA-BB23-051BF2D37FD0}" srcOrd="1" destOrd="0" presId="urn:microsoft.com/office/officeart/2005/8/layout/hierarchy1"/>
    <dgm:cxn modelId="{D89FC942-DBAE-42DF-917B-257B0DB938ED}" type="presParOf" srcId="{874D2806-3449-4475-BD4C-8FE7917B6462}" destId="{75E71D7B-F1A6-4413-9CEE-A8865BCBC4A2}" srcOrd="1" destOrd="0" presId="urn:microsoft.com/office/officeart/2005/8/layout/hierarchy1"/>
    <dgm:cxn modelId="{A9D9547F-0100-4DB9-8812-62CCD10D6323}" type="presParOf" srcId="{83DE0CB3-6F6E-4789-A55B-D1A40E6D0DE4}" destId="{7391D925-38B5-4DFF-90E9-0C9F2A0C9A9C}" srcOrd="4" destOrd="0" presId="urn:microsoft.com/office/officeart/2005/8/layout/hierarchy1"/>
    <dgm:cxn modelId="{78F02223-18C5-441B-9082-EAD8C2613F2A}" type="presParOf" srcId="{83DE0CB3-6F6E-4789-A55B-D1A40E6D0DE4}" destId="{D2F6179F-794C-4CB6-8907-62E78EC1F68B}" srcOrd="5" destOrd="0" presId="urn:microsoft.com/office/officeart/2005/8/layout/hierarchy1"/>
    <dgm:cxn modelId="{2EEE2F60-4F49-4522-9E60-7E04EF9F13DD}" type="presParOf" srcId="{D2F6179F-794C-4CB6-8907-62E78EC1F68B}" destId="{2D09B08E-6589-45C2-8F27-45F72A87AE16}" srcOrd="0" destOrd="0" presId="urn:microsoft.com/office/officeart/2005/8/layout/hierarchy1"/>
    <dgm:cxn modelId="{085D156F-AB73-4A03-AA29-DF4F39EC092A}" type="presParOf" srcId="{2D09B08E-6589-45C2-8F27-45F72A87AE16}" destId="{BE364E46-D1F3-4990-9622-5DF0C14A5C41}" srcOrd="0" destOrd="0" presId="urn:microsoft.com/office/officeart/2005/8/layout/hierarchy1"/>
    <dgm:cxn modelId="{015FAB6B-8D8C-4B7A-9A9B-2CC22CDC2932}" type="presParOf" srcId="{2D09B08E-6589-45C2-8F27-45F72A87AE16}" destId="{A59F0514-5A63-401A-8E85-561894125F3E}" srcOrd="1" destOrd="0" presId="urn:microsoft.com/office/officeart/2005/8/layout/hierarchy1"/>
    <dgm:cxn modelId="{640A870A-C15C-4E0B-98DE-6490C604395F}" type="presParOf" srcId="{D2F6179F-794C-4CB6-8907-62E78EC1F68B}" destId="{4151BAA6-4231-43B6-8385-60371939DE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1D925-38B5-4DFF-90E9-0C9F2A0C9A9C}">
      <dsp:nvSpPr>
        <dsp:cNvPr id="0" name=""/>
        <dsp:cNvSpPr/>
      </dsp:nvSpPr>
      <dsp:spPr>
        <a:xfrm>
          <a:off x="4861824" y="2565007"/>
          <a:ext cx="2005868" cy="477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269"/>
              </a:lnTo>
              <a:lnTo>
                <a:pt x="2005868" y="325269"/>
              </a:lnTo>
              <a:lnTo>
                <a:pt x="2005868" y="47730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7DA56-AEFB-4553-B296-09A89739737D}">
      <dsp:nvSpPr>
        <dsp:cNvPr id="0" name=""/>
        <dsp:cNvSpPr/>
      </dsp:nvSpPr>
      <dsp:spPr>
        <a:xfrm>
          <a:off x="4816104" y="2565007"/>
          <a:ext cx="91440" cy="4773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30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74332-863B-4962-80A4-25DB8130CC6B}">
      <dsp:nvSpPr>
        <dsp:cNvPr id="0" name=""/>
        <dsp:cNvSpPr/>
      </dsp:nvSpPr>
      <dsp:spPr>
        <a:xfrm>
          <a:off x="2810235" y="4084452"/>
          <a:ext cx="91440" cy="4773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30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38ED3-55D2-48AB-B9CD-688D97E277D9}">
      <dsp:nvSpPr>
        <dsp:cNvPr id="0" name=""/>
        <dsp:cNvSpPr/>
      </dsp:nvSpPr>
      <dsp:spPr>
        <a:xfrm>
          <a:off x="2855955" y="2565007"/>
          <a:ext cx="2005868" cy="477305"/>
        </a:xfrm>
        <a:custGeom>
          <a:avLst/>
          <a:gdLst/>
          <a:ahLst/>
          <a:cxnLst/>
          <a:rect l="0" t="0" r="0" b="0"/>
          <a:pathLst>
            <a:path>
              <a:moveTo>
                <a:pt x="2005868" y="0"/>
              </a:moveTo>
              <a:lnTo>
                <a:pt x="2005868" y="325269"/>
              </a:lnTo>
              <a:lnTo>
                <a:pt x="0" y="325269"/>
              </a:lnTo>
              <a:lnTo>
                <a:pt x="0" y="47730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242E1-4612-4E28-B7C6-A617AAA9B945}">
      <dsp:nvSpPr>
        <dsp:cNvPr id="0" name=""/>
        <dsp:cNvSpPr/>
      </dsp:nvSpPr>
      <dsp:spPr>
        <a:xfrm>
          <a:off x="4816104" y="1045562"/>
          <a:ext cx="91440" cy="4773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305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B94B8-219B-4297-B493-FB2885B76441}">
      <dsp:nvSpPr>
        <dsp:cNvPr id="0" name=""/>
        <dsp:cNvSpPr/>
      </dsp:nvSpPr>
      <dsp:spPr>
        <a:xfrm>
          <a:off x="4041241" y="3422"/>
          <a:ext cx="1641164" cy="104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FCED07-53C2-44E3-9558-25A03466157F}">
      <dsp:nvSpPr>
        <dsp:cNvPr id="0" name=""/>
        <dsp:cNvSpPr/>
      </dsp:nvSpPr>
      <dsp:spPr>
        <a:xfrm>
          <a:off x="4223593" y="176656"/>
          <a:ext cx="1641164" cy="104213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Main</a:t>
          </a:r>
          <a:endParaRPr lang="ko-KR" altLang="en-US" sz="2500" kern="1200" dirty="0"/>
        </a:p>
      </dsp:txBody>
      <dsp:txXfrm>
        <a:off x="4254116" y="207179"/>
        <a:ext cx="1580118" cy="981093"/>
      </dsp:txXfrm>
    </dsp:sp>
    <dsp:sp modelId="{2FE06DB2-568E-4A08-A2C6-1AA9151EB49E}">
      <dsp:nvSpPr>
        <dsp:cNvPr id="0" name=""/>
        <dsp:cNvSpPr/>
      </dsp:nvSpPr>
      <dsp:spPr>
        <a:xfrm>
          <a:off x="4041241" y="1522867"/>
          <a:ext cx="1641164" cy="104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EC12CA-9EAC-4D40-9445-F5450E2C3A21}">
      <dsp:nvSpPr>
        <dsp:cNvPr id="0" name=""/>
        <dsp:cNvSpPr/>
      </dsp:nvSpPr>
      <dsp:spPr>
        <a:xfrm>
          <a:off x="4223593" y="1696102"/>
          <a:ext cx="1641164" cy="104213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 err="1"/>
            <a:t>Menu_list</a:t>
          </a:r>
          <a:endParaRPr lang="ko-KR" altLang="en-US" sz="2500" kern="1200" dirty="0"/>
        </a:p>
      </dsp:txBody>
      <dsp:txXfrm>
        <a:off x="4254116" y="1726625"/>
        <a:ext cx="1580118" cy="981093"/>
      </dsp:txXfrm>
    </dsp:sp>
    <dsp:sp modelId="{1092CDE9-C501-4195-9540-2727D2E8DB08}">
      <dsp:nvSpPr>
        <dsp:cNvPr id="0" name=""/>
        <dsp:cNvSpPr/>
      </dsp:nvSpPr>
      <dsp:spPr>
        <a:xfrm>
          <a:off x="2035373" y="3042313"/>
          <a:ext cx="1641164" cy="104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6F39B2-0604-4565-8C6F-381E201A6468}">
      <dsp:nvSpPr>
        <dsp:cNvPr id="0" name=""/>
        <dsp:cNvSpPr/>
      </dsp:nvSpPr>
      <dsp:spPr>
        <a:xfrm>
          <a:off x="2217725" y="3215547"/>
          <a:ext cx="1641164" cy="104213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 err="1"/>
            <a:t>VS_com</a:t>
          </a:r>
          <a:endParaRPr lang="ko-KR" altLang="en-US" sz="2500" kern="1200" dirty="0"/>
        </a:p>
      </dsp:txBody>
      <dsp:txXfrm>
        <a:off x="2248248" y="3246070"/>
        <a:ext cx="1580118" cy="981093"/>
      </dsp:txXfrm>
    </dsp:sp>
    <dsp:sp modelId="{02A71CEF-6938-40BD-830D-B05F1014A7BF}">
      <dsp:nvSpPr>
        <dsp:cNvPr id="0" name=""/>
        <dsp:cNvSpPr/>
      </dsp:nvSpPr>
      <dsp:spPr>
        <a:xfrm>
          <a:off x="2035373" y="4561758"/>
          <a:ext cx="1641164" cy="104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F30268-3858-4AA3-82D8-FD93E44E9164}">
      <dsp:nvSpPr>
        <dsp:cNvPr id="0" name=""/>
        <dsp:cNvSpPr/>
      </dsp:nvSpPr>
      <dsp:spPr>
        <a:xfrm>
          <a:off x="2217725" y="4734992"/>
          <a:ext cx="1641164" cy="104213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com</a:t>
          </a:r>
          <a:endParaRPr lang="ko-KR" altLang="en-US" sz="2500" kern="1200" dirty="0"/>
        </a:p>
      </dsp:txBody>
      <dsp:txXfrm>
        <a:off x="2248248" y="4765515"/>
        <a:ext cx="1580118" cy="981093"/>
      </dsp:txXfrm>
    </dsp:sp>
    <dsp:sp modelId="{A660010A-D7B4-4D0E-8C02-1FE4C00EEEDF}">
      <dsp:nvSpPr>
        <dsp:cNvPr id="0" name=""/>
        <dsp:cNvSpPr/>
      </dsp:nvSpPr>
      <dsp:spPr>
        <a:xfrm>
          <a:off x="4041241" y="3042313"/>
          <a:ext cx="1641164" cy="104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184EF8-6F0F-4CBA-BB23-051BF2D37FD0}">
      <dsp:nvSpPr>
        <dsp:cNvPr id="0" name=""/>
        <dsp:cNvSpPr/>
      </dsp:nvSpPr>
      <dsp:spPr>
        <a:xfrm>
          <a:off x="4223593" y="3215547"/>
          <a:ext cx="1641164" cy="104213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 err="1"/>
            <a:t>VS_player</a:t>
          </a:r>
          <a:endParaRPr lang="en-US" altLang="ko-KR" sz="2500" kern="1200" dirty="0"/>
        </a:p>
      </dsp:txBody>
      <dsp:txXfrm>
        <a:off x="4254116" y="3246070"/>
        <a:ext cx="1580118" cy="981093"/>
      </dsp:txXfrm>
    </dsp:sp>
    <dsp:sp modelId="{BE364E46-D1F3-4990-9622-5DF0C14A5C41}">
      <dsp:nvSpPr>
        <dsp:cNvPr id="0" name=""/>
        <dsp:cNvSpPr/>
      </dsp:nvSpPr>
      <dsp:spPr>
        <a:xfrm>
          <a:off x="6047109" y="3042313"/>
          <a:ext cx="1641164" cy="104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9F0514-5A63-401A-8E85-561894125F3E}">
      <dsp:nvSpPr>
        <dsp:cNvPr id="0" name=""/>
        <dsp:cNvSpPr/>
      </dsp:nvSpPr>
      <dsp:spPr>
        <a:xfrm>
          <a:off x="6229461" y="3215547"/>
          <a:ext cx="1641164" cy="104213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Score</a:t>
          </a:r>
        </a:p>
      </dsp:txBody>
      <dsp:txXfrm>
        <a:off x="6259984" y="3246070"/>
        <a:ext cx="1580118" cy="981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Tic tac toe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92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488568"/>
              </p:ext>
            </p:extLst>
          </p:nvPr>
        </p:nvGraphicFramePr>
        <p:xfrm>
          <a:off x="1087624" y="333375"/>
          <a:ext cx="9906000" cy="5780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217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31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21</TotalTime>
  <Words>9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Trebuchet MS</vt:lpstr>
      <vt:lpstr>Tw Cen MT</vt:lpstr>
      <vt:lpstr>회로</vt:lpstr>
      <vt:lpstr>Tic tac toe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신우성</dc:creator>
  <cp:lastModifiedBy>신우성</cp:lastModifiedBy>
  <cp:revision>3</cp:revision>
  <dcterms:created xsi:type="dcterms:W3CDTF">2017-05-21T18:41:13Z</dcterms:created>
  <dcterms:modified xsi:type="dcterms:W3CDTF">2017-05-21T19:02:23Z</dcterms:modified>
</cp:coreProperties>
</file>