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BE486-83DD-41C3-A65D-570E8E020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pPr latinLnBrk="1"/>
          <a:endParaRPr lang="ko-KR" altLang="en-US"/>
        </a:p>
      </dgm:t>
    </dgm:pt>
    <dgm:pt modelId="{DA6F2F0B-5DB3-4B40-9DF6-174DE007F236}">
      <dgm:prSet/>
      <dgm:spPr/>
      <dgm:t>
        <a:bodyPr/>
        <a:lstStyle/>
        <a:p>
          <a:pPr latinLnBrk="1"/>
          <a:r>
            <a:rPr lang="en-US"/>
            <a:t>Main</a:t>
          </a:r>
          <a:endParaRPr lang="ko-KR"/>
        </a:p>
      </dgm:t>
    </dgm:pt>
    <dgm:pt modelId="{CB25A65A-0300-4129-9844-574DA61BA715}" type="parTrans" cxnId="{540402D5-1588-4AE0-BCD8-90230BE4FD05}">
      <dgm:prSet/>
      <dgm:spPr/>
      <dgm:t>
        <a:bodyPr/>
        <a:lstStyle/>
        <a:p>
          <a:pPr latinLnBrk="1"/>
          <a:endParaRPr lang="ko-KR" altLang="en-US"/>
        </a:p>
      </dgm:t>
    </dgm:pt>
    <dgm:pt modelId="{6FD706EA-CF53-421C-BC8D-C097DD4CD974}" type="sibTrans" cxnId="{540402D5-1588-4AE0-BCD8-90230BE4FD05}">
      <dgm:prSet/>
      <dgm:spPr/>
      <dgm:t>
        <a:bodyPr/>
        <a:lstStyle/>
        <a:p>
          <a:pPr latinLnBrk="1"/>
          <a:endParaRPr lang="ko-KR" altLang="en-US"/>
        </a:p>
      </dgm:t>
    </dgm:pt>
    <dgm:pt modelId="{F9C9102D-A0D8-48A1-BA5C-A85EB69F7F99}">
      <dgm:prSet/>
      <dgm:spPr/>
      <dgm:t>
        <a:bodyPr/>
        <a:lstStyle/>
        <a:p>
          <a:pPr latinLnBrk="1"/>
          <a:r>
            <a:rPr lang="en-US"/>
            <a:t>Menu</a:t>
          </a:r>
          <a:endParaRPr lang="ko-KR"/>
        </a:p>
      </dgm:t>
    </dgm:pt>
    <dgm:pt modelId="{08FD8610-8144-49E3-86DD-1D33C19C6B56}" type="parTrans" cxnId="{448D0FF9-194B-4EB8-9D80-D91D3932A9C2}">
      <dgm:prSet/>
      <dgm:spPr/>
      <dgm:t>
        <a:bodyPr/>
        <a:lstStyle/>
        <a:p>
          <a:pPr latinLnBrk="1"/>
          <a:endParaRPr lang="ko-KR" altLang="en-US"/>
        </a:p>
      </dgm:t>
    </dgm:pt>
    <dgm:pt modelId="{DB726406-B1AB-4F84-8002-A65718820A40}" type="sibTrans" cxnId="{448D0FF9-194B-4EB8-9D80-D91D3932A9C2}">
      <dgm:prSet/>
      <dgm:spPr/>
      <dgm:t>
        <a:bodyPr/>
        <a:lstStyle/>
        <a:p>
          <a:pPr latinLnBrk="1"/>
          <a:endParaRPr lang="ko-KR" altLang="en-US"/>
        </a:p>
      </dgm:t>
    </dgm:pt>
    <dgm:pt modelId="{51AB8EF1-DFAC-4BA0-8051-0F34A3006673}">
      <dgm:prSet/>
      <dgm:spPr/>
      <dgm:t>
        <a:bodyPr/>
        <a:lstStyle/>
        <a:p>
          <a:pPr latinLnBrk="1"/>
          <a:r>
            <a:rPr lang="en-US"/>
            <a:t>MemberInformaition</a:t>
          </a:r>
          <a:endParaRPr lang="ko-KR"/>
        </a:p>
      </dgm:t>
    </dgm:pt>
    <dgm:pt modelId="{1831C139-D2FE-4F13-BCDD-008254F3A245}" type="parTrans" cxnId="{2A0C3E62-DA13-414D-96F8-CE8C144ACA0B}">
      <dgm:prSet/>
      <dgm:spPr/>
      <dgm:t>
        <a:bodyPr/>
        <a:lstStyle/>
        <a:p>
          <a:pPr latinLnBrk="1"/>
          <a:endParaRPr lang="ko-KR" altLang="en-US"/>
        </a:p>
      </dgm:t>
    </dgm:pt>
    <dgm:pt modelId="{071B2E07-381F-4FF4-86CA-F452B6A350FF}" type="sibTrans" cxnId="{2A0C3E62-DA13-414D-96F8-CE8C144ACA0B}">
      <dgm:prSet/>
      <dgm:spPr/>
      <dgm:t>
        <a:bodyPr/>
        <a:lstStyle/>
        <a:p>
          <a:pPr latinLnBrk="1"/>
          <a:endParaRPr lang="ko-KR" altLang="en-US"/>
        </a:p>
      </dgm:t>
    </dgm:pt>
    <dgm:pt modelId="{9D6BB4E7-BA36-4398-A538-E1025BE45C08}">
      <dgm:prSet/>
      <dgm:spPr/>
      <dgm:t>
        <a:bodyPr/>
        <a:lstStyle/>
        <a:p>
          <a:pPr latinLnBrk="1"/>
          <a:r>
            <a:rPr lang="en-US"/>
            <a:t>BookOV</a:t>
          </a:r>
          <a:endParaRPr lang="ko-KR"/>
        </a:p>
      </dgm:t>
    </dgm:pt>
    <dgm:pt modelId="{B9E61697-60F4-4C66-BEF2-02F3EFC22F68}" type="parTrans" cxnId="{1FD396BA-FCD7-4F7F-8CC2-3177E43D3705}">
      <dgm:prSet/>
      <dgm:spPr/>
      <dgm:t>
        <a:bodyPr/>
        <a:lstStyle/>
        <a:p>
          <a:pPr latinLnBrk="1"/>
          <a:endParaRPr lang="ko-KR" altLang="en-US"/>
        </a:p>
      </dgm:t>
    </dgm:pt>
    <dgm:pt modelId="{E17B49F3-CAAE-4E54-B470-791E840FC0A4}" type="sibTrans" cxnId="{1FD396BA-FCD7-4F7F-8CC2-3177E43D3705}">
      <dgm:prSet/>
      <dgm:spPr/>
      <dgm:t>
        <a:bodyPr/>
        <a:lstStyle/>
        <a:p>
          <a:pPr latinLnBrk="1"/>
          <a:endParaRPr lang="ko-KR" altLang="en-US"/>
        </a:p>
      </dgm:t>
    </dgm:pt>
    <dgm:pt modelId="{8F7D3557-F1D8-4FC8-B251-3E0B9E3095BE}" type="pres">
      <dgm:prSet presAssocID="{4A6BE486-83DD-41C3-A65D-570E8E020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73AED1-0139-4936-A066-DE3ACF6CE57A}" type="pres">
      <dgm:prSet presAssocID="{DA6F2F0B-5DB3-4B40-9DF6-174DE007F236}" presName="hierRoot1" presStyleCnt="0"/>
      <dgm:spPr/>
    </dgm:pt>
    <dgm:pt modelId="{20CD005A-4AEA-4D6A-9368-5A3029246836}" type="pres">
      <dgm:prSet presAssocID="{DA6F2F0B-5DB3-4B40-9DF6-174DE007F236}" presName="composite" presStyleCnt="0"/>
      <dgm:spPr/>
    </dgm:pt>
    <dgm:pt modelId="{D4628097-1173-4ADC-84BC-EB0E408C0958}" type="pres">
      <dgm:prSet presAssocID="{DA6F2F0B-5DB3-4B40-9DF6-174DE007F236}" presName="background" presStyleLbl="node0" presStyleIdx="0" presStyleCnt="1"/>
      <dgm:spPr/>
    </dgm:pt>
    <dgm:pt modelId="{EC497F09-D8DC-4EC4-B255-015053016D13}" type="pres">
      <dgm:prSet presAssocID="{DA6F2F0B-5DB3-4B40-9DF6-174DE007F236}" presName="text" presStyleLbl="fgAcc0" presStyleIdx="0" presStyleCnt="1">
        <dgm:presLayoutVars>
          <dgm:chPref val="3"/>
        </dgm:presLayoutVars>
      </dgm:prSet>
      <dgm:spPr/>
    </dgm:pt>
    <dgm:pt modelId="{B91012B8-EB90-41D7-BBA0-BEBFAD770DDB}" type="pres">
      <dgm:prSet presAssocID="{DA6F2F0B-5DB3-4B40-9DF6-174DE007F236}" presName="hierChild2" presStyleCnt="0"/>
      <dgm:spPr/>
    </dgm:pt>
    <dgm:pt modelId="{BDEC714D-4949-407D-999E-19EA71A08387}" type="pres">
      <dgm:prSet presAssocID="{08FD8610-8144-49E3-86DD-1D33C19C6B56}" presName="Name10" presStyleLbl="parChTrans1D2" presStyleIdx="0" presStyleCnt="1"/>
      <dgm:spPr/>
    </dgm:pt>
    <dgm:pt modelId="{88205519-F0AE-489D-A5FA-565C29A20B7B}" type="pres">
      <dgm:prSet presAssocID="{F9C9102D-A0D8-48A1-BA5C-A85EB69F7F99}" presName="hierRoot2" presStyleCnt="0"/>
      <dgm:spPr/>
    </dgm:pt>
    <dgm:pt modelId="{694F1DA6-6E47-40B8-A417-C78848954F4C}" type="pres">
      <dgm:prSet presAssocID="{F9C9102D-A0D8-48A1-BA5C-A85EB69F7F99}" presName="composite2" presStyleCnt="0"/>
      <dgm:spPr/>
    </dgm:pt>
    <dgm:pt modelId="{4D002B83-67A3-46E1-B609-F767A4DF382F}" type="pres">
      <dgm:prSet presAssocID="{F9C9102D-A0D8-48A1-BA5C-A85EB69F7F99}" presName="background2" presStyleLbl="node2" presStyleIdx="0" presStyleCnt="1"/>
      <dgm:spPr/>
    </dgm:pt>
    <dgm:pt modelId="{36D60CE3-3191-4660-9ADE-62D28071277F}" type="pres">
      <dgm:prSet presAssocID="{F9C9102D-A0D8-48A1-BA5C-A85EB69F7F99}" presName="text2" presStyleLbl="fgAcc2" presStyleIdx="0" presStyleCnt="1">
        <dgm:presLayoutVars>
          <dgm:chPref val="3"/>
        </dgm:presLayoutVars>
      </dgm:prSet>
      <dgm:spPr/>
    </dgm:pt>
    <dgm:pt modelId="{CD3FD442-9DB1-4848-ADA9-72B32557245E}" type="pres">
      <dgm:prSet presAssocID="{F9C9102D-A0D8-48A1-BA5C-A85EB69F7F99}" presName="hierChild3" presStyleCnt="0"/>
      <dgm:spPr/>
    </dgm:pt>
    <dgm:pt modelId="{B618DBFF-A655-4EAF-A2F3-BE37CDFA4F3B}" type="pres">
      <dgm:prSet presAssocID="{1831C139-D2FE-4F13-BCDD-008254F3A245}" presName="Name17" presStyleLbl="parChTrans1D3" presStyleIdx="0" presStyleCnt="2"/>
      <dgm:spPr/>
    </dgm:pt>
    <dgm:pt modelId="{12219F94-BC9B-438E-B87D-139C3B3EC8A7}" type="pres">
      <dgm:prSet presAssocID="{51AB8EF1-DFAC-4BA0-8051-0F34A3006673}" presName="hierRoot3" presStyleCnt="0"/>
      <dgm:spPr/>
    </dgm:pt>
    <dgm:pt modelId="{12404F1A-C738-412E-A52A-1B86E22A45C6}" type="pres">
      <dgm:prSet presAssocID="{51AB8EF1-DFAC-4BA0-8051-0F34A3006673}" presName="composite3" presStyleCnt="0"/>
      <dgm:spPr/>
    </dgm:pt>
    <dgm:pt modelId="{94F756B6-99E2-465B-A7B9-9995577883A7}" type="pres">
      <dgm:prSet presAssocID="{51AB8EF1-DFAC-4BA0-8051-0F34A3006673}" presName="background3" presStyleLbl="node3" presStyleIdx="0" presStyleCnt="2"/>
      <dgm:spPr/>
    </dgm:pt>
    <dgm:pt modelId="{AB289168-4659-4FD6-8BE5-18936F3296DC}" type="pres">
      <dgm:prSet presAssocID="{51AB8EF1-DFAC-4BA0-8051-0F34A3006673}" presName="text3" presStyleLbl="fgAcc3" presStyleIdx="0" presStyleCnt="2">
        <dgm:presLayoutVars>
          <dgm:chPref val="3"/>
        </dgm:presLayoutVars>
      </dgm:prSet>
      <dgm:spPr/>
    </dgm:pt>
    <dgm:pt modelId="{0B8ECC5E-DD6A-485E-BC8E-566A4EF997C6}" type="pres">
      <dgm:prSet presAssocID="{51AB8EF1-DFAC-4BA0-8051-0F34A3006673}" presName="hierChild4" presStyleCnt="0"/>
      <dgm:spPr/>
    </dgm:pt>
    <dgm:pt modelId="{B02238A8-5B38-4109-889F-C96A1EC9D733}" type="pres">
      <dgm:prSet presAssocID="{B9E61697-60F4-4C66-BEF2-02F3EFC22F68}" presName="Name17" presStyleLbl="parChTrans1D3" presStyleIdx="1" presStyleCnt="2"/>
      <dgm:spPr/>
    </dgm:pt>
    <dgm:pt modelId="{75BFBD03-A0BF-4E61-BCD1-E83F3A495F11}" type="pres">
      <dgm:prSet presAssocID="{9D6BB4E7-BA36-4398-A538-E1025BE45C08}" presName="hierRoot3" presStyleCnt="0"/>
      <dgm:spPr/>
    </dgm:pt>
    <dgm:pt modelId="{74FF86F5-117D-4B15-B8C9-D43B21CA628A}" type="pres">
      <dgm:prSet presAssocID="{9D6BB4E7-BA36-4398-A538-E1025BE45C08}" presName="composite3" presStyleCnt="0"/>
      <dgm:spPr/>
    </dgm:pt>
    <dgm:pt modelId="{C9B70575-D9C5-4A64-8688-59C55F3A3951}" type="pres">
      <dgm:prSet presAssocID="{9D6BB4E7-BA36-4398-A538-E1025BE45C08}" presName="background3" presStyleLbl="node3" presStyleIdx="1" presStyleCnt="2"/>
      <dgm:spPr/>
    </dgm:pt>
    <dgm:pt modelId="{0E685B2C-205D-429B-9321-806116B358A6}" type="pres">
      <dgm:prSet presAssocID="{9D6BB4E7-BA36-4398-A538-E1025BE45C08}" presName="text3" presStyleLbl="fgAcc3" presStyleIdx="1" presStyleCnt="2">
        <dgm:presLayoutVars>
          <dgm:chPref val="3"/>
        </dgm:presLayoutVars>
      </dgm:prSet>
      <dgm:spPr/>
    </dgm:pt>
    <dgm:pt modelId="{8DE8F359-1017-440C-9CBD-AFA640879EC2}" type="pres">
      <dgm:prSet presAssocID="{9D6BB4E7-BA36-4398-A538-E1025BE45C08}" presName="hierChild4" presStyleCnt="0"/>
      <dgm:spPr/>
    </dgm:pt>
  </dgm:ptLst>
  <dgm:cxnLst>
    <dgm:cxn modelId="{55EF9B55-C575-49F2-BFB7-38131F6A9EC7}" type="presOf" srcId="{F9C9102D-A0D8-48A1-BA5C-A85EB69F7F99}" destId="{36D60CE3-3191-4660-9ADE-62D28071277F}" srcOrd="0" destOrd="0" presId="urn:microsoft.com/office/officeart/2005/8/layout/hierarchy1"/>
    <dgm:cxn modelId="{1FD396BA-FCD7-4F7F-8CC2-3177E43D3705}" srcId="{F9C9102D-A0D8-48A1-BA5C-A85EB69F7F99}" destId="{9D6BB4E7-BA36-4398-A538-E1025BE45C08}" srcOrd="1" destOrd="0" parTransId="{B9E61697-60F4-4C66-BEF2-02F3EFC22F68}" sibTransId="{E17B49F3-CAAE-4E54-B470-791E840FC0A4}"/>
    <dgm:cxn modelId="{824A7200-E092-425D-B329-0201DDFB06DD}" type="presOf" srcId="{08FD8610-8144-49E3-86DD-1D33C19C6B56}" destId="{BDEC714D-4949-407D-999E-19EA71A08387}" srcOrd="0" destOrd="0" presId="urn:microsoft.com/office/officeart/2005/8/layout/hierarchy1"/>
    <dgm:cxn modelId="{0F012700-86D9-4463-8B2F-68E65B919525}" type="presOf" srcId="{DA6F2F0B-5DB3-4B40-9DF6-174DE007F236}" destId="{EC497F09-D8DC-4EC4-B255-015053016D13}" srcOrd="0" destOrd="0" presId="urn:microsoft.com/office/officeart/2005/8/layout/hierarchy1"/>
    <dgm:cxn modelId="{8C0C5E7A-39E0-4B59-A9D7-7E161A7E19BA}" type="presOf" srcId="{B9E61697-60F4-4C66-BEF2-02F3EFC22F68}" destId="{B02238A8-5B38-4109-889F-C96A1EC9D733}" srcOrd="0" destOrd="0" presId="urn:microsoft.com/office/officeart/2005/8/layout/hierarchy1"/>
    <dgm:cxn modelId="{448D0FF9-194B-4EB8-9D80-D91D3932A9C2}" srcId="{DA6F2F0B-5DB3-4B40-9DF6-174DE007F236}" destId="{F9C9102D-A0D8-48A1-BA5C-A85EB69F7F99}" srcOrd="0" destOrd="0" parTransId="{08FD8610-8144-49E3-86DD-1D33C19C6B56}" sibTransId="{DB726406-B1AB-4F84-8002-A65718820A40}"/>
    <dgm:cxn modelId="{FB4A3D35-EE09-4C87-B170-5F41325C2837}" type="presOf" srcId="{51AB8EF1-DFAC-4BA0-8051-0F34A3006673}" destId="{AB289168-4659-4FD6-8BE5-18936F3296DC}" srcOrd="0" destOrd="0" presId="urn:microsoft.com/office/officeart/2005/8/layout/hierarchy1"/>
    <dgm:cxn modelId="{540402D5-1588-4AE0-BCD8-90230BE4FD05}" srcId="{4A6BE486-83DD-41C3-A65D-570E8E020052}" destId="{DA6F2F0B-5DB3-4B40-9DF6-174DE007F236}" srcOrd="0" destOrd="0" parTransId="{CB25A65A-0300-4129-9844-574DA61BA715}" sibTransId="{6FD706EA-CF53-421C-BC8D-C097DD4CD974}"/>
    <dgm:cxn modelId="{2A0C3E62-DA13-414D-96F8-CE8C144ACA0B}" srcId="{F9C9102D-A0D8-48A1-BA5C-A85EB69F7F99}" destId="{51AB8EF1-DFAC-4BA0-8051-0F34A3006673}" srcOrd="0" destOrd="0" parTransId="{1831C139-D2FE-4F13-BCDD-008254F3A245}" sibTransId="{071B2E07-381F-4FF4-86CA-F452B6A350FF}"/>
    <dgm:cxn modelId="{8A881E30-F0BC-4379-B4F1-20CFE0B6E15B}" type="presOf" srcId="{1831C139-D2FE-4F13-BCDD-008254F3A245}" destId="{B618DBFF-A655-4EAF-A2F3-BE37CDFA4F3B}" srcOrd="0" destOrd="0" presId="urn:microsoft.com/office/officeart/2005/8/layout/hierarchy1"/>
    <dgm:cxn modelId="{C359D11B-3C45-4735-9297-0CAD83B67DAC}" type="presOf" srcId="{9D6BB4E7-BA36-4398-A538-E1025BE45C08}" destId="{0E685B2C-205D-429B-9321-806116B358A6}" srcOrd="0" destOrd="0" presId="urn:microsoft.com/office/officeart/2005/8/layout/hierarchy1"/>
    <dgm:cxn modelId="{4B460F04-EE56-41E3-81F6-EC3503DF32E5}" type="presOf" srcId="{4A6BE486-83DD-41C3-A65D-570E8E020052}" destId="{8F7D3557-F1D8-4FC8-B251-3E0B9E3095BE}" srcOrd="0" destOrd="0" presId="urn:microsoft.com/office/officeart/2005/8/layout/hierarchy1"/>
    <dgm:cxn modelId="{B6797143-B481-4D41-92DA-BF132CC84BCB}" type="presParOf" srcId="{8F7D3557-F1D8-4FC8-B251-3E0B9E3095BE}" destId="{9373AED1-0139-4936-A066-DE3ACF6CE57A}" srcOrd="0" destOrd="0" presId="urn:microsoft.com/office/officeart/2005/8/layout/hierarchy1"/>
    <dgm:cxn modelId="{9FD12391-791C-441C-8787-4F7DB0701B61}" type="presParOf" srcId="{9373AED1-0139-4936-A066-DE3ACF6CE57A}" destId="{20CD005A-4AEA-4D6A-9368-5A3029246836}" srcOrd="0" destOrd="0" presId="urn:microsoft.com/office/officeart/2005/8/layout/hierarchy1"/>
    <dgm:cxn modelId="{8BFE42FA-82DE-42E7-BCDE-AB3DDD32FEE4}" type="presParOf" srcId="{20CD005A-4AEA-4D6A-9368-5A3029246836}" destId="{D4628097-1173-4ADC-84BC-EB0E408C0958}" srcOrd="0" destOrd="0" presId="urn:microsoft.com/office/officeart/2005/8/layout/hierarchy1"/>
    <dgm:cxn modelId="{34A1B8CD-A0F1-4EC5-85D0-12867C778EDA}" type="presParOf" srcId="{20CD005A-4AEA-4D6A-9368-5A3029246836}" destId="{EC497F09-D8DC-4EC4-B255-015053016D13}" srcOrd="1" destOrd="0" presId="urn:microsoft.com/office/officeart/2005/8/layout/hierarchy1"/>
    <dgm:cxn modelId="{7CF6C17E-7B57-4A6E-BA3E-AB0C81588CBA}" type="presParOf" srcId="{9373AED1-0139-4936-A066-DE3ACF6CE57A}" destId="{B91012B8-EB90-41D7-BBA0-BEBFAD770DDB}" srcOrd="1" destOrd="0" presId="urn:microsoft.com/office/officeart/2005/8/layout/hierarchy1"/>
    <dgm:cxn modelId="{5D1352DC-6D1E-4875-AF06-3365B3BAE0A0}" type="presParOf" srcId="{B91012B8-EB90-41D7-BBA0-BEBFAD770DDB}" destId="{BDEC714D-4949-407D-999E-19EA71A08387}" srcOrd="0" destOrd="0" presId="urn:microsoft.com/office/officeart/2005/8/layout/hierarchy1"/>
    <dgm:cxn modelId="{4CBDE9A2-BFA5-4939-84B2-69A26A5AE443}" type="presParOf" srcId="{B91012B8-EB90-41D7-BBA0-BEBFAD770DDB}" destId="{88205519-F0AE-489D-A5FA-565C29A20B7B}" srcOrd="1" destOrd="0" presId="urn:microsoft.com/office/officeart/2005/8/layout/hierarchy1"/>
    <dgm:cxn modelId="{2651A835-C7C0-4BB7-AF4F-FC8F926976F4}" type="presParOf" srcId="{88205519-F0AE-489D-A5FA-565C29A20B7B}" destId="{694F1DA6-6E47-40B8-A417-C78848954F4C}" srcOrd="0" destOrd="0" presId="urn:microsoft.com/office/officeart/2005/8/layout/hierarchy1"/>
    <dgm:cxn modelId="{34B54E1F-CD70-414A-B89F-82D62786019B}" type="presParOf" srcId="{694F1DA6-6E47-40B8-A417-C78848954F4C}" destId="{4D002B83-67A3-46E1-B609-F767A4DF382F}" srcOrd="0" destOrd="0" presId="urn:microsoft.com/office/officeart/2005/8/layout/hierarchy1"/>
    <dgm:cxn modelId="{C223ACB5-36CC-402B-A047-95FB20FFCF1C}" type="presParOf" srcId="{694F1DA6-6E47-40B8-A417-C78848954F4C}" destId="{36D60CE3-3191-4660-9ADE-62D28071277F}" srcOrd="1" destOrd="0" presId="urn:microsoft.com/office/officeart/2005/8/layout/hierarchy1"/>
    <dgm:cxn modelId="{960D0E5E-99C7-42AE-9F05-2605BE534D8E}" type="presParOf" srcId="{88205519-F0AE-489D-A5FA-565C29A20B7B}" destId="{CD3FD442-9DB1-4848-ADA9-72B32557245E}" srcOrd="1" destOrd="0" presId="urn:microsoft.com/office/officeart/2005/8/layout/hierarchy1"/>
    <dgm:cxn modelId="{9EDA2746-D9AD-4DB9-A918-44A0A1B68788}" type="presParOf" srcId="{CD3FD442-9DB1-4848-ADA9-72B32557245E}" destId="{B618DBFF-A655-4EAF-A2F3-BE37CDFA4F3B}" srcOrd="0" destOrd="0" presId="urn:microsoft.com/office/officeart/2005/8/layout/hierarchy1"/>
    <dgm:cxn modelId="{ECFF0F78-7972-4CFA-9F59-7E1D3FA8C0A8}" type="presParOf" srcId="{CD3FD442-9DB1-4848-ADA9-72B32557245E}" destId="{12219F94-BC9B-438E-B87D-139C3B3EC8A7}" srcOrd="1" destOrd="0" presId="urn:microsoft.com/office/officeart/2005/8/layout/hierarchy1"/>
    <dgm:cxn modelId="{6580599E-710C-458C-A234-7480972071DC}" type="presParOf" srcId="{12219F94-BC9B-438E-B87D-139C3B3EC8A7}" destId="{12404F1A-C738-412E-A52A-1B86E22A45C6}" srcOrd="0" destOrd="0" presId="urn:microsoft.com/office/officeart/2005/8/layout/hierarchy1"/>
    <dgm:cxn modelId="{67C13A60-44CA-4A99-9B06-3AF6F0F6E629}" type="presParOf" srcId="{12404F1A-C738-412E-A52A-1B86E22A45C6}" destId="{94F756B6-99E2-465B-A7B9-9995577883A7}" srcOrd="0" destOrd="0" presId="urn:microsoft.com/office/officeart/2005/8/layout/hierarchy1"/>
    <dgm:cxn modelId="{49443345-6415-4632-B6BA-D8A9A2072199}" type="presParOf" srcId="{12404F1A-C738-412E-A52A-1B86E22A45C6}" destId="{AB289168-4659-4FD6-8BE5-18936F3296DC}" srcOrd="1" destOrd="0" presId="urn:microsoft.com/office/officeart/2005/8/layout/hierarchy1"/>
    <dgm:cxn modelId="{63A2F44E-28C8-47B0-9FD9-6DCD9AD59FE3}" type="presParOf" srcId="{12219F94-BC9B-438E-B87D-139C3B3EC8A7}" destId="{0B8ECC5E-DD6A-485E-BC8E-566A4EF997C6}" srcOrd="1" destOrd="0" presId="urn:microsoft.com/office/officeart/2005/8/layout/hierarchy1"/>
    <dgm:cxn modelId="{F4E4B822-E952-454E-9501-808106C69BFF}" type="presParOf" srcId="{CD3FD442-9DB1-4848-ADA9-72B32557245E}" destId="{B02238A8-5B38-4109-889F-C96A1EC9D733}" srcOrd="2" destOrd="0" presId="urn:microsoft.com/office/officeart/2005/8/layout/hierarchy1"/>
    <dgm:cxn modelId="{74DD03AD-78B0-494A-8F03-8CF9773C931F}" type="presParOf" srcId="{CD3FD442-9DB1-4848-ADA9-72B32557245E}" destId="{75BFBD03-A0BF-4E61-BCD1-E83F3A495F11}" srcOrd="3" destOrd="0" presId="urn:microsoft.com/office/officeart/2005/8/layout/hierarchy1"/>
    <dgm:cxn modelId="{FDE38735-06E0-48D1-BFFE-08ED027BCD47}" type="presParOf" srcId="{75BFBD03-A0BF-4E61-BCD1-E83F3A495F11}" destId="{74FF86F5-117D-4B15-B8C9-D43B21CA628A}" srcOrd="0" destOrd="0" presId="urn:microsoft.com/office/officeart/2005/8/layout/hierarchy1"/>
    <dgm:cxn modelId="{91E82C9E-CF10-481D-BE05-D5E41D66C88F}" type="presParOf" srcId="{74FF86F5-117D-4B15-B8C9-D43B21CA628A}" destId="{C9B70575-D9C5-4A64-8688-59C55F3A3951}" srcOrd="0" destOrd="0" presId="urn:microsoft.com/office/officeart/2005/8/layout/hierarchy1"/>
    <dgm:cxn modelId="{E2C5A421-A7FC-497B-91D3-F864651CC79E}" type="presParOf" srcId="{74FF86F5-117D-4B15-B8C9-D43B21CA628A}" destId="{0E685B2C-205D-429B-9321-806116B358A6}" srcOrd="1" destOrd="0" presId="urn:microsoft.com/office/officeart/2005/8/layout/hierarchy1"/>
    <dgm:cxn modelId="{C6D4B1F9-5F8B-4860-93AD-BBC14BB27C9B}" type="presParOf" srcId="{75BFBD03-A0BF-4E61-BCD1-E83F3A495F11}" destId="{8DE8F359-1017-440C-9CBD-AFA640879E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238A8-5B38-4109-889F-C96A1EC9D733}">
      <dsp:nvSpPr>
        <dsp:cNvPr id="0" name=""/>
        <dsp:cNvSpPr/>
      </dsp:nvSpPr>
      <dsp:spPr>
        <a:xfrm>
          <a:off x="4592694" y="3589120"/>
          <a:ext cx="1404591" cy="66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534"/>
              </a:lnTo>
              <a:lnTo>
                <a:pt x="1404591" y="455534"/>
              </a:lnTo>
              <a:lnTo>
                <a:pt x="1404591" y="6684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8DBFF-A655-4EAF-A2F3-BE37CDFA4F3B}">
      <dsp:nvSpPr>
        <dsp:cNvPr id="0" name=""/>
        <dsp:cNvSpPr/>
      </dsp:nvSpPr>
      <dsp:spPr>
        <a:xfrm>
          <a:off x="3188103" y="3589120"/>
          <a:ext cx="1404591" cy="668457"/>
        </a:xfrm>
        <a:custGeom>
          <a:avLst/>
          <a:gdLst/>
          <a:ahLst/>
          <a:cxnLst/>
          <a:rect l="0" t="0" r="0" b="0"/>
          <a:pathLst>
            <a:path>
              <a:moveTo>
                <a:pt x="1404591" y="0"/>
              </a:moveTo>
              <a:lnTo>
                <a:pt x="1404591" y="455534"/>
              </a:lnTo>
              <a:lnTo>
                <a:pt x="0" y="455534"/>
              </a:lnTo>
              <a:lnTo>
                <a:pt x="0" y="66845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C714D-4949-407D-999E-19EA71A08387}">
      <dsp:nvSpPr>
        <dsp:cNvPr id="0" name=""/>
        <dsp:cNvSpPr/>
      </dsp:nvSpPr>
      <dsp:spPr>
        <a:xfrm>
          <a:off x="4546974" y="1461165"/>
          <a:ext cx="91440" cy="66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845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28097-1173-4ADC-84BC-EB0E408C0958}">
      <dsp:nvSpPr>
        <dsp:cNvPr id="0" name=""/>
        <dsp:cNvSpPr/>
      </dsp:nvSpPr>
      <dsp:spPr>
        <a:xfrm>
          <a:off x="3443483" y="1667"/>
          <a:ext cx="2298421" cy="1459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97F09-D8DC-4EC4-B255-015053016D13}">
      <dsp:nvSpPr>
        <dsp:cNvPr id="0" name=""/>
        <dsp:cNvSpPr/>
      </dsp:nvSpPr>
      <dsp:spPr>
        <a:xfrm>
          <a:off x="3698864" y="244278"/>
          <a:ext cx="2298421" cy="14594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Main</a:t>
          </a:r>
          <a:endParaRPr lang="ko-KR" sz="3700" kern="1200"/>
        </a:p>
      </dsp:txBody>
      <dsp:txXfrm>
        <a:off x="3741611" y="287025"/>
        <a:ext cx="2212927" cy="1374003"/>
      </dsp:txXfrm>
    </dsp:sp>
    <dsp:sp modelId="{4D002B83-67A3-46E1-B609-F767A4DF382F}">
      <dsp:nvSpPr>
        <dsp:cNvPr id="0" name=""/>
        <dsp:cNvSpPr/>
      </dsp:nvSpPr>
      <dsp:spPr>
        <a:xfrm>
          <a:off x="3443483" y="2129622"/>
          <a:ext cx="2298421" cy="1459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60CE3-3191-4660-9ADE-62D28071277F}">
      <dsp:nvSpPr>
        <dsp:cNvPr id="0" name=""/>
        <dsp:cNvSpPr/>
      </dsp:nvSpPr>
      <dsp:spPr>
        <a:xfrm>
          <a:off x="3698864" y="2372234"/>
          <a:ext cx="2298421" cy="14594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Menu</a:t>
          </a:r>
          <a:endParaRPr lang="ko-KR" sz="3700" kern="1200"/>
        </a:p>
      </dsp:txBody>
      <dsp:txXfrm>
        <a:off x="3741611" y="2414981"/>
        <a:ext cx="2212927" cy="1374003"/>
      </dsp:txXfrm>
    </dsp:sp>
    <dsp:sp modelId="{94F756B6-99E2-465B-A7B9-9995577883A7}">
      <dsp:nvSpPr>
        <dsp:cNvPr id="0" name=""/>
        <dsp:cNvSpPr/>
      </dsp:nvSpPr>
      <dsp:spPr>
        <a:xfrm>
          <a:off x="2038892" y="4257578"/>
          <a:ext cx="2298421" cy="1459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89168-4659-4FD6-8BE5-18936F3296DC}">
      <dsp:nvSpPr>
        <dsp:cNvPr id="0" name=""/>
        <dsp:cNvSpPr/>
      </dsp:nvSpPr>
      <dsp:spPr>
        <a:xfrm>
          <a:off x="2294273" y="4500189"/>
          <a:ext cx="2298421" cy="14594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MemberInformaition</a:t>
          </a:r>
          <a:endParaRPr lang="ko-KR" sz="3700" kern="1200"/>
        </a:p>
      </dsp:txBody>
      <dsp:txXfrm>
        <a:off x="2337020" y="4542936"/>
        <a:ext cx="2212927" cy="1374003"/>
      </dsp:txXfrm>
    </dsp:sp>
    <dsp:sp modelId="{C9B70575-D9C5-4A64-8688-59C55F3A3951}">
      <dsp:nvSpPr>
        <dsp:cNvPr id="0" name=""/>
        <dsp:cNvSpPr/>
      </dsp:nvSpPr>
      <dsp:spPr>
        <a:xfrm>
          <a:off x="4848075" y="4257578"/>
          <a:ext cx="2298421" cy="1459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85B2C-205D-429B-9321-806116B358A6}">
      <dsp:nvSpPr>
        <dsp:cNvPr id="0" name=""/>
        <dsp:cNvSpPr/>
      </dsp:nvSpPr>
      <dsp:spPr>
        <a:xfrm>
          <a:off x="5103455" y="4500189"/>
          <a:ext cx="2298421" cy="14594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BookOV</a:t>
          </a:r>
          <a:endParaRPr lang="ko-KR" sz="3700" kern="1200"/>
        </a:p>
      </dsp:txBody>
      <dsp:txXfrm>
        <a:off x="5146202" y="4542936"/>
        <a:ext cx="2212927" cy="1374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도서 관리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048201"/>
              </p:ext>
            </p:extLst>
          </p:nvPr>
        </p:nvGraphicFramePr>
        <p:xfrm>
          <a:off x="1123658" y="603681"/>
          <a:ext cx="9440770" cy="596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7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예외처리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100" y="1916113"/>
            <a:ext cx="10801350" cy="453231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모든 메뉴에서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입력 시 뒤로 가기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메뉴에 주어진 행동 이외의 입력은 모두 다시 입력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관리자는 삭제되지 않는다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회원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지정된 크기의 이름</a:t>
            </a:r>
            <a:r>
              <a:rPr lang="en-US" altLang="ko-KR" dirty="0">
                <a:solidFill>
                  <a:schemeClr val="bg1"/>
                </a:solidFill>
              </a:rPr>
              <a:t>, ID, password</a:t>
            </a:r>
            <a:r>
              <a:rPr lang="ko-KR" altLang="en-US" dirty="0">
                <a:solidFill>
                  <a:schemeClr val="bg1"/>
                </a:solidFill>
              </a:rPr>
              <a:t>가 아니면 다시 입력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이미 존재하는 아이디로 회원 가입하려고 시도 시 이미 존재한다는 경고 메시지와 함께 재입력 요구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관리자와 같은 </a:t>
            </a:r>
            <a:r>
              <a:rPr lang="ko-KR" altLang="en-US">
                <a:solidFill>
                  <a:schemeClr val="bg1"/>
                </a:solidFill>
              </a:rPr>
              <a:t>아이디도 </a:t>
            </a:r>
            <a:r>
              <a:rPr lang="ko-KR" altLang="en-US">
                <a:solidFill>
                  <a:schemeClr val="bg1"/>
                </a:solidFill>
              </a:rPr>
              <a:t>이미 존재한다는 경고 메시지와 함께 재입력 요구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대출 중인 책이 있는 경우 회원 삭제가 되지 않는다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도서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지정된 크기의 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저자명이 아니면 다시 입력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가격입력 시 숫자가 아닌 문자가 들어가면 다시 입력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이미 대출된 책은 빌릴 수가 없다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5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회로</Template>
  <TotalTime>21</TotalTime>
  <Words>100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Trebuchet MS</vt:lpstr>
      <vt:lpstr>Tw Cen MT</vt:lpstr>
      <vt:lpstr>회로</vt:lpstr>
      <vt:lpstr>도서 관리</vt:lpstr>
      <vt:lpstr>PowerPoint 프레젠테이션</vt:lpstr>
      <vt:lpstr>예외처리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관리</dc:title>
  <dc:creator>신우성</dc:creator>
  <cp:lastModifiedBy>신우성</cp:lastModifiedBy>
  <cp:revision>5</cp:revision>
  <dcterms:created xsi:type="dcterms:W3CDTF">2017-05-25T22:48:16Z</dcterms:created>
  <dcterms:modified xsi:type="dcterms:W3CDTF">2017-05-26T03:07:15Z</dcterms:modified>
</cp:coreProperties>
</file>