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95" r:id="rId3"/>
    <p:sldId id="299" r:id="rId4"/>
    <p:sldId id="296" r:id="rId5"/>
    <p:sldId id="302" r:id="rId6"/>
    <p:sldId id="279" r:id="rId7"/>
    <p:sldId id="301" r:id="rId8"/>
    <p:sldId id="29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694"/>
    <a:srgbClr val="515151"/>
    <a:srgbClr val="8DA9FA"/>
    <a:srgbClr val="7481F5"/>
    <a:srgbClr val="C07BD4"/>
    <a:srgbClr val="FDAE76"/>
    <a:srgbClr val="C5C5C5"/>
    <a:srgbClr val="F9EA91"/>
    <a:srgbClr val="E098C5"/>
    <a:srgbClr val="9A82B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41" d="100"/>
          <a:sy n="141" d="100"/>
        </p:scale>
        <p:origin x="24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51D9-9B70-4630-9D04-3B537DC727B1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B96DA-43AD-4432-A411-76DE7A7E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A28F-7368-486A-9024-BBB224E6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F71B9-1E33-4694-8956-ACBAF5A1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7AA5F-AF5A-4338-80A0-C54B7B10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AF388-5FBD-448C-AE42-90F002B7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A7F18-81DD-4A83-BF43-3CE52D3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F7EB6-CDB1-47D1-92E5-ECD4557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65D33-3E04-4E35-A2C3-E70CDD2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B6897-686D-4423-914C-3746302F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F3DB0-57E3-4663-9503-7091A3FB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CBBAC-B15B-4BE8-B2F7-ED52A7D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2EA2E-B560-4C0F-9E49-2CE89597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8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C025-BC6C-4EDE-BA1F-B01CBADE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22506-CF0E-41A6-8F03-F49064B8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E66E6-96A1-41DE-8F23-BE3E709E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D5C8-2527-46FF-9BED-73425D0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1646A-C6C5-4680-A702-2F99070C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5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55B0B-622F-49BE-B5F4-11931D08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FF6F4-2C02-419E-A884-C90ABD82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EE-69DD-4A08-A500-99932340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C1984-57C4-45A3-860E-5B806BF6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B816B-7CA5-48B3-BE0B-C1881C57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55FDB-E9B3-4437-972F-A8996F4F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48275-7472-412B-8B17-F2763498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8398F-D877-4163-A86C-2B6FDF68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FEF3-D919-4332-BFE2-8B557D35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D3E71-5DED-4191-8AF3-830405FA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4DCE-303E-4E3E-9BCF-ECD69622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C1418-EFF4-4ABB-A8A2-13C4C404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06B2-F28F-4D1F-B421-51AFB17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4C5F4-FF49-44E0-BCE8-DC83AC91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9ACD7-F58F-47F4-B3BB-99883C8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CA43D-793D-4FC3-8DC0-926E8AE8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C2C2D-EFFC-4073-BAFF-B2C620717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11E39-D016-478E-8672-C693DD5F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23C66-7ACB-40A8-B954-E90CF9F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1B585-6927-45CA-99CB-745825E3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68B25-D9CC-4DF6-8E85-4C9C625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ADA13-978F-48D9-9E3A-AD62FCA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C2F43-3A00-4ED4-ADC9-7B7B98A34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4338E-43A8-4F7C-B209-3D51B4BF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B99EF-506B-49A6-B15B-4D99F197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D76911-C48E-4563-B30A-8464DF51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84652-652A-481F-BC58-3ED65E58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67E301-FEC8-42F5-80A4-0955364E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1CAD9-CA43-415A-85A3-3F49493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3DA3-9FDB-44D4-BE99-A34ADBE6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47F6C-074B-48B1-B891-A22981F5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E4E09-0FB9-4FE6-93F0-94EF820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1B715-5DE7-4918-A66B-A78F6250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F577-EB67-433C-BE14-B0C6DFA32EDB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CD8FA-22D6-496F-B5B5-D4B00BA5F665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5A8DD2-3563-495B-A34C-2BBA4EEE39DD}"/>
              </a:ext>
            </a:extLst>
          </p:cNvPr>
          <p:cNvSpPr/>
          <p:nvPr userDrawn="1"/>
        </p:nvSpPr>
        <p:spPr>
          <a:xfrm>
            <a:off x="320842" y="317500"/>
            <a:ext cx="11540958" cy="624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0B1CAC-775B-4254-A124-D71C1672D2F8}"/>
              </a:ext>
            </a:extLst>
          </p:cNvPr>
          <p:cNvCxnSpPr>
            <a:cxnSpLocks/>
          </p:cNvCxnSpPr>
          <p:nvPr userDrawn="1"/>
        </p:nvCxnSpPr>
        <p:spPr>
          <a:xfrm>
            <a:off x="584200" y="1333500"/>
            <a:ext cx="10998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6F1B-DAEC-4388-9925-B7404D09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A122-F5F2-41FD-A371-481D4B07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ED3FE-CF6A-45F9-AD13-383982D5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673ED-46F7-4876-857D-565B1C08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B0D0-36DF-471C-9EAC-3B3692B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20E94-CFEC-4B41-A0AE-51C9EDAB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9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9A52A-3938-4516-9549-17A136EA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E4A0B-60A4-428D-9D74-774E1405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32F21-BC8C-4B99-AE11-8015A538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1A5C-28E2-4BF8-B7D5-2C3219CCB6E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5146D-D496-4313-BC7B-A4C615680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31EB4-0E1F-45ED-81F3-FD8B13A6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A749-011D-44E4-B820-4EC9DCB989F9}"/>
              </a:ext>
            </a:extLst>
          </p:cNvPr>
          <p:cNvSpPr/>
          <p:nvPr/>
        </p:nvSpPr>
        <p:spPr>
          <a:xfrm>
            <a:off x="4740170" y="1576432"/>
            <a:ext cx="2711659" cy="2711659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19219-5072-4D1E-B259-B7E71A00C0A6}"/>
              </a:ext>
            </a:extLst>
          </p:cNvPr>
          <p:cNvSpPr txBox="1"/>
          <p:nvPr/>
        </p:nvSpPr>
        <p:spPr>
          <a:xfrm>
            <a:off x="5113126" y="2578318"/>
            <a:ext cx="2099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Study_Day_4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4567705" y="4373536"/>
            <a:ext cx="192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BaekJoon_No.2751</a:t>
            </a:r>
          </a:p>
        </p:txBody>
      </p:sp>
    </p:spTree>
    <p:extLst>
      <p:ext uri="{BB962C8B-B14F-4D97-AF65-F5344CB8AC3E}">
        <p14:creationId xmlns:p14="http://schemas.microsoft.com/office/powerpoint/2010/main" val="6212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7E8D00-271F-4ED2-BF11-AADDE983DF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82A0BA-724F-49F2-ABB8-A2D1913C942D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8D8CF-90A6-4357-BCA6-335E67EA3FCB}"/>
              </a:ext>
            </a:extLst>
          </p:cNvPr>
          <p:cNvCxnSpPr/>
          <p:nvPr/>
        </p:nvCxnSpPr>
        <p:spPr>
          <a:xfrm>
            <a:off x="529389" y="1078451"/>
            <a:ext cx="55666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FD6A31-E3B7-4D56-8E03-6EE1E16411B7}"/>
              </a:ext>
            </a:extLst>
          </p:cNvPr>
          <p:cNvSpPr txBox="1"/>
          <p:nvPr/>
        </p:nvSpPr>
        <p:spPr>
          <a:xfrm>
            <a:off x="529389" y="39742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23C0E-D0B1-4381-9382-A64952C42C96}"/>
              </a:ext>
            </a:extLst>
          </p:cNvPr>
          <p:cNvSpPr txBox="1"/>
          <p:nvPr/>
        </p:nvSpPr>
        <p:spPr>
          <a:xfrm>
            <a:off x="1438624" y="569312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table of contents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5B2E4D-58B2-4A57-994A-59BBE2CE1444}"/>
              </a:ext>
            </a:extLst>
          </p:cNvPr>
          <p:cNvGrpSpPr/>
          <p:nvPr/>
        </p:nvGrpSpPr>
        <p:grpSpPr>
          <a:xfrm>
            <a:off x="1479487" y="1821037"/>
            <a:ext cx="3194113" cy="646331"/>
            <a:chOff x="1339788" y="1956429"/>
            <a:chExt cx="2297052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10C4C4-5BFE-43A2-A7E6-2E7FCD25DB55}"/>
                </a:ext>
              </a:extLst>
            </p:cNvPr>
            <p:cNvSpPr txBox="1"/>
            <p:nvPr/>
          </p:nvSpPr>
          <p:spPr>
            <a:xfrm>
              <a:off x="1339788" y="1956429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1</a:t>
              </a:r>
              <a:endParaRPr lang="ko-KR" altLang="en-US" sz="3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22D280-4930-459F-9048-1C0C5F077574}"/>
                </a:ext>
              </a:extLst>
            </p:cNvPr>
            <p:cNvSpPr txBox="1"/>
            <p:nvPr/>
          </p:nvSpPr>
          <p:spPr>
            <a:xfrm>
              <a:off x="1977796" y="2048762"/>
              <a:ext cx="1659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Merge Sort.</a:t>
              </a:r>
              <a:endParaRPr lang="ko-KR" altLang="en-US" sz="24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5E2C8A-01ED-4B64-9BC3-1F0AB344F7E1}"/>
              </a:ext>
            </a:extLst>
          </p:cNvPr>
          <p:cNvGrpSpPr/>
          <p:nvPr/>
        </p:nvGrpSpPr>
        <p:grpSpPr>
          <a:xfrm>
            <a:off x="1479488" y="3022179"/>
            <a:ext cx="3492616" cy="646331"/>
            <a:chOff x="1339788" y="1956429"/>
            <a:chExt cx="3492616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766084-3C8D-4992-AD4A-C007B799FBE9}"/>
                </a:ext>
              </a:extLst>
            </p:cNvPr>
            <p:cNvSpPr txBox="1"/>
            <p:nvPr/>
          </p:nvSpPr>
          <p:spPr>
            <a:xfrm>
              <a:off x="1339788" y="1956429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2</a:t>
              </a:r>
              <a:endParaRPr lang="ko-KR" altLang="en-US" sz="3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6D9529-B328-4710-A514-CDE74C047AA0}"/>
                </a:ext>
              </a:extLst>
            </p:cNvPr>
            <p:cNvSpPr txBox="1"/>
            <p:nvPr/>
          </p:nvSpPr>
          <p:spPr>
            <a:xfrm>
              <a:off x="2166290" y="2048762"/>
              <a:ext cx="2666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BaekJoon_No.2751.</a:t>
              </a:r>
              <a:endParaRPr lang="ko-KR" altLang="en-US" sz="24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3D71FDC-6E24-4011-8B9C-BBA2006C1F27}"/>
              </a:ext>
            </a:extLst>
          </p:cNvPr>
          <p:cNvGrpSpPr/>
          <p:nvPr/>
        </p:nvGrpSpPr>
        <p:grpSpPr>
          <a:xfrm>
            <a:off x="1479488" y="4223321"/>
            <a:ext cx="2388148" cy="646331"/>
            <a:chOff x="1339788" y="1956429"/>
            <a:chExt cx="2388148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3011F7-A783-4B54-B94B-7F45C0302103}"/>
                </a:ext>
              </a:extLst>
            </p:cNvPr>
            <p:cNvSpPr txBox="1"/>
            <p:nvPr/>
          </p:nvSpPr>
          <p:spPr>
            <a:xfrm>
              <a:off x="1339788" y="1956429"/>
              <a:ext cx="479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3</a:t>
              </a:r>
              <a:endParaRPr lang="ko-KR" altLang="en-US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35B9FC-26FF-414E-9D1B-7ED7D10097D0}"/>
                </a:ext>
              </a:extLst>
            </p:cNvPr>
            <p:cNvSpPr txBox="1"/>
            <p:nvPr/>
          </p:nvSpPr>
          <p:spPr>
            <a:xfrm>
              <a:off x="2166290" y="2048762"/>
              <a:ext cx="15616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문제 풀이</a:t>
              </a:r>
              <a:r>
                <a:rPr lang="en-US" altLang="ko-KR" sz="2400" dirty="0"/>
                <a:t>.</a:t>
              </a:r>
              <a:endParaRPr lang="ko-KR" altLang="en-US" sz="24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DD7A2D6-C496-4E83-91BF-953E47D689B9}"/>
              </a:ext>
            </a:extLst>
          </p:cNvPr>
          <p:cNvGrpSpPr/>
          <p:nvPr/>
        </p:nvGrpSpPr>
        <p:grpSpPr>
          <a:xfrm>
            <a:off x="1479488" y="5424463"/>
            <a:ext cx="2011442" cy="646331"/>
            <a:chOff x="1339788" y="1956429"/>
            <a:chExt cx="2011442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793285-8821-4613-8797-45B99AE14F96}"/>
                </a:ext>
              </a:extLst>
            </p:cNvPr>
            <p:cNvSpPr txBox="1"/>
            <p:nvPr/>
          </p:nvSpPr>
          <p:spPr>
            <a:xfrm>
              <a:off x="1339788" y="1956429"/>
              <a:ext cx="487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4</a:t>
              </a:r>
              <a:endParaRPr lang="ko-KR" altLang="en-US" sz="3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F53056-92F7-4CF6-A9A3-DB8A9C9B980F}"/>
                </a:ext>
              </a:extLst>
            </p:cNvPr>
            <p:cNvSpPr txBox="1"/>
            <p:nvPr/>
          </p:nvSpPr>
          <p:spPr>
            <a:xfrm>
              <a:off x="2166290" y="2048762"/>
              <a:ext cx="1184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/>
                <a:t>느낀점</a:t>
              </a:r>
              <a:r>
                <a:rPr lang="en-US" altLang="ko-KR" sz="2400" dirty="0"/>
                <a:t>.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378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21CCE4B-DAD1-E76D-1A28-046D3F49EDD5}"/>
              </a:ext>
            </a:extLst>
          </p:cNvPr>
          <p:cNvSpPr/>
          <p:nvPr/>
        </p:nvSpPr>
        <p:spPr>
          <a:xfrm>
            <a:off x="877434" y="5318812"/>
            <a:ext cx="9587366" cy="8932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239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Merge Sort.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1D942E-72BF-48D1-921D-F80441F736DC}"/>
              </a:ext>
            </a:extLst>
          </p:cNvPr>
          <p:cNvSpPr/>
          <p:nvPr/>
        </p:nvSpPr>
        <p:spPr>
          <a:xfrm>
            <a:off x="877434" y="5318812"/>
            <a:ext cx="3364365" cy="904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43BE01-9113-4637-A2D6-0B1E4D077B3E}"/>
              </a:ext>
            </a:extLst>
          </p:cNvPr>
          <p:cNvSpPr txBox="1"/>
          <p:nvPr/>
        </p:nvSpPr>
        <p:spPr>
          <a:xfrm>
            <a:off x="877434" y="5399192"/>
            <a:ext cx="3364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Merge Sort </a:t>
            </a:r>
            <a:r>
              <a:rPr lang="ko-KR" altLang="en-US" sz="3200" dirty="0">
                <a:solidFill>
                  <a:schemeClr val="bg1"/>
                </a:solidFill>
              </a:rPr>
              <a:t>란</a:t>
            </a:r>
            <a:r>
              <a:rPr lang="en-US" altLang="ko-KR" sz="4000" dirty="0">
                <a:solidFill>
                  <a:schemeClr val="bg1"/>
                </a:solidFill>
              </a:rPr>
              <a:t>?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DC6332-062C-46F8-9914-1BE614F133E5}"/>
              </a:ext>
            </a:extLst>
          </p:cNvPr>
          <p:cNvSpPr txBox="1"/>
          <p:nvPr/>
        </p:nvSpPr>
        <p:spPr>
          <a:xfrm>
            <a:off x="6481297" y="5423759"/>
            <a:ext cx="405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15A36C-EC22-4EB3-8273-A58CBA6B228E}"/>
              </a:ext>
            </a:extLst>
          </p:cNvPr>
          <p:cNvSpPr txBox="1"/>
          <p:nvPr/>
        </p:nvSpPr>
        <p:spPr>
          <a:xfrm>
            <a:off x="4315688" y="5454536"/>
            <a:ext cx="614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i="0" dirty="0">
                <a:effectLst/>
                <a:latin typeface="Söhne"/>
              </a:rPr>
              <a:t>병합 정렬</a:t>
            </a:r>
            <a:r>
              <a:rPr lang="en-US" altLang="ko-KR" sz="1200" i="0" dirty="0">
                <a:effectLst/>
                <a:latin typeface="Söhne"/>
              </a:rPr>
              <a:t>(merge sort)</a:t>
            </a:r>
            <a:r>
              <a:rPr lang="ko-KR" altLang="en-US" sz="1200" i="0" dirty="0">
                <a:effectLst/>
                <a:latin typeface="Söhne"/>
              </a:rPr>
              <a:t>은 정렬 알고리즘 중 하나로</a:t>
            </a:r>
            <a:r>
              <a:rPr lang="en-US" altLang="ko-KR" sz="1200" i="0" dirty="0">
                <a:effectLst/>
                <a:latin typeface="Söhne"/>
              </a:rPr>
              <a:t>, </a:t>
            </a:r>
          </a:p>
          <a:p>
            <a:pPr algn="just"/>
            <a:r>
              <a:rPr lang="ko-KR" altLang="en-US" sz="1200" i="0" dirty="0">
                <a:effectLst/>
                <a:latin typeface="Söhne"/>
              </a:rPr>
              <a:t>정렬되지 않은 배열을 재귀적으로 분할하여 각각을 정렬한 후</a:t>
            </a:r>
            <a:r>
              <a:rPr lang="en-US" altLang="ko-KR" sz="1200" i="0" dirty="0">
                <a:effectLst/>
                <a:latin typeface="Söhne"/>
              </a:rPr>
              <a:t>, </a:t>
            </a:r>
            <a:r>
              <a:rPr lang="ko-KR" altLang="en-US" sz="1200" i="0" dirty="0">
                <a:effectLst/>
                <a:latin typeface="Söhne"/>
              </a:rPr>
              <a:t>합병하는 과정을 거칩니다</a:t>
            </a:r>
            <a:r>
              <a:rPr lang="en-US" altLang="ko-KR" sz="1200" i="0" dirty="0">
                <a:effectLst/>
                <a:latin typeface="Söhne"/>
              </a:rPr>
              <a:t>.</a:t>
            </a:r>
          </a:p>
          <a:p>
            <a:pPr algn="just"/>
            <a:r>
              <a:rPr lang="en-US" altLang="ko-KR" sz="1200" i="0" dirty="0">
                <a:effectLst/>
                <a:latin typeface="Söhne"/>
              </a:rPr>
              <a:t> </a:t>
            </a:r>
            <a:r>
              <a:rPr lang="ko-KR" altLang="en-US" sz="1200" i="0" dirty="0">
                <a:effectLst/>
                <a:latin typeface="Söhne"/>
              </a:rPr>
              <a:t>이 알고리즘은 </a:t>
            </a:r>
            <a:r>
              <a:rPr lang="en-US" altLang="ko-KR" sz="1200" i="0" dirty="0">
                <a:effectLst/>
                <a:latin typeface="Söhne"/>
              </a:rPr>
              <a:t>O(n log n) </a:t>
            </a:r>
            <a:r>
              <a:rPr lang="ko-KR" altLang="en-US" sz="1200" i="0" dirty="0">
                <a:effectLst/>
                <a:latin typeface="Söhne"/>
              </a:rPr>
              <a:t>시간 복잡도를 가지며</a:t>
            </a:r>
            <a:r>
              <a:rPr lang="en-US" altLang="ko-KR" sz="1200" i="0" dirty="0">
                <a:effectLst/>
                <a:latin typeface="Söhne"/>
              </a:rPr>
              <a:t>, </a:t>
            </a:r>
            <a:r>
              <a:rPr lang="ko-KR" altLang="en-US" sz="1200" i="0" dirty="0">
                <a:effectLst/>
                <a:latin typeface="Söhne"/>
              </a:rPr>
              <a:t>효율적인 알고리즘 중 하나입니다</a:t>
            </a:r>
            <a:r>
              <a:rPr lang="en-US" altLang="ko-KR" sz="1200" i="0" dirty="0">
                <a:effectLst/>
                <a:latin typeface="Söhne"/>
              </a:rPr>
              <a:t>.</a:t>
            </a:r>
            <a:endParaRPr lang="ko-KR" altLang="en-US" sz="1200" spc="-1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8878B8-52F4-FD75-A96B-73A6F9E1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34" y="1803536"/>
            <a:ext cx="4671246" cy="29868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155B47-4D12-8B84-3ED4-AEA648F59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13" y="1480890"/>
            <a:ext cx="2702454" cy="35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1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95770F-CF6E-9F6B-19BA-6E283B669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67" y="1403310"/>
            <a:ext cx="7072795" cy="5039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EFF58-7B72-148C-DA9C-7DFDAD95DB39}"/>
              </a:ext>
            </a:extLst>
          </p:cNvPr>
          <p:cNvSpPr txBox="1"/>
          <p:nvPr/>
        </p:nvSpPr>
        <p:spPr>
          <a:xfrm>
            <a:off x="1428323" y="482755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BaekJoon_No.2751.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B87FC-F2AB-8CCF-16B1-FBAF9B7A3087}"/>
              </a:ext>
            </a:extLst>
          </p:cNvPr>
          <p:cNvSpPr txBox="1"/>
          <p:nvPr/>
        </p:nvSpPr>
        <p:spPr>
          <a:xfrm>
            <a:off x="555114" y="5390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5D59AB-3350-CB1E-4BE1-E98B703A3FDA}"/>
              </a:ext>
            </a:extLst>
          </p:cNvPr>
          <p:cNvCxnSpPr/>
          <p:nvPr/>
        </p:nvCxnSpPr>
        <p:spPr>
          <a:xfrm>
            <a:off x="2573867" y="3149600"/>
            <a:ext cx="307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9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1428323" y="482755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문제 풀이</a:t>
            </a:r>
            <a:endParaRPr lang="en-US" altLang="ko-KR" sz="3600" spc="-300" dirty="0">
              <a:solidFill>
                <a:srgbClr val="51515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11447-419C-4781-8BD8-314B179137EF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1FE6A0-5A88-F5A7-F093-45720571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30" y="1374464"/>
            <a:ext cx="3621547" cy="50007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B45CC5-4666-DEF0-3236-DBDC1363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055" y="4498820"/>
            <a:ext cx="8572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6493D74-6641-0C87-1C02-5B9396988DD6}"/>
              </a:ext>
            </a:extLst>
          </p:cNvPr>
          <p:cNvSpPr/>
          <p:nvPr/>
        </p:nvSpPr>
        <p:spPr>
          <a:xfrm>
            <a:off x="6033199" y="4774552"/>
            <a:ext cx="5369815" cy="1299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55A3360-D6FF-B53E-A40E-EC677FE76A1B}"/>
              </a:ext>
            </a:extLst>
          </p:cNvPr>
          <p:cNvSpPr/>
          <p:nvPr/>
        </p:nvSpPr>
        <p:spPr>
          <a:xfrm>
            <a:off x="6046591" y="3302993"/>
            <a:ext cx="5369815" cy="1299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02D82D5-2E39-140E-4CBD-7D7EC70C3381}"/>
              </a:ext>
            </a:extLst>
          </p:cNvPr>
          <p:cNvSpPr/>
          <p:nvPr/>
        </p:nvSpPr>
        <p:spPr>
          <a:xfrm>
            <a:off x="2506397" y="4066639"/>
            <a:ext cx="1828800" cy="66990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D09AC3-9BCF-D726-B8F5-2FA674D08830}"/>
              </a:ext>
            </a:extLst>
          </p:cNvPr>
          <p:cNvSpPr/>
          <p:nvPr/>
        </p:nvSpPr>
        <p:spPr>
          <a:xfrm>
            <a:off x="2531533" y="4088359"/>
            <a:ext cx="1744134" cy="66990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3E92D5-63B5-4CE0-BD63-FBD32BAC0DB2}"/>
              </a:ext>
            </a:extLst>
          </p:cNvPr>
          <p:cNvSpPr/>
          <p:nvPr/>
        </p:nvSpPr>
        <p:spPr>
          <a:xfrm>
            <a:off x="6046591" y="1857831"/>
            <a:ext cx="5369815" cy="1299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1D942E-72BF-48D1-921D-F80441F736DC}"/>
              </a:ext>
            </a:extLst>
          </p:cNvPr>
          <p:cNvSpPr/>
          <p:nvPr/>
        </p:nvSpPr>
        <p:spPr>
          <a:xfrm>
            <a:off x="6038171" y="1856082"/>
            <a:ext cx="545508" cy="1309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E101C0C-112D-47D8-BE3B-855203DA2F00}"/>
              </a:ext>
            </a:extLst>
          </p:cNvPr>
          <p:cNvSpPr/>
          <p:nvPr/>
        </p:nvSpPr>
        <p:spPr>
          <a:xfrm>
            <a:off x="6043979" y="3292672"/>
            <a:ext cx="522973" cy="1309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34238C-DC2D-4F9A-A443-9F3638D73B59}"/>
              </a:ext>
            </a:extLst>
          </p:cNvPr>
          <p:cNvSpPr/>
          <p:nvPr/>
        </p:nvSpPr>
        <p:spPr>
          <a:xfrm>
            <a:off x="6038139" y="4772289"/>
            <a:ext cx="520131" cy="13094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8D8154-61B8-40A0-975C-242C525598F9}"/>
              </a:ext>
            </a:extLst>
          </p:cNvPr>
          <p:cNvSpPr txBox="1"/>
          <p:nvPr/>
        </p:nvSpPr>
        <p:spPr>
          <a:xfrm>
            <a:off x="6573808" y="1907422"/>
            <a:ext cx="482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 </a:t>
            </a:r>
            <a:r>
              <a:rPr lang="en-US" altLang="ko-KR" sz="1200" b="0" i="0" dirty="0">
                <a:effectLst/>
                <a:latin typeface="Söhne"/>
              </a:rPr>
              <a:t>N</a:t>
            </a:r>
            <a:r>
              <a:rPr lang="ko-KR" altLang="en-US" sz="1200" b="0" i="0" dirty="0">
                <a:effectLst/>
                <a:latin typeface="Söhne"/>
              </a:rPr>
              <a:t>이라는 변수를 선언하고 사용자로부터 </a:t>
            </a:r>
            <a:r>
              <a:rPr lang="ko-KR" altLang="en-US" sz="1200" b="0" i="0" dirty="0" err="1">
                <a:effectLst/>
                <a:latin typeface="Söhne"/>
              </a:rPr>
              <a:t>입력받는다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</a:t>
            </a:r>
            <a:r>
              <a:rPr lang="en-US" altLang="ko-KR" sz="1200" dirty="0">
                <a:latin typeface="Söhne"/>
              </a:rPr>
              <a:t> </a:t>
            </a:r>
            <a:r>
              <a:rPr lang="ko-KR" altLang="en-US" sz="1200" b="0" i="0" dirty="0" err="1">
                <a:effectLst/>
                <a:latin typeface="Söhne"/>
              </a:rPr>
              <a:t>입력받은</a:t>
            </a:r>
            <a:r>
              <a:rPr lang="ko-KR" altLang="en-US" sz="1200" b="0" i="0" dirty="0">
                <a:effectLst/>
                <a:latin typeface="Söhne"/>
              </a:rPr>
              <a:t> 값은 </a:t>
            </a:r>
            <a:r>
              <a:rPr lang="en-US" altLang="ko-KR" sz="1200" b="0" i="0" dirty="0">
                <a:effectLst/>
                <a:latin typeface="Söhne"/>
              </a:rPr>
              <a:t>5.</a:t>
            </a:r>
          </a:p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 </a:t>
            </a:r>
            <a:r>
              <a:rPr lang="ko-KR" altLang="en-US" sz="1200" b="0" i="0" dirty="0">
                <a:effectLst/>
                <a:latin typeface="Söhne"/>
              </a:rPr>
              <a:t>빈 리스트 </a:t>
            </a:r>
            <a:r>
              <a:rPr lang="en-US" altLang="ko-KR" sz="1200" b="0" i="0" dirty="0" err="1">
                <a:effectLst/>
                <a:latin typeface="Söhne"/>
              </a:rPr>
              <a:t>arr</a:t>
            </a:r>
            <a:r>
              <a:rPr lang="ko-KR" altLang="en-US" sz="1200" b="0" i="0" dirty="0">
                <a:effectLst/>
                <a:latin typeface="Söhne"/>
              </a:rPr>
              <a:t>를 선언하고 </a:t>
            </a:r>
            <a:r>
              <a:rPr lang="en-US" altLang="ko-KR" sz="1200" b="0" i="0" dirty="0">
                <a:effectLst/>
                <a:latin typeface="Söhne"/>
              </a:rPr>
              <a:t>for</a:t>
            </a:r>
            <a:r>
              <a:rPr lang="ko-KR" altLang="en-US" sz="1200" b="0" i="0" dirty="0">
                <a:effectLst/>
                <a:latin typeface="Söhne"/>
              </a:rPr>
              <a:t>문을 사용해서 </a:t>
            </a:r>
            <a:r>
              <a:rPr lang="en-US" altLang="ko-KR" sz="1200" b="0" i="0" dirty="0">
                <a:effectLst/>
                <a:latin typeface="Söhne"/>
              </a:rPr>
              <a:t>5</a:t>
            </a:r>
            <a:r>
              <a:rPr lang="ko-KR" altLang="en-US" sz="1200" b="0" i="0" dirty="0">
                <a:effectLst/>
                <a:latin typeface="Söhne"/>
              </a:rPr>
              <a:t>개의 숫자를 </a:t>
            </a:r>
            <a:r>
              <a:rPr lang="ko-KR" altLang="en-US" sz="1200" b="0" i="0" dirty="0" err="1">
                <a:effectLst/>
                <a:latin typeface="Söhne"/>
              </a:rPr>
              <a:t>입력받아서</a:t>
            </a:r>
            <a:r>
              <a:rPr lang="ko-KR" altLang="en-US" sz="1200" b="0" i="0" dirty="0">
                <a:effectLst/>
                <a:latin typeface="Söhne"/>
              </a:rPr>
              <a:t> </a:t>
            </a:r>
            <a:r>
              <a:rPr lang="en-US" altLang="ko-KR" sz="1200" b="0" i="0" dirty="0" err="1">
                <a:effectLst/>
                <a:latin typeface="Söhne"/>
              </a:rPr>
              <a:t>arr</a:t>
            </a:r>
            <a:r>
              <a:rPr lang="ko-KR" altLang="en-US" sz="1200" b="0" i="0" dirty="0">
                <a:effectLst/>
                <a:latin typeface="Söhne"/>
              </a:rPr>
              <a:t>에 추가한다</a:t>
            </a:r>
            <a:r>
              <a:rPr lang="en-US" altLang="ko-KR" sz="1200" b="0" i="0" dirty="0">
                <a:effectLst/>
                <a:latin typeface="Söhne"/>
              </a:rPr>
              <a:t>. </a:t>
            </a:r>
          </a:p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 </a:t>
            </a:r>
            <a:r>
              <a:rPr lang="ko-KR" altLang="en-US" sz="1200" b="0" i="0" dirty="0" err="1">
                <a:effectLst/>
                <a:latin typeface="Söhne"/>
              </a:rPr>
              <a:t>입력받은</a:t>
            </a:r>
            <a:r>
              <a:rPr lang="ko-KR" altLang="en-US" sz="1200" b="0" i="0" dirty="0">
                <a:effectLst/>
                <a:latin typeface="Söhne"/>
              </a:rPr>
              <a:t> 숫자는 </a:t>
            </a:r>
            <a:r>
              <a:rPr lang="en-US" altLang="ko-KR" sz="1200" b="0" i="0" dirty="0">
                <a:effectLst/>
                <a:latin typeface="Söhne"/>
              </a:rPr>
              <a:t>5, 4, 3, 2, 1.</a:t>
            </a:r>
          </a:p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</a:t>
            </a:r>
            <a:r>
              <a:rPr lang="en-US" altLang="ko-KR" sz="1200" b="0" i="0" dirty="0">
                <a:effectLst/>
                <a:latin typeface="Söhne"/>
              </a:rPr>
              <a:t> </a:t>
            </a:r>
            <a:r>
              <a:rPr lang="en-US" altLang="ko-KR" sz="1200" b="0" i="0" dirty="0" err="1">
                <a:effectLst/>
                <a:latin typeface="Söhne"/>
              </a:rPr>
              <a:t>merge_sort</a:t>
            </a:r>
            <a:r>
              <a:rPr lang="en-US" altLang="ko-KR" sz="1200" b="0" i="0" dirty="0">
                <a:effectLst/>
                <a:latin typeface="Söhne"/>
              </a:rPr>
              <a:t> </a:t>
            </a:r>
            <a:r>
              <a:rPr lang="ko-KR" altLang="en-US" sz="1200" b="0" i="0" dirty="0">
                <a:effectLst/>
                <a:latin typeface="Söhne"/>
              </a:rPr>
              <a:t>함수를 호출하며 </a:t>
            </a:r>
            <a:r>
              <a:rPr lang="en-US" altLang="ko-KR" sz="1200" b="0" i="0" dirty="0" err="1">
                <a:effectLst/>
                <a:latin typeface="Söhne"/>
              </a:rPr>
              <a:t>arr</a:t>
            </a:r>
            <a:r>
              <a:rPr lang="ko-KR" altLang="en-US" sz="1200" b="0" i="0" dirty="0">
                <a:effectLst/>
                <a:latin typeface="Söhne"/>
              </a:rPr>
              <a:t>를 인자로 전달한다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8D943-A362-CE2C-5E70-989C7F51C563}"/>
              </a:ext>
            </a:extLst>
          </p:cNvPr>
          <p:cNvSpPr txBox="1"/>
          <p:nvPr/>
        </p:nvSpPr>
        <p:spPr>
          <a:xfrm>
            <a:off x="1428323" y="482755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문제 풀이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20019-025D-1F53-0483-F34EA2BC793B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94B4C0-9E49-CC9C-3DEC-77D3B1A7F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8" y="1599148"/>
            <a:ext cx="3610690" cy="49349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3FEC3C-9598-49CD-FEAA-A5FE1AC53637}"/>
              </a:ext>
            </a:extLst>
          </p:cNvPr>
          <p:cNvSpPr txBox="1"/>
          <p:nvPr/>
        </p:nvSpPr>
        <p:spPr>
          <a:xfrm>
            <a:off x="6580569" y="3585257"/>
            <a:ext cx="4771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 </a:t>
            </a:r>
            <a:r>
              <a:rPr lang="en-US" altLang="ko-KR" sz="1200" b="0" i="0" dirty="0" err="1">
                <a:effectLst/>
                <a:latin typeface="Söhne"/>
              </a:rPr>
              <a:t>merge_sort</a:t>
            </a:r>
            <a:r>
              <a:rPr lang="en-US" altLang="ko-KR" sz="1200" b="0" i="0" dirty="0">
                <a:effectLst/>
                <a:latin typeface="Söhne"/>
              </a:rPr>
              <a:t> </a:t>
            </a:r>
            <a:r>
              <a:rPr lang="ko-KR" altLang="en-US" sz="1200" b="0" i="0" dirty="0">
                <a:effectLst/>
                <a:latin typeface="Söhne"/>
              </a:rPr>
              <a:t>함수를 정의합니다</a:t>
            </a:r>
            <a:r>
              <a:rPr lang="en-US" altLang="ko-KR" sz="1200" b="0" i="0" dirty="0">
                <a:effectLst/>
                <a:latin typeface="Söhne"/>
              </a:rPr>
              <a:t>. </a:t>
            </a:r>
            <a:r>
              <a:rPr lang="ko-KR" altLang="en-US" sz="1200" b="0" i="0" dirty="0">
                <a:effectLst/>
                <a:latin typeface="Söhne"/>
              </a:rPr>
              <a:t>함수는 하나의 </a:t>
            </a:r>
            <a:r>
              <a:rPr lang="ko-KR" altLang="en-US" sz="1200" b="0" i="0" dirty="0" err="1">
                <a:effectLst/>
                <a:latin typeface="Söhne"/>
              </a:rPr>
              <a:t>입력값인</a:t>
            </a:r>
            <a:r>
              <a:rPr lang="ko-KR" altLang="en-US" sz="1200" b="0" i="0" dirty="0">
                <a:effectLst/>
                <a:latin typeface="Söhne"/>
              </a:rPr>
              <a:t> </a:t>
            </a:r>
            <a:r>
              <a:rPr lang="en-US" altLang="ko-KR" sz="1200" b="0" i="0" dirty="0">
                <a:effectLst/>
                <a:latin typeface="Söhne"/>
              </a:rPr>
              <a:t>array</a:t>
            </a:r>
            <a:r>
              <a:rPr lang="ko-KR" altLang="en-US" sz="1200" b="0" i="0" dirty="0">
                <a:effectLst/>
                <a:latin typeface="Söhne"/>
              </a:rPr>
              <a:t>를 받습니다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 </a:t>
            </a:r>
            <a:r>
              <a:rPr lang="ko-KR" altLang="en-US" sz="1200" b="0" i="0" dirty="0">
                <a:effectLst/>
                <a:latin typeface="Söhne"/>
              </a:rPr>
              <a:t>만약 </a:t>
            </a:r>
            <a:r>
              <a:rPr lang="en-US" altLang="ko-KR" sz="1200" b="0" i="0" dirty="0">
                <a:effectLst/>
                <a:latin typeface="Söhne"/>
              </a:rPr>
              <a:t>array</a:t>
            </a:r>
            <a:r>
              <a:rPr lang="ko-KR" altLang="en-US" sz="1200" b="0" i="0" dirty="0">
                <a:effectLst/>
                <a:latin typeface="Söhne"/>
              </a:rPr>
              <a:t>의 길이가 </a:t>
            </a:r>
            <a:r>
              <a:rPr lang="en-US" altLang="ko-KR" sz="1200" b="0" i="0" dirty="0">
                <a:effectLst/>
                <a:latin typeface="Söhne"/>
              </a:rPr>
              <a:t>1 </a:t>
            </a:r>
            <a:r>
              <a:rPr lang="ko-KR" altLang="en-US" sz="1200" b="0" i="0" dirty="0">
                <a:effectLst/>
                <a:latin typeface="Söhne"/>
              </a:rPr>
              <a:t>이하라면 </a:t>
            </a:r>
            <a:r>
              <a:rPr lang="en-US" altLang="ko-KR" sz="1200" b="0" i="0" dirty="0">
                <a:effectLst/>
                <a:latin typeface="Söhne"/>
              </a:rPr>
              <a:t>array</a:t>
            </a:r>
            <a:r>
              <a:rPr lang="ko-KR" altLang="en-US" sz="1200" b="0" i="0" dirty="0">
                <a:effectLst/>
                <a:latin typeface="Söhne"/>
              </a:rPr>
              <a:t>를 그대로 반환합니다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</a:p>
          <a:p>
            <a:pPr algn="just"/>
            <a:endParaRPr lang="ko-KR" altLang="en-US" sz="1200" spc="-1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A75ED-5224-1EB8-B65F-0C4402E4F21C}"/>
              </a:ext>
            </a:extLst>
          </p:cNvPr>
          <p:cNvSpPr txBox="1"/>
          <p:nvPr/>
        </p:nvSpPr>
        <p:spPr>
          <a:xfrm>
            <a:off x="6544878" y="5017803"/>
            <a:ext cx="487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 </a:t>
            </a:r>
            <a:r>
              <a:rPr lang="ko-KR" altLang="en-US" sz="1200" b="0" i="0" dirty="0">
                <a:effectLst/>
                <a:latin typeface="Söhne"/>
              </a:rPr>
              <a:t>그렇지 않다면 </a:t>
            </a:r>
            <a:r>
              <a:rPr lang="en-US" altLang="ko-KR" sz="1200" b="0" i="0" dirty="0">
                <a:effectLst/>
                <a:latin typeface="Söhne"/>
              </a:rPr>
              <a:t>array</a:t>
            </a:r>
            <a:r>
              <a:rPr lang="ko-KR" altLang="en-US" sz="1200" b="0" i="0" dirty="0">
                <a:effectLst/>
                <a:latin typeface="Söhne"/>
              </a:rPr>
              <a:t>의 길이의 반을 저장하는 변수 </a:t>
            </a:r>
            <a:r>
              <a:rPr lang="en-US" altLang="ko-KR" sz="1200" b="0" i="0" dirty="0">
                <a:effectLst/>
                <a:latin typeface="Söhne"/>
              </a:rPr>
              <a:t>mid</a:t>
            </a:r>
            <a:r>
              <a:rPr lang="ko-KR" altLang="en-US" sz="1200" b="0" i="0" dirty="0">
                <a:effectLst/>
                <a:latin typeface="Söhne"/>
              </a:rPr>
              <a:t>를 정의합니다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 </a:t>
            </a:r>
            <a:r>
              <a:rPr lang="en-US" altLang="ko-KR" sz="1200" b="0" i="0" dirty="0">
                <a:effectLst/>
                <a:latin typeface="Söhne"/>
              </a:rPr>
              <a:t>mid</a:t>
            </a:r>
            <a:r>
              <a:rPr lang="ko-KR" altLang="en-US" sz="1200" b="0" i="0" dirty="0">
                <a:effectLst/>
                <a:latin typeface="Söhne"/>
              </a:rPr>
              <a:t>를 이용하여 </a:t>
            </a:r>
            <a:r>
              <a:rPr lang="en-US" altLang="ko-KR" sz="1200" b="0" i="0" dirty="0">
                <a:effectLst/>
                <a:latin typeface="Söhne"/>
              </a:rPr>
              <a:t>array</a:t>
            </a:r>
            <a:r>
              <a:rPr lang="ko-KR" altLang="en-US" sz="1200" b="0" i="0" dirty="0">
                <a:effectLst/>
                <a:latin typeface="Söhne"/>
              </a:rPr>
              <a:t>를 절반으로 나누어 </a:t>
            </a:r>
            <a:r>
              <a:rPr lang="en-US" altLang="ko-KR" sz="1200" b="0" i="0" dirty="0">
                <a:effectLst/>
                <a:latin typeface="Söhne"/>
              </a:rPr>
              <a:t>left</a:t>
            </a:r>
            <a:r>
              <a:rPr lang="ko-KR" altLang="en-US" sz="1200" b="0" i="0" dirty="0">
                <a:effectLst/>
                <a:latin typeface="Söhne"/>
              </a:rPr>
              <a:t>와 </a:t>
            </a:r>
            <a:r>
              <a:rPr lang="en-US" altLang="ko-KR" sz="1200" b="0" i="0" dirty="0">
                <a:effectLst/>
                <a:latin typeface="Söhne"/>
              </a:rPr>
              <a:t>right </a:t>
            </a:r>
            <a:r>
              <a:rPr lang="ko-KR" altLang="en-US" sz="1200" b="0" i="0" dirty="0">
                <a:effectLst/>
                <a:latin typeface="Söhne"/>
              </a:rPr>
              <a:t>두 리스트를 정의합니다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 </a:t>
            </a:r>
            <a:r>
              <a:rPr lang="en-US" altLang="ko-KR" sz="1200" b="0" i="0" dirty="0">
                <a:effectLst/>
                <a:latin typeface="Söhne"/>
              </a:rPr>
              <a:t>left</a:t>
            </a:r>
            <a:r>
              <a:rPr lang="ko-KR" altLang="en-US" sz="1200" b="0" i="0" dirty="0">
                <a:effectLst/>
                <a:latin typeface="Söhne"/>
              </a:rPr>
              <a:t>와 </a:t>
            </a:r>
            <a:r>
              <a:rPr lang="en-US" altLang="ko-KR" sz="1200" b="0" i="0" dirty="0">
                <a:effectLst/>
                <a:latin typeface="Söhne"/>
              </a:rPr>
              <a:t>right</a:t>
            </a:r>
            <a:r>
              <a:rPr lang="ko-KR" altLang="en-US" sz="1200" b="0" i="0" dirty="0">
                <a:effectLst/>
                <a:latin typeface="Söhne"/>
              </a:rPr>
              <a:t>를 각각 </a:t>
            </a:r>
            <a:r>
              <a:rPr lang="en-US" altLang="ko-KR" sz="1200" b="0" i="0" dirty="0" err="1">
                <a:effectLst/>
                <a:latin typeface="Söhne"/>
              </a:rPr>
              <a:t>merge_sort</a:t>
            </a:r>
            <a:r>
              <a:rPr lang="en-US" altLang="ko-KR" sz="1200" b="0" i="0" dirty="0">
                <a:effectLst/>
                <a:latin typeface="Söhne"/>
              </a:rPr>
              <a:t> </a:t>
            </a:r>
            <a:r>
              <a:rPr lang="ko-KR" altLang="en-US" sz="1200" b="0" i="0" dirty="0">
                <a:effectLst/>
                <a:latin typeface="Söhne"/>
              </a:rPr>
              <a:t>함수를 이용하여 정렬합니다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</a:p>
          <a:p>
            <a:pPr algn="just"/>
            <a:endParaRPr lang="ko-KR" altLang="en-US" sz="1200" spc="-1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FE9C5-C967-9290-8E95-6B13094DD31A}"/>
              </a:ext>
            </a:extLst>
          </p:cNvPr>
          <p:cNvSpPr txBox="1"/>
          <p:nvPr/>
        </p:nvSpPr>
        <p:spPr>
          <a:xfrm>
            <a:off x="6043979" y="2180190"/>
            <a:ext cx="529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58D869-1066-4B0D-016F-3ADF7D78F0A7}"/>
              </a:ext>
            </a:extLst>
          </p:cNvPr>
          <p:cNvSpPr txBox="1"/>
          <p:nvPr/>
        </p:nvSpPr>
        <p:spPr>
          <a:xfrm>
            <a:off x="6043979" y="3675508"/>
            <a:ext cx="529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D0D62C-24F5-2386-1236-9D68EF1C7F38}"/>
              </a:ext>
            </a:extLst>
          </p:cNvPr>
          <p:cNvSpPr txBox="1"/>
          <p:nvPr/>
        </p:nvSpPr>
        <p:spPr>
          <a:xfrm>
            <a:off x="6017428" y="5109081"/>
            <a:ext cx="529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A4AC9C1-ABE2-322D-F7EB-108014F77418}"/>
              </a:ext>
            </a:extLst>
          </p:cNvPr>
          <p:cNvCxnSpPr>
            <a:cxnSpLocks/>
          </p:cNvCxnSpPr>
          <p:nvPr/>
        </p:nvCxnSpPr>
        <p:spPr>
          <a:xfrm>
            <a:off x="2506397" y="4129651"/>
            <a:ext cx="0" cy="823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841849C-B27A-C020-9614-EE455D428D6A}"/>
              </a:ext>
            </a:extLst>
          </p:cNvPr>
          <p:cNvCxnSpPr>
            <a:cxnSpLocks/>
          </p:cNvCxnSpPr>
          <p:nvPr/>
        </p:nvCxnSpPr>
        <p:spPr>
          <a:xfrm>
            <a:off x="2506397" y="4953000"/>
            <a:ext cx="182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A7B0AE2-83C4-5005-CBAC-E068C1ACE5D7}"/>
              </a:ext>
            </a:extLst>
          </p:cNvPr>
          <p:cNvCxnSpPr>
            <a:cxnSpLocks/>
          </p:cNvCxnSpPr>
          <p:nvPr/>
        </p:nvCxnSpPr>
        <p:spPr>
          <a:xfrm>
            <a:off x="2489200" y="4129651"/>
            <a:ext cx="182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7819617-24F6-54EE-270B-D3EC236E1FF7}"/>
              </a:ext>
            </a:extLst>
          </p:cNvPr>
          <p:cNvCxnSpPr>
            <a:cxnSpLocks/>
          </p:cNvCxnSpPr>
          <p:nvPr/>
        </p:nvCxnSpPr>
        <p:spPr>
          <a:xfrm>
            <a:off x="2531533" y="1998133"/>
            <a:ext cx="182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6D58914-9121-997D-6087-F9DE87D7840A}"/>
              </a:ext>
            </a:extLst>
          </p:cNvPr>
          <p:cNvCxnSpPr>
            <a:cxnSpLocks/>
          </p:cNvCxnSpPr>
          <p:nvPr/>
        </p:nvCxnSpPr>
        <p:spPr>
          <a:xfrm>
            <a:off x="2531533" y="1617179"/>
            <a:ext cx="182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537CB2D-74C5-83F1-A4DD-A686C527A2AE}"/>
              </a:ext>
            </a:extLst>
          </p:cNvPr>
          <p:cNvCxnSpPr>
            <a:cxnSpLocks/>
          </p:cNvCxnSpPr>
          <p:nvPr/>
        </p:nvCxnSpPr>
        <p:spPr>
          <a:xfrm>
            <a:off x="4360333" y="1617179"/>
            <a:ext cx="0" cy="380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77F0075-B3FF-3F44-865A-1F5FDA3CF263}"/>
              </a:ext>
            </a:extLst>
          </p:cNvPr>
          <p:cNvCxnSpPr>
            <a:cxnSpLocks/>
          </p:cNvCxnSpPr>
          <p:nvPr/>
        </p:nvCxnSpPr>
        <p:spPr>
          <a:xfrm>
            <a:off x="2531533" y="1617179"/>
            <a:ext cx="0" cy="380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0B7CDF4-B689-402D-E74A-C043990297D9}"/>
              </a:ext>
            </a:extLst>
          </p:cNvPr>
          <p:cNvCxnSpPr>
            <a:cxnSpLocks/>
          </p:cNvCxnSpPr>
          <p:nvPr/>
        </p:nvCxnSpPr>
        <p:spPr>
          <a:xfrm>
            <a:off x="2624666" y="2040512"/>
            <a:ext cx="21505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57E244B-F2E1-1972-AC01-4938F043F1E6}"/>
              </a:ext>
            </a:extLst>
          </p:cNvPr>
          <p:cNvCxnSpPr>
            <a:cxnSpLocks/>
          </p:cNvCxnSpPr>
          <p:nvPr/>
        </p:nvCxnSpPr>
        <p:spPr>
          <a:xfrm>
            <a:off x="2624666" y="2040512"/>
            <a:ext cx="0" cy="380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C44DCDE-A9B7-8D15-1171-5D439D5482A3}"/>
              </a:ext>
            </a:extLst>
          </p:cNvPr>
          <p:cNvCxnSpPr>
            <a:cxnSpLocks/>
          </p:cNvCxnSpPr>
          <p:nvPr/>
        </p:nvCxnSpPr>
        <p:spPr>
          <a:xfrm>
            <a:off x="2624666" y="2413045"/>
            <a:ext cx="21505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2628775-BCA0-86E9-91E2-5B4FD3BDE92D}"/>
              </a:ext>
            </a:extLst>
          </p:cNvPr>
          <p:cNvCxnSpPr>
            <a:cxnSpLocks/>
          </p:cNvCxnSpPr>
          <p:nvPr/>
        </p:nvCxnSpPr>
        <p:spPr>
          <a:xfrm>
            <a:off x="4775200" y="2040512"/>
            <a:ext cx="0" cy="380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1CD37870-01C9-681F-6EA7-37D174E79D77}"/>
              </a:ext>
            </a:extLst>
          </p:cNvPr>
          <p:cNvCxnSpPr>
            <a:cxnSpLocks/>
          </p:cNvCxnSpPr>
          <p:nvPr/>
        </p:nvCxnSpPr>
        <p:spPr>
          <a:xfrm>
            <a:off x="4318000" y="4138211"/>
            <a:ext cx="0" cy="823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4C82CE2-39B4-168A-DB48-61678783C89C}"/>
              </a:ext>
            </a:extLst>
          </p:cNvPr>
          <p:cNvCxnSpPr>
            <a:cxnSpLocks/>
          </p:cNvCxnSpPr>
          <p:nvPr/>
        </p:nvCxnSpPr>
        <p:spPr>
          <a:xfrm>
            <a:off x="1634068" y="1989758"/>
            <a:ext cx="914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7F5FD1C-AD1D-35C5-B869-0F7E61F7226D}"/>
              </a:ext>
            </a:extLst>
          </p:cNvPr>
          <p:cNvCxnSpPr>
            <a:cxnSpLocks/>
          </p:cNvCxnSpPr>
          <p:nvPr/>
        </p:nvCxnSpPr>
        <p:spPr>
          <a:xfrm>
            <a:off x="1634068" y="2413045"/>
            <a:ext cx="9905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E0BF79F-588B-365A-C381-811745AE069B}"/>
              </a:ext>
            </a:extLst>
          </p:cNvPr>
          <p:cNvCxnSpPr>
            <a:cxnSpLocks/>
          </p:cNvCxnSpPr>
          <p:nvPr/>
        </p:nvCxnSpPr>
        <p:spPr>
          <a:xfrm>
            <a:off x="1634068" y="4953000"/>
            <a:ext cx="8723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29728F2-8E09-A149-3319-A1D021514D20}"/>
              </a:ext>
            </a:extLst>
          </p:cNvPr>
          <p:cNvSpPr/>
          <p:nvPr/>
        </p:nvSpPr>
        <p:spPr>
          <a:xfrm>
            <a:off x="1251575" y="1589648"/>
            <a:ext cx="384811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B959CB1-8763-520C-C77E-E49DEC860EC1}"/>
              </a:ext>
            </a:extLst>
          </p:cNvPr>
          <p:cNvSpPr/>
          <p:nvPr/>
        </p:nvSpPr>
        <p:spPr>
          <a:xfrm>
            <a:off x="1242983" y="2412631"/>
            <a:ext cx="384811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FDDB346-E3F9-D412-B3C3-167D1889EF37}"/>
              </a:ext>
            </a:extLst>
          </p:cNvPr>
          <p:cNvSpPr/>
          <p:nvPr/>
        </p:nvSpPr>
        <p:spPr>
          <a:xfrm>
            <a:off x="1251574" y="4552890"/>
            <a:ext cx="384811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002D82D5-2E39-140E-4CBD-7D7EC70C3381}"/>
              </a:ext>
            </a:extLst>
          </p:cNvPr>
          <p:cNvSpPr/>
          <p:nvPr/>
        </p:nvSpPr>
        <p:spPr>
          <a:xfrm>
            <a:off x="2506397" y="4066639"/>
            <a:ext cx="1828800" cy="66990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D09AC3-9BCF-D726-B8F5-2FA674D08830}"/>
              </a:ext>
            </a:extLst>
          </p:cNvPr>
          <p:cNvSpPr/>
          <p:nvPr/>
        </p:nvSpPr>
        <p:spPr>
          <a:xfrm>
            <a:off x="2531533" y="4088359"/>
            <a:ext cx="1744134" cy="66990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8D943-A362-CE2C-5E70-989C7F51C563}"/>
              </a:ext>
            </a:extLst>
          </p:cNvPr>
          <p:cNvSpPr txBox="1"/>
          <p:nvPr/>
        </p:nvSpPr>
        <p:spPr>
          <a:xfrm>
            <a:off x="1428323" y="482755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문제 풀이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20019-025D-1F53-0483-F34EA2BC793B}"/>
              </a:ext>
            </a:extLst>
          </p:cNvPr>
          <p:cNvSpPr txBox="1"/>
          <p:nvPr/>
        </p:nvSpPr>
        <p:spPr>
          <a:xfrm>
            <a:off x="555114" y="539090"/>
            <a:ext cx="79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94B4C0-9E49-CC9C-3DEC-77D3B1A7F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8" y="1599148"/>
            <a:ext cx="3610690" cy="4934983"/>
          </a:xfrm>
          <a:prstGeom prst="rect">
            <a:avLst/>
          </a:prstGeom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A4AC9C1-ABE2-322D-F7EB-108014F77418}"/>
              </a:ext>
            </a:extLst>
          </p:cNvPr>
          <p:cNvCxnSpPr>
            <a:cxnSpLocks/>
          </p:cNvCxnSpPr>
          <p:nvPr/>
        </p:nvCxnSpPr>
        <p:spPr>
          <a:xfrm>
            <a:off x="2684197" y="2436318"/>
            <a:ext cx="0" cy="1145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A7B0AE2-83C4-5005-CBAC-E068C1ACE5D7}"/>
              </a:ext>
            </a:extLst>
          </p:cNvPr>
          <p:cNvCxnSpPr>
            <a:cxnSpLocks/>
          </p:cNvCxnSpPr>
          <p:nvPr/>
        </p:nvCxnSpPr>
        <p:spPr>
          <a:xfrm>
            <a:off x="2684197" y="3610063"/>
            <a:ext cx="11258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44FD592-B47D-46ED-5362-56A7C012443D}"/>
              </a:ext>
            </a:extLst>
          </p:cNvPr>
          <p:cNvCxnSpPr>
            <a:cxnSpLocks/>
          </p:cNvCxnSpPr>
          <p:nvPr/>
        </p:nvCxnSpPr>
        <p:spPr>
          <a:xfrm>
            <a:off x="5244758" y="2436318"/>
            <a:ext cx="0" cy="1145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6262F9E-4437-4241-D599-25CDB57D74D1}"/>
              </a:ext>
            </a:extLst>
          </p:cNvPr>
          <p:cNvCxnSpPr>
            <a:cxnSpLocks/>
          </p:cNvCxnSpPr>
          <p:nvPr/>
        </p:nvCxnSpPr>
        <p:spPr>
          <a:xfrm>
            <a:off x="2667000" y="3570851"/>
            <a:ext cx="2577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CF4F27B-E097-76BB-F484-CC61911C14BC}"/>
              </a:ext>
            </a:extLst>
          </p:cNvPr>
          <p:cNvCxnSpPr>
            <a:cxnSpLocks/>
          </p:cNvCxnSpPr>
          <p:nvPr/>
        </p:nvCxnSpPr>
        <p:spPr>
          <a:xfrm>
            <a:off x="2684197" y="3610063"/>
            <a:ext cx="0" cy="4962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A7931DB-38F6-5FEE-54D6-3238D6155740}"/>
              </a:ext>
            </a:extLst>
          </p:cNvPr>
          <p:cNvCxnSpPr>
            <a:cxnSpLocks/>
          </p:cNvCxnSpPr>
          <p:nvPr/>
        </p:nvCxnSpPr>
        <p:spPr>
          <a:xfrm>
            <a:off x="2684197" y="4098424"/>
            <a:ext cx="11258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4E401B9-3FB7-A5CD-355F-64AE971139E3}"/>
              </a:ext>
            </a:extLst>
          </p:cNvPr>
          <p:cNvCxnSpPr>
            <a:cxnSpLocks/>
          </p:cNvCxnSpPr>
          <p:nvPr/>
        </p:nvCxnSpPr>
        <p:spPr>
          <a:xfrm>
            <a:off x="3810000" y="3610063"/>
            <a:ext cx="0" cy="478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10C3957-87D9-BCEE-1F62-FE57A3340FB3}"/>
              </a:ext>
            </a:extLst>
          </p:cNvPr>
          <p:cNvCxnSpPr>
            <a:cxnSpLocks/>
          </p:cNvCxnSpPr>
          <p:nvPr/>
        </p:nvCxnSpPr>
        <p:spPr>
          <a:xfrm>
            <a:off x="2684197" y="2436318"/>
            <a:ext cx="25777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58182ED-99B7-FA61-CA5B-BC5907F8F928}"/>
              </a:ext>
            </a:extLst>
          </p:cNvPr>
          <p:cNvCxnSpPr>
            <a:cxnSpLocks/>
          </p:cNvCxnSpPr>
          <p:nvPr/>
        </p:nvCxnSpPr>
        <p:spPr>
          <a:xfrm>
            <a:off x="2521121" y="4967851"/>
            <a:ext cx="882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CE995F0-2CA1-4E56-5600-A5EA1325F87A}"/>
              </a:ext>
            </a:extLst>
          </p:cNvPr>
          <p:cNvCxnSpPr>
            <a:cxnSpLocks/>
          </p:cNvCxnSpPr>
          <p:nvPr/>
        </p:nvCxnSpPr>
        <p:spPr>
          <a:xfrm>
            <a:off x="2523330" y="4967851"/>
            <a:ext cx="0" cy="3263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CF16640-424C-0A3E-31F8-2F6FBC5D5B72}"/>
              </a:ext>
            </a:extLst>
          </p:cNvPr>
          <p:cNvCxnSpPr>
            <a:cxnSpLocks/>
          </p:cNvCxnSpPr>
          <p:nvPr/>
        </p:nvCxnSpPr>
        <p:spPr>
          <a:xfrm>
            <a:off x="2531533" y="5294247"/>
            <a:ext cx="882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FBCB385-300B-D3C1-4A03-E5BA39716BEF}"/>
              </a:ext>
            </a:extLst>
          </p:cNvPr>
          <p:cNvCxnSpPr>
            <a:cxnSpLocks/>
          </p:cNvCxnSpPr>
          <p:nvPr/>
        </p:nvCxnSpPr>
        <p:spPr>
          <a:xfrm>
            <a:off x="3385750" y="4956388"/>
            <a:ext cx="0" cy="3263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DAF7AA7-A4E5-9FDF-11AB-E9442852E7B3}"/>
              </a:ext>
            </a:extLst>
          </p:cNvPr>
          <p:cNvCxnSpPr>
            <a:cxnSpLocks/>
          </p:cNvCxnSpPr>
          <p:nvPr/>
        </p:nvCxnSpPr>
        <p:spPr>
          <a:xfrm>
            <a:off x="1557867" y="4098196"/>
            <a:ext cx="12109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94D76BC-97E1-88C7-C216-0CD2C3FF9F1A}"/>
              </a:ext>
            </a:extLst>
          </p:cNvPr>
          <p:cNvCxnSpPr>
            <a:cxnSpLocks/>
          </p:cNvCxnSpPr>
          <p:nvPr/>
        </p:nvCxnSpPr>
        <p:spPr>
          <a:xfrm>
            <a:off x="1557866" y="5294247"/>
            <a:ext cx="12109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F87F8A4-5377-4872-87D1-8DB54911D091}"/>
              </a:ext>
            </a:extLst>
          </p:cNvPr>
          <p:cNvCxnSpPr>
            <a:cxnSpLocks/>
          </p:cNvCxnSpPr>
          <p:nvPr/>
        </p:nvCxnSpPr>
        <p:spPr>
          <a:xfrm>
            <a:off x="1557866" y="3561189"/>
            <a:ext cx="12109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A592305-1906-1560-5A29-57B2941344A8}"/>
              </a:ext>
            </a:extLst>
          </p:cNvPr>
          <p:cNvSpPr/>
          <p:nvPr/>
        </p:nvSpPr>
        <p:spPr>
          <a:xfrm>
            <a:off x="1184589" y="3170741"/>
            <a:ext cx="384811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50CE6A4-9313-E399-CE32-9365C098223C}"/>
              </a:ext>
            </a:extLst>
          </p:cNvPr>
          <p:cNvSpPr/>
          <p:nvPr/>
        </p:nvSpPr>
        <p:spPr>
          <a:xfrm>
            <a:off x="1193385" y="3700395"/>
            <a:ext cx="384811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5566AB6-8B07-BA95-3857-168E409BF7EA}"/>
              </a:ext>
            </a:extLst>
          </p:cNvPr>
          <p:cNvSpPr/>
          <p:nvPr/>
        </p:nvSpPr>
        <p:spPr>
          <a:xfrm>
            <a:off x="1173055" y="4891829"/>
            <a:ext cx="384811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69E875D-A336-2B05-D9F9-067B68DD9195}"/>
              </a:ext>
            </a:extLst>
          </p:cNvPr>
          <p:cNvSpPr/>
          <p:nvPr/>
        </p:nvSpPr>
        <p:spPr>
          <a:xfrm>
            <a:off x="6099853" y="4787968"/>
            <a:ext cx="5369815" cy="1299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5D9291C-E090-403F-24C8-7CC47CC78E4C}"/>
              </a:ext>
            </a:extLst>
          </p:cNvPr>
          <p:cNvSpPr/>
          <p:nvPr/>
        </p:nvSpPr>
        <p:spPr>
          <a:xfrm>
            <a:off x="6105693" y="3311053"/>
            <a:ext cx="5369815" cy="1299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1B17CD5-3090-7925-4251-D69457F6DD01}"/>
              </a:ext>
            </a:extLst>
          </p:cNvPr>
          <p:cNvSpPr/>
          <p:nvPr/>
        </p:nvSpPr>
        <p:spPr>
          <a:xfrm>
            <a:off x="6117081" y="1871232"/>
            <a:ext cx="5369815" cy="1299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966309E-0DE4-8853-ED31-726EC50001B8}"/>
              </a:ext>
            </a:extLst>
          </p:cNvPr>
          <p:cNvSpPr/>
          <p:nvPr/>
        </p:nvSpPr>
        <p:spPr>
          <a:xfrm>
            <a:off x="6099885" y="1869483"/>
            <a:ext cx="545508" cy="1309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B357B23-35FA-A8FB-7AD3-AE30974C7ECE}"/>
              </a:ext>
            </a:extLst>
          </p:cNvPr>
          <p:cNvSpPr/>
          <p:nvPr/>
        </p:nvSpPr>
        <p:spPr>
          <a:xfrm>
            <a:off x="6105693" y="3306073"/>
            <a:ext cx="522973" cy="1309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A68D30B-3BED-3A3C-1518-E87E4B63FEE8}"/>
              </a:ext>
            </a:extLst>
          </p:cNvPr>
          <p:cNvSpPr/>
          <p:nvPr/>
        </p:nvSpPr>
        <p:spPr>
          <a:xfrm>
            <a:off x="6099853" y="4785690"/>
            <a:ext cx="520131" cy="13094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6F9E54-0BF2-78E8-938C-5B9A482927C4}"/>
              </a:ext>
            </a:extLst>
          </p:cNvPr>
          <p:cNvSpPr txBox="1"/>
          <p:nvPr/>
        </p:nvSpPr>
        <p:spPr>
          <a:xfrm>
            <a:off x="6635522" y="2020293"/>
            <a:ext cx="4829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 </a:t>
            </a:r>
            <a:r>
              <a:rPr lang="en-US" altLang="ko-KR" sz="1200" b="0" i="0" dirty="0">
                <a:effectLst/>
                <a:latin typeface="Söhne"/>
              </a:rPr>
              <a:t>left</a:t>
            </a:r>
            <a:r>
              <a:rPr lang="ko-KR" altLang="en-US" sz="1200" b="0" i="0" dirty="0">
                <a:effectLst/>
                <a:latin typeface="Söhne"/>
              </a:rPr>
              <a:t>와 </a:t>
            </a:r>
            <a:r>
              <a:rPr lang="en-US" altLang="ko-KR" sz="1200" b="0" i="0" dirty="0">
                <a:effectLst/>
                <a:latin typeface="Söhne"/>
              </a:rPr>
              <a:t>right</a:t>
            </a:r>
            <a:r>
              <a:rPr lang="ko-KR" altLang="en-US" sz="1200" b="0" i="0" dirty="0">
                <a:effectLst/>
                <a:latin typeface="Söhne"/>
              </a:rPr>
              <a:t>를 각각 </a:t>
            </a:r>
            <a:r>
              <a:rPr lang="en-US" altLang="ko-KR" sz="1200" b="0" i="0" dirty="0" err="1">
                <a:effectLst/>
                <a:latin typeface="Söhne"/>
              </a:rPr>
              <a:t>merge_sort</a:t>
            </a:r>
            <a:r>
              <a:rPr lang="en-US" altLang="ko-KR" sz="1200" b="0" i="0" dirty="0">
                <a:effectLst/>
                <a:latin typeface="Söhne"/>
              </a:rPr>
              <a:t> </a:t>
            </a:r>
            <a:r>
              <a:rPr lang="ko-KR" altLang="en-US" sz="1200" b="0" i="0" dirty="0">
                <a:effectLst/>
                <a:latin typeface="Söhne"/>
              </a:rPr>
              <a:t>함수를 이용하여 정렬합니다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  <a:endParaRPr lang="en-US" altLang="ko-KR" sz="1200" dirty="0">
              <a:latin typeface="Söhne"/>
            </a:endParaRPr>
          </a:p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</a:t>
            </a:r>
            <a:r>
              <a:rPr lang="en-US" altLang="ko-KR" sz="1200" dirty="0">
                <a:latin typeface="Söhne"/>
              </a:rPr>
              <a:t> </a:t>
            </a:r>
            <a:r>
              <a:rPr lang="en-US" altLang="ko-KR" sz="1200" b="0" i="0" dirty="0">
                <a:effectLst/>
                <a:latin typeface="Söhne"/>
              </a:rPr>
              <a:t>while</a:t>
            </a:r>
            <a:r>
              <a:rPr lang="ko-KR" altLang="en-US" sz="1200" b="0" i="0" dirty="0">
                <a:effectLst/>
                <a:latin typeface="Söhne"/>
              </a:rPr>
              <a:t>문이 실행되며</a:t>
            </a:r>
            <a:r>
              <a:rPr lang="en-US" altLang="ko-KR" sz="1200" b="0" i="0" dirty="0">
                <a:effectLst/>
                <a:latin typeface="Söhne"/>
              </a:rPr>
              <a:t>, left[0] = 4, right[0] = 1 </a:t>
            </a:r>
            <a:r>
              <a:rPr lang="ko-KR" altLang="en-US" sz="1200" b="0" i="0" dirty="0">
                <a:effectLst/>
                <a:latin typeface="Söhne"/>
              </a:rPr>
              <a:t>입니다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</a:t>
            </a:r>
            <a:r>
              <a:rPr lang="en-US" altLang="ko-KR" sz="1200" dirty="0">
                <a:latin typeface="Söhne"/>
              </a:rPr>
              <a:t> '</a:t>
            </a:r>
            <a:r>
              <a:rPr lang="en-US" altLang="ko-KR" sz="1200" b="0" i="0" dirty="0">
                <a:effectLst/>
                <a:latin typeface="Söhne"/>
              </a:rPr>
              <a:t>right[0]' </a:t>
            </a:r>
            <a:r>
              <a:rPr lang="ko-KR" altLang="en-US" sz="1200" b="0" i="0" dirty="0">
                <a:effectLst/>
                <a:latin typeface="Söhne"/>
              </a:rPr>
              <a:t>이 </a:t>
            </a:r>
            <a:r>
              <a:rPr lang="en-US" altLang="ko-KR" sz="1200" b="0" i="0" dirty="0">
                <a:effectLst/>
                <a:latin typeface="Söhne"/>
              </a:rPr>
              <a:t>'left[0]'</a:t>
            </a:r>
            <a:r>
              <a:rPr lang="ko-KR" altLang="en-US" sz="1200" b="0" i="0" dirty="0">
                <a:effectLst/>
                <a:latin typeface="Söhne"/>
              </a:rPr>
              <a:t> 보다 작으므로</a:t>
            </a:r>
            <a:r>
              <a:rPr lang="en-US" altLang="ko-KR" sz="1200" b="0" i="0" dirty="0">
                <a:effectLst/>
                <a:latin typeface="Söhne"/>
              </a:rPr>
              <a:t>,</a:t>
            </a:r>
          </a:p>
          <a:p>
            <a:pPr algn="l"/>
            <a:r>
              <a:rPr lang="ko-KR" altLang="en-US" sz="1200" b="0" i="0" dirty="0">
                <a:effectLst/>
                <a:latin typeface="Söhne"/>
              </a:rPr>
              <a:t> </a:t>
            </a:r>
            <a:r>
              <a:rPr lang="en-US" altLang="ko-KR" sz="1200" b="0" i="0" dirty="0" err="1">
                <a:effectLst/>
                <a:latin typeface="Söhne"/>
              </a:rPr>
              <a:t>arr</a:t>
            </a:r>
            <a:r>
              <a:rPr lang="en-US" altLang="ko-KR" sz="1200" b="0" i="0" dirty="0">
                <a:effectLst/>
                <a:latin typeface="Söhne"/>
              </a:rPr>
              <a:t> </a:t>
            </a:r>
            <a:r>
              <a:rPr lang="ko-KR" altLang="en-US" sz="1200" b="0" i="0" dirty="0">
                <a:effectLst/>
                <a:latin typeface="Söhne"/>
              </a:rPr>
              <a:t>리스트에 </a:t>
            </a:r>
            <a:r>
              <a:rPr lang="en-US" altLang="ko-KR" sz="1200" b="0" i="0" dirty="0">
                <a:effectLst/>
                <a:latin typeface="Söhne"/>
              </a:rPr>
              <a:t>'right[0] = 1'</a:t>
            </a:r>
            <a:r>
              <a:rPr lang="ko-KR" altLang="en-US" sz="1200" b="0" i="0" dirty="0">
                <a:effectLst/>
                <a:latin typeface="Söhne"/>
              </a:rPr>
              <a:t>을 추가합니다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 </a:t>
            </a:r>
            <a:r>
              <a:rPr lang="ko-KR" altLang="en-US" sz="1200" b="0" i="0" dirty="0">
                <a:effectLst/>
                <a:latin typeface="Söhne"/>
              </a:rPr>
              <a:t>그 다음 </a:t>
            </a:r>
            <a:r>
              <a:rPr lang="en-US" altLang="ko-KR" sz="1200" b="0" i="0" dirty="0">
                <a:effectLst/>
                <a:latin typeface="Söhne"/>
              </a:rPr>
              <a:t>‘j’</a:t>
            </a:r>
            <a:r>
              <a:rPr lang="ko-KR" altLang="en-US" sz="1200" b="0" i="0" dirty="0">
                <a:effectLst/>
                <a:latin typeface="Söhne"/>
              </a:rPr>
              <a:t>를 </a:t>
            </a:r>
            <a:r>
              <a:rPr lang="en-US" altLang="ko-KR" sz="1200" b="0" i="0" dirty="0">
                <a:effectLst/>
                <a:latin typeface="Söhne"/>
              </a:rPr>
              <a:t>1 </a:t>
            </a:r>
            <a:r>
              <a:rPr lang="ko-KR" altLang="en-US" sz="1200" b="0" i="0" dirty="0">
                <a:effectLst/>
                <a:latin typeface="Söhne"/>
              </a:rPr>
              <a:t>증가시켜주고</a:t>
            </a:r>
            <a:r>
              <a:rPr lang="en-US" altLang="ko-KR" sz="1200" b="0" i="0" dirty="0">
                <a:effectLst/>
                <a:latin typeface="Söhne"/>
              </a:rPr>
              <a:t>, left[0]</a:t>
            </a:r>
            <a:r>
              <a:rPr lang="ko-KR" altLang="en-US" sz="1200" b="0" i="0" dirty="0">
                <a:effectLst/>
                <a:latin typeface="Söhne"/>
              </a:rPr>
              <a:t>과 </a:t>
            </a:r>
            <a:r>
              <a:rPr lang="en-US" altLang="ko-KR" sz="1200" b="0" i="0" dirty="0">
                <a:effectLst/>
                <a:latin typeface="Söhne"/>
              </a:rPr>
              <a:t>right[1]</a:t>
            </a:r>
            <a:r>
              <a:rPr lang="ko-KR" altLang="en-US" sz="1200" b="0" i="0" dirty="0">
                <a:effectLst/>
                <a:latin typeface="Söhne"/>
              </a:rPr>
              <a:t>을 비교합니다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FCF7C7-B4D8-EF56-F370-A3593E2A7878}"/>
              </a:ext>
            </a:extLst>
          </p:cNvPr>
          <p:cNvSpPr txBox="1"/>
          <p:nvPr/>
        </p:nvSpPr>
        <p:spPr>
          <a:xfrm>
            <a:off x="6642283" y="3761950"/>
            <a:ext cx="4771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 </a:t>
            </a:r>
            <a:r>
              <a:rPr lang="en-US" altLang="ko-KR" sz="1200" b="0" dirty="0">
                <a:effectLst/>
                <a:latin typeface="+mj-lt"/>
              </a:rPr>
              <a:t>while</a:t>
            </a:r>
            <a:r>
              <a:rPr lang="ko-KR" altLang="en-US" sz="1200" b="0" dirty="0">
                <a:effectLst/>
                <a:latin typeface="+mj-lt"/>
              </a:rPr>
              <a:t>문을 빠져 나온 후</a:t>
            </a:r>
            <a:r>
              <a:rPr lang="en-US" altLang="ko-KR" sz="1200" b="0" dirty="0">
                <a:effectLst/>
                <a:latin typeface="+mj-lt"/>
              </a:rPr>
              <a:t>, </a:t>
            </a:r>
          </a:p>
          <a:p>
            <a:pPr algn="l"/>
            <a:r>
              <a:rPr lang="en-US" altLang="ko-KR" sz="1200" b="0" dirty="0">
                <a:effectLst/>
                <a:latin typeface="+mj-lt"/>
              </a:rPr>
              <a:t>Left </a:t>
            </a:r>
            <a:r>
              <a:rPr lang="ko-KR" altLang="en-US" sz="1200" b="0" dirty="0">
                <a:effectLst/>
                <a:latin typeface="+mj-lt"/>
              </a:rPr>
              <a:t>혹은 </a:t>
            </a:r>
            <a:r>
              <a:rPr lang="en-US" altLang="ko-KR" sz="1200" b="0" dirty="0">
                <a:effectLst/>
                <a:latin typeface="+mj-lt"/>
              </a:rPr>
              <a:t>right</a:t>
            </a:r>
            <a:r>
              <a:rPr lang="ko-KR" altLang="en-US" sz="1200" b="0" dirty="0">
                <a:effectLst/>
                <a:latin typeface="+mj-lt"/>
              </a:rPr>
              <a:t>에 남은 요소들을  </a:t>
            </a:r>
            <a:r>
              <a:rPr lang="en-US" altLang="ko-KR" sz="1200" b="0" dirty="0" err="1">
                <a:effectLst/>
                <a:latin typeface="+mj-lt"/>
              </a:rPr>
              <a:t>arr</a:t>
            </a:r>
            <a:r>
              <a:rPr lang="ko-KR" altLang="en-US" sz="1200" b="0" dirty="0">
                <a:effectLst/>
                <a:latin typeface="+mj-lt"/>
              </a:rPr>
              <a:t>에 넣어 줍니다</a:t>
            </a:r>
            <a:r>
              <a:rPr lang="en-US" altLang="ko-KR" sz="1200" b="0" dirty="0">
                <a:effectLst/>
                <a:latin typeface="+mj-lt"/>
              </a:rPr>
              <a:t>.</a:t>
            </a:r>
            <a:endParaRPr lang="ko-KR" altLang="en-US" sz="1200" spc="-150" dirty="0"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E009843-D20E-F6FA-278E-85CA180F294C}"/>
              </a:ext>
            </a:extLst>
          </p:cNvPr>
          <p:cNvSpPr txBox="1"/>
          <p:nvPr/>
        </p:nvSpPr>
        <p:spPr>
          <a:xfrm>
            <a:off x="6613911" y="5282784"/>
            <a:ext cx="487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Bauhaus 93" panose="020B0604020202020204" pitchFamily="82" charset="0"/>
              </a:rPr>
              <a:t>• </a:t>
            </a:r>
            <a:r>
              <a:rPr lang="ko-KR" altLang="en-US" sz="1200" b="0" i="0" dirty="0">
                <a:effectLst/>
                <a:latin typeface="Söhne"/>
              </a:rPr>
              <a:t>정렬된 리스트를 출력합니다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</a:p>
          <a:p>
            <a:pPr algn="just"/>
            <a:endParaRPr lang="ko-KR" altLang="en-US" sz="1200" spc="-15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9A65D4-A72D-792F-ACDF-17FDC5261B9F}"/>
              </a:ext>
            </a:extLst>
          </p:cNvPr>
          <p:cNvSpPr txBox="1"/>
          <p:nvPr/>
        </p:nvSpPr>
        <p:spPr>
          <a:xfrm>
            <a:off x="6105693" y="2193591"/>
            <a:ext cx="529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C7F4409-8119-94A3-3838-934A1D35115D}"/>
              </a:ext>
            </a:extLst>
          </p:cNvPr>
          <p:cNvSpPr txBox="1"/>
          <p:nvPr/>
        </p:nvSpPr>
        <p:spPr>
          <a:xfrm>
            <a:off x="6105693" y="3688909"/>
            <a:ext cx="529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B82570-D3A3-432D-D7C5-3B399614BE48}"/>
              </a:ext>
            </a:extLst>
          </p:cNvPr>
          <p:cNvSpPr txBox="1"/>
          <p:nvPr/>
        </p:nvSpPr>
        <p:spPr>
          <a:xfrm>
            <a:off x="6079142" y="5122482"/>
            <a:ext cx="529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05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052888-F606-40AF-9DF9-9EC1104D40F4}"/>
              </a:ext>
            </a:extLst>
          </p:cNvPr>
          <p:cNvSpPr/>
          <p:nvPr/>
        </p:nvSpPr>
        <p:spPr>
          <a:xfrm>
            <a:off x="1405868" y="1332334"/>
            <a:ext cx="9069346" cy="12628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56A67-417A-4264-9B10-1E23196F3B60}"/>
              </a:ext>
            </a:extLst>
          </p:cNvPr>
          <p:cNvSpPr txBox="1"/>
          <p:nvPr/>
        </p:nvSpPr>
        <p:spPr>
          <a:xfrm>
            <a:off x="3890880" y="5367620"/>
            <a:ext cx="4468026" cy="708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  <a:latin typeface="+mj-ea"/>
                <a:ea typeface="+mj-ea"/>
              </a:rPr>
              <a:t>요약 내용을 입력하세요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7754E70-5FD6-4180-A3ED-7FA2EB9B92D5}"/>
              </a:ext>
            </a:extLst>
          </p:cNvPr>
          <p:cNvSpPr/>
          <p:nvPr/>
        </p:nvSpPr>
        <p:spPr>
          <a:xfrm>
            <a:off x="7952351" y="3553686"/>
            <a:ext cx="2522863" cy="2522863"/>
          </a:xfrm>
          <a:prstGeom prst="ellipse">
            <a:avLst/>
          </a:prstGeom>
          <a:solidFill>
            <a:schemeClr val="accent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4CA7F6-3768-4607-8A64-7257F4419A33}"/>
              </a:ext>
            </a:extLst>
          </p:cNvPr>
          <p:cNvGrpSpPr/>
          <p:nvPr/>
        </p:nvGrpSpPr>
        <p:grpSpPr>
          <a:xfrm>
            <a:off x="1647523" y="3553686"/>
            <a:ext cx="2522863" cy="2522863"/>
            <a:chOff x="1171078" y="1466486"/>
            <a:chExt cx="2738208" cy="273820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7149927-F9CD-4EE8-BBC1-17208FD87ADC}"/>
                </a:ext>
              </a:extLst>
            </p:cNvPr>
            <p:cNvSpPr/>
            <p:nvPr/>
          </p:nvSpPr>
          <p:spPr>
            <a:xfrm>
              <a:off x="1171078" y="1466486"/>
              <a:ext cx="2738208" cy="273820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D53865-2C1C-4BA6-80C9-5F818E8B9C0C}"/>
                </a:ext>
              </a:extLst>
            </p:cNvPr>
            <p:cNvSpPr txBox="1"/>
            <p:nvPr/>
          </p:nvSpPr>
          <p:spPr>
            <a:xfrm>
              <a:off x="1215127" y="2490545"/>
              <a:ext cx="2650111" cy="83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재귀함수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DD4F1EF-BB2D-4DA4-9D3F-DEB0365BB49A}"/>
              </a:ext>
            </a:extLst>
          </p:cNvPr>
          <p:cNvSpPr txBox="1"/>
          <p:nvPr/>
        </p:nvSpPr>
        <p:spPr>
          <a:xfrm>
            <a:off x="8485026" y="4365825"/>
            <a:ext cx="1606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err="1">
                <a:solidFill>
                  <a:schemeClr val="bg1"/>
                </a:solidFill>
              </a:rPr>
              <a:t>NlogN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2235C87A-CB15-41DC-BC6E-EFB5A3DF61BD}"/>
              </a:ext>
            </a:extLst>
          </p:cNvPr>
          <p:cNvSpPr/>
          <p:nvPr/>
        </p:nvSpPr>
        <p:spPr>
          <a:xfrm rot="5400000">
            <a:off x="5786285" y="-248916"/>
            <a:ext cx="511055" cy="6595405"/>
          </a:xfrm>
          <a:prstGeom prst="leftBrace">
            <a:avLst>
              <a:gd name="adj1" fmla="val 61839"/>
              <a:gd name="adj2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378C8B-5937-4ED5-89FB-F748A2B9F6AB}"/>
              </a:ext>
            </a:extLst>
          </p:cNvPr>
          <p:cNvCxnSpPr>
            <a:cxnSpLocks/>
          </p:cNvCxnSpPr>
          <p:nvPr/>
        </p:nvCxnSpPr>
        <p:spPr>
          <a:xfrm>
            <a:off x="6036732" y="2793258"/>
            <a:ext cx="0" cy="46984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57D916-31C5-4D0A-8412-19646C91B2D2}"/>
              </a:ext>
            </a:extLst>
          </p:cNvPr>
          <p:cNvGrpSpPr/>
          <p:nvPr/>
        </p:nvGrpSpPr>
        <p:grpSpPr>
          <a:xfrm>
            <a:off x="4799937" y="3620496"/>
            <a:ext cx="2522863" cy="2522863"/>
            <a:chOff x="4168808" y="1538999"/>
            <a:chExt cx="2738208" cy="2738208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1CD5C78-D72F-41B5-9C69-B42F2E1FA859}"/>
                </a:ext>
              </a:extLst>
            </p:cNvPr>
            <p:cNvSpPr/>
            <p:nvPr/>
          </p:nvSpPr>
          <p:spPr>
            <a:xfrm>
              <a:off x="4168808" y="1538999"/>
              <a:ext cx="2738208" cy="2738208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9B8FEE-96FF-4A4B-B9CE-0B92D8259B88}"/>
                </a:ext>
              </a:extLst>
            </p:cNvPr>
            <p:cNvSpPr txBox="1"/>
            <p:nvPr/>
          </p:nvSpPr>
          <p:spPr>
            <a:xfrm>
              <a:off x="4599952" y="2123091"/>
              <a:ext cx="1822438" cy="1570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</a:rPr>
                <a:t>Merge</a:t>
              </a:r>
            </a:p>
            <a:p>
              <a:pPr algn="ctr"/>
              <a:r>
                <a:rPr lang="en-US" altLang="ko-KR" sz="4400" dirty="0">
                  <a:solidFill>
                    <a:schemeClr val="bg1"/>
                  </a:solidFill>
                </a:rPr>
                <a:t>Sort</a:t>
              </a:r>
              <a:endParaRPr lang="ko-KR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25D988C-84D4-9D4A-F1F5-EA63B87E99A3}"/>
              </a:ext>
            </a:extLst>
          </p:cNvPr>
          <p:cNvSpPr txBox="1"/>
          <p:nvPr/>
        </p:nvSpPr>
        <p:spPr>
          <a:xfrm>
            <a:off x="555114" y="5390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BECED-F352-CF63-F8BC-C04221CB6899}"/>
              </a:ext>
            </a:extLst>
          </p:cNvPr>
          <p:cNvSpPr txBox="1"/>
          <p:nvPr/>
        </p:nvSpPr>
        <p:spPr>
          <a:xfrm>
            <a:off x="5098012" y="157905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</a:rPr>
              <a:t>느낀점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4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B77E10-AC00-47F8-A950-42B2D83FCC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E71081-DD68-4F9F-8F5F-B0B744828CED}"/>
              </a:ext>
            </a:extLst>
          </p:cNvPr>
          <p:cNvSpPr/>
          <p:nvPr/>
        </p:nvSpPr>
        <p:spPr>
          <a:xfrm>
            <a:off x="2502567" y="1913021"/>
            <a:ext cx="7186863" cy="3031958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2C893-1C39-4923-87FD-71F809073896}"/>
              </a:ext>
            </a:extLst>
          </p:cNvPr>
          <p:cNvSpPr txBox="1"/>
          <p:nvPr/>
        </p:nvSpPr>
        <p:spPr>
          <a:xfrm>
            <a:off x="4180249" y="2967335"/>
            <a:ext cx="3831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5400" b="1" dirty="0">
                <a:solidFill>
                  <a:schemeClr val="bg1"/>
                </a:solidFill>
              </a:rPr>
              <a:t>.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Very Pe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173C9"/>
      </a:accent1>
      <a:accent2>
        <a:srgbClr val="70558E"/>
      </a:accent2>
      <a:accent3>
        <a:srgbClr val="DF94C2"/>
      </a:accent3>
      <a:accent4>
        <a:srgbClr val="8398D1"/>
      </a:accent4>
      <a:accent5>
        <a:srgbClr val="FFBDC1"/>
      </a:accent5>
      <a:accent6>
        <a:srgbClr val="141060"/>
      </a:accent6>
      <a:hlink>
        <a:srgbClr val="262626"/>
      </a:hlink>
      <a:folHlink>
        <a:srgbClr val="262626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353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Pretendard</vt:lpstr>
      <vt:lpstr>Pretendard ExtraBold</vt:lpstr>
      <vt:lpstr>Söhne</vt:lpstr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28</cp:revision>
  <dcterms:created xsi:type="dcterms:W3CDTF">2021-12-10T03:55:27Z</dcterms:created>
  <dcterms:modified xsi:type="dcterms:W3CDTF">2023-01-29T11:45:51Z</dcterms:modified>
</cp:coreProperties>
</file>