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2" r:id="rId3"/>
    <p:sldId id="258" r:id="rId4"/>
    <p:sldId id="259" r:id="rId5"/>
    <p:sldId id="274" r:id="rId6"/>
    <p:sldId id="260" r:id="rId7"/>
    <p:sldId id="273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메이플스토리" panose="02000300000000000000" pitchFamily="2" charset="-127"/>
      <p:regular r:id="rId17"/>
      <p:bold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6633-F781-E9F7-ECE7-134D1A8B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0219D-1FE9-20AA-928E-95F5A330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32931-7D2F-F24F-D25B-1DF5CFE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5E596-56CE-29C5-3811-DDAE755C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9B2FD-D2FF-232A-4EC1-1ADD56E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9ADA-5B80-E08D-CB3B-81D2E87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8C976-8AFC-2E99-8B89-B75A8765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1EFF1-DDD4-FD80-443A-76075A5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EF1F9-5D4B-5F0A-2ACA-FCD5528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EB99-5830-B8BA-B086-676A81E5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1CFA4-F11D-C0F1-13CF-DACD0E70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4B04-AF96-AECC-1ED0-78F7A81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BA9BF-E1C7-017F-23C8-7463E53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A272-6157-0EFA-39E5-D24921A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0EFC-CA42-90D3-98C1-5CEF52F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976-ED54-6CC6-B321-1A32CDA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51EE-3E10-9D77-4EC0-F7C19B10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4D04A-0A48-C917-D62E-9F911429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88B6E-6CD1-6719-BE68-1F7364F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265B5-233E-4252-7682-2CA60C8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6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CC64-9AF7-50FB-2F7E-ED496FB7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C243-F733-8545-DF2E-8A5B7803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7074-2B93-5CB5-4B6E-2BD05A8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8E90-0CE4-C037-316C-4E669B38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A043-04F4-3A67-7173-DD33F147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837A-E865-1F30-EE4D-1E5FA390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862-CDFB-BFE6-1D41-AEAD08C6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01E12-15CF-0C22-4351-C343068F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FB878-AFC0-A37B-7B32-06526948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271B6-33D6-60DD-17F7-64ABEC74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A955E-3D8A-33F9-A31A-56E14F2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0B56-971E-C955-DE28-482C699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A54F-9000-7822-7B37-2DEC81BC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FF6FA-12E7-B809-70AA-1B9075D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374E8-29AE-9779-888F-5D32C422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4E8D3-F9C1-A42E-001C-C70A58B88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3CCD2-ABB9-67E5-3728-DFCE74A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1D4E94-D3A4-7C62-4932-1161F3A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FAF1B-2F63-35B8-B65C-C76B22B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A90C-9B39-5DD5-F4EE-239C9710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50614-0E15-F091-1391-62D007CB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B6B8B-75A6-752C-6923-A4385A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3788D-9B37-9C33-3F99-B76A0B1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7ACE5-B107-778B-7B81-C753BFAF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96333-7712-CBAA-E2A7-68F5A33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11619-5843-3477-94E9-9554B3C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6CF6-F3E4-9B18-0EBF-68978CB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92BAB-E7B0-A5AF-CACE-C5F8C40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7A0E3-EE08-E365-7FB4-BEF5E226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CFDC-1599-9F55-EEB0-CA5EC4D0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332BD-3590-2A15-B499-A81A608D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0886A-B016-63B4-BA5E-A5E0E19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05D0-8CBF-F1C6-02EB-67865069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B61C4-C9CD-DA6D-417C-C28C6194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719D-2536-B322-6F1F-B2EBB6168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7AE9D-3BF3-ADEC-B370-2A074CD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357E-60F7-4C72-8F04-0551378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DB9D9-9C20-091B-9DD0-C9C19C3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F3D42-02DC-BB5E-F742-25596AE0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3270A-F08C-F967-1278-F5CA61BA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1299B-8A48-2DAD-6E0D-9EC9FC7CF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32052-7AA9-B97A-1036-BFA2B72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C672-ADF8-9848-9945-A09ABFC6B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6ZbB4XxGq8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F257-2A8A-C152-EF8A-B74A9774B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F937C-262E-C6E8-9A5C-12159795E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전종민</a:t>
            </a:r>
          </a:p>
        </p:txBody>
      </p:sp>
    </p:spTree>
    <p:extLst>
      <p:ext uri="{BB962C8B-B14F-4D97-AF65-F5344CB8AC3E}">
        <p14:creationId xmlns:p14="http://schemas.microsoft.com/office/powerpoint/2010/main" val="269298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0294-DC48-E85E-E1BF-5C2951A8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2BB7D-0BBF-7831-CAA5-354F7DDC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4" y="2023384"/>
            <a:ext cx="9713851" cy="32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4258-228E-346C-1074-9741DFA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3A0C9-A180-5DC8-EF93-1C44F1A3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0" y="1414797"/>
            <a:ext cx="8587677" cy="51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4264-4792-C5C9-493D-967536F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237B8E-3D9E-A30A-2F99-5D17EBE2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51" y="1405708"/>
            <a:ext cx="6734216" cy="5216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27A4-038B-9DC5-DC44-CF8FEADB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3" y="3127808"/>
            <a:ext cx="3524742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29191-5AFC-715F-92B7-25506EE3EF2D}"/>
              </a:ext>
            </a:extLst>
          </p:cNvPr>
          <p:cNvSpPr txBox="1"/>
          <p:nvPr/>
        </p:nvSpPr>
        <p:spPr>
          <a:xfrm>
            <a:off x="8127153" y="2556413"/>
            <a:ext cx="281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ED22-7AF7-A73B-D322-69A9DA0DE097}"/>
              </a:ext>
            </a:extLst>
          </p:cNvPr>
          <p:cNvSpPr/>
          <p:nvPr/>
        </p:nvSpPr>
        <p:spPr>
          <a:xfrm>
            <a:off x="8019535" y="2397211"/>
            <a:ext cx="3867665" cy="17917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C0B1-217A-C51C-C28B-7BD3CB1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좀 더 데이터가 많은 예시</a:t>
            </a:r>
          </a:p>
        </p:txBody>
      </p:sp>
      <p:pic>
        <p:nvPicPr>
          <p:cNvPr id="4" name="온라인 미디어 3" title="Smooth Sort">
            <a:hlinkClick r:id="" action="ppaction://media"/>
            <a:extLst>
              <a:ext uri="{FF2B5EF4-FFF2-40B4-BE49-F238E27FC236}">
                <a16:creationId xmlns:a16="http://schemas.microsoft.com/office/drawing/2014/main" id="{10E46C9E-3A3B-44FF-98CE-7DECECDC0C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7864" y="1389788"/>
            <a:ext cx="7176272" cy="5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D8CEF-A704-390E-C851-C258F82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2470-0114-2B0E-9F53-D2B37E30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HeapSort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변형 중 하나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수학 개념을 적용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In-place: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원소들의 개수에 비해 적은 저장 공간만을 더 사용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Not stable: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중복된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순서대로 정렬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힙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정렬과는 달리 거의 정렬된 상태의 데이터를 받으면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O(N)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정도의 시간 밖에 걸리지 않는다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9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024FB-DEBA-7F53-E05C-DC1B968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EB818-EBF0-B639-7B00-EF57287C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F607CF-6C49-6594-6D82-2784E0A811AA}"/>
              </a:ext>
            </a:extLst>
          </p:cNvPr>
          <p:cNvSpPr txBox="1">
            <a:spLocks/>
          </p:cNvSpPr>
          <p:nvPr/>
        </p:nvSpPr>
        <p:spPr>
          <a:xfrm>
            <a:off x="6191794" y="1825625"/>
            <a:ext cx="5314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O(1)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  <a:blipFill>
                <a:blip r:embed="rId2"/>
                <a:stretch>
                  <a:fillRect r="-108" b="-1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756082C-0DCB-4B8C-0801-87D37A15D5A4}"/>
              </a:ext>
            </a:extLst>
          </p:cNvPr>
          <p:cNvSpPr/>
          <p:nvPr/>
        </p:nvSpPr>
        <p:spPr>
          <a:xfrm>
            <a:off x="4023360" y="2284412"/>
            <a:ext cx="330926" cy="1785258"/>
          </a:xfrm>
          <a:prstGeom prst="leftBrace">
            <a:avLst>
              <a:gd name="adj1" fmla="val 6864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/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sz="2800" b="1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/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1, 1, 3, 5, 9, 15, 25, 41, 67, 109, 177, 287…</m:t>
                      </m:r>
                    </m:oMath>
                  </m:oMathPara>
                </a14:m>
                <a:endParaRPr lang="ko-KR" altLang="en-US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F5B0-C59A-6F69-673A-B1854DAF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755DAD5-4118-8322-AEE5-36A1E21CE1F7}"/>
              </a:ext>
            </a:extLst>
          </p:cNvPr>
          <p:cNvSpPr/>
          <p:nvPr/>
        </p:nvSpPr>
        <p:spPr>
          <a:xfrm>
            <a:off x="568200" y="197698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8AD47E-EBC5-9F2A-9CF3-070F7926F469}"/>
              </a:ext>
            </a:extLst>
          </p:cNvPr>
          <p:cNvSpPr/>
          <p:nvPr/>
        </p:nvSpPr>
        <p:spPr>
          <a:xfrm>
            <a:off x="2210556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660200-B303-3BE8-170D-1B5DC168CE0E}"/>
              </a:ext>
            </a:extLst>
          </p:cNvPr>
          <p:cNvSpPr/>
          <p:nvPr/>
        </p:nvSpPr>
        <p:spPr>
          <a:xfrm>
            <a:off x="6057406" y="1952860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35CE0F-AB43-5724-1898-3AD448DF3048}"/>
              </a:ext>
            </a:extLst>
          </p:cNvPr>
          <p:cNvSpPr/>
          <p:nvPr/>
        </p:nvSpPr>
        <p:spPr>
          <a:xfrm>
            <a:off x="3216394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F4F618-2DEE-A436-C52B-D5916685144A}"/>
              </a:ext>
            </a:extLst>
          </p:cNvPr>
          <p:cNvSpPr/>
          <p:nvPr/>
        </p:nvSpPr>
        <p:spPr>
          <a:xfrm>
            <a:off x="3216394" y="1965855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6216AA-2087-9C53-E1DA-5DAAA0F0A20A}"/>
              </a:ext>
            </a:extLst>
          </p:cNvPr>
          <p:cNvSpPr/>
          <p:nvPr/>
        </p:nvSpPr>
        <p:spPr>
          <a:xfrm>
            <a:off x="6057406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C06F6-4268-7425-B381-DEF10343DE77}"/>
              </a:ext>
            </a:extLst>
          </p:cNvPr>
          <p:cNvSpPr/>
          <p:nvPr/>
        </p:nvSpPr>
        <p:spPr>
          <a:xfrm>
            <a:off x="5051568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F559F-00A7-B318-C3E2-AC1E9A1E7146}"/>
              </a:ext>
            </a:extLst>
          </p:cNvPr>
          <p:cNvSpPr/>
          <p:nvPr/>
        </p:nvSpPr>
        <p:spPr>
          <a:xfrm>
            <a:off x="6057406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A4C9AA-C2D1-2153-FCD5-1C99C1B84F14}"/>
              </a:ext>
            </a:extLst>
          </p:cNvPr>
          <p:cNvSpPr/>
          <p:nvPr/>
        </p:nvSpPr>
        <p:spPr>
          <a:xfrm>
            <a:off x="5051568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9144D1-F2F7-C943-8A39-3C58D69761A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321568" y="469606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03B61D-C339-70D8-2B68-7A5ABEE625C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6327406" y="406911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807990-5AC7-8804-CDD2-50C641B97454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5282028" y="406911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66E238-8866-F2E3-7590-B3ACFA74A831}"/>
              </a:ext>
            </a:extLst>
          </p:cNvPr>
          <p:cNvCxnSpPr>
            <a:cxnSpLocks/>
          </p:cNvCxnSpPr>
          <p:nvPr/>
        </p:nvCxnSpPr>
        <p:spPr>
          <a:xfrm flipV="1">
            <a:off x="5321568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FB00CE-A31A-166D-4D29-91E96EFF1D5C}"/>
              </a:ext>
            </a:extLst>
          </p:cNvPr>
          <p:cNvCxnSpPr>
            <a:cxnSpLocks/>
          </p:cNvCxnSpPr>
          <p:nvPr/>
        </p:nvCxnSpPr>
        <p:spPr>
          <a:xfrm flipV="1">
            <a:off x="6327406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2CF074-060D-0A38-EB2E-208A90A38715}"/>
              </a:ext>
            </a:extLst>
          </p:cNvPr>
          <p:cNvCxnSpPr>
            <a:cxnSpLocks/>
          </p:cNvCxnSpPr>
          <p:nvPr/>
        </p:nvCxnSpPr>
        <p:spPr>
          <a:xfrm flipV="1">
            <a:off x="5282028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9BAD68-94EC-14C5-8C7C-7C84EC8E3792}"/>
              </a:ext>
            </a:extLst>
          </p:cNvPr>
          <p:cNvCxnSpPr>
            <a:cxnSpLocks/>
          </p:cNvCxnSpPr>
          <p:nvPr/>
        </p:nvCxnSpPr>
        <p:spPr>
          <a:xfrm flipV="1">
            <a:off x="2463246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55791C-C267-6F22-1FFB-C09B8308D7EA}"/>
              </a:ext>
            </a:extLst>
          </p:cNvPr>
          <p:cNvCxnSpPr>
            <a:cxnSpLocks/>
          </p:cNvCxnSpPr>
          <p:nvPr/>
        </p:nvCxnSpPr>
        <p:spPr>
          <a:xfrm flipV="1">
            <a:off x="3469084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3A14FE-AFD2-8A39-7E6C-A410775D41C6}"/>
              </a:ext>
            </a:extLst>
          </p:cNvPr>
          <p:cNvCxnSpPr>
            <a:cxnSpLocks/>
          </p:cNvCxnSpPr>
          <p:nvPr/>
        </p:nvCxnSpPr>
        <p:spPr>
          <a:xfrm flipV="1">
            <a:off x="2423706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685E524-13A6-7393-38FA-4E96168FCB0A}"/>
              </a:ext>
            </a:extLst>
          </p:cNvPr>
          <p:cNvSpPr/>
          <p:nvPr/>
        </p:nvSpPr>
        <p:spPr>
          <a:xfrm>
            <a:off x="8182318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4568917-902D-2DED-93F4-C4D2FB9577E1}"/>
              </a:ext>
            </a:extLst>
          </p:cNvPr>
          <p:cNvSpPr/>
          <p:nvPr/>
        </p:nvSpPr>
        <p:spPr>
          <a:xfrm>
            <a:off x="11121683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8B0F91-653A-0AA6-271C-6B1FBFAE57F0}"/>
              </a:ext>
            </a:extLst>
          </p:cNvPr>
          <p:cNvSpPr/>
          <p:nvPr/>
        </p:nvSpPr>
        <p:spPr>
          <a:xfrm>
            <a:off x="9188156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06782-D4D8-9A54-5101-AEE9E1ED77ED}"/>
              </a:ext>
            </a:extLst>
          </p:cNvPr>
          <p:cNvSpPr/>
          <p:nvPr/>
        </p:nvSpPr>
        <p:spPr>
          <a:xfrm>
            <a:off x="9188156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0818C-799A-DAC5-826E-82BC92E33B29}"/>
              </a:ext>
            </a:extLst>
          </p:cNvPr>
          <p:cNvSpPr/>
          <p:nvPr/>
        </p:nvSpPr>
        <p:spPr>
          <a:xfrm>
            <a:off x="11121683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CE3A930-10EC-BFD2-CB19-1B66BBB97942}"/>
              </a:ext>
            </a:extLst>
          </p:cNvPr>
          <p:cNvSpPr/>
          <p:nvPr/>
        </p:nvSpPr>
        <p:spPr>
          <a:xfrm>
            <a:off x="10115845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748B3C-9487-D218-DC9D-50AB8E3E710E}"/>
              </a:ext>
            </a:extLst>
          </p:cNvPr>
          <p:cNvSpPr/>
          <p:nvPr/>
        </p:nvSpPr>
        <p:spPr>
          <a:xfrm>
            <a:off x="11121683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584EA1-E2CE-DC97-70E6-28712AD5704E}"/>
              </a:ext>
            </a:extLst>
          </p:cNvPr>
          <p:cNvSpPr/>
          <p:nvPr/>
        </p:nvSpPr>
        <p:spPr>
          <a:xfrm>
            <a:off x="10115845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AFAE19-99AE-B7B1-D6AD-5B5CF7A2E14B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385845" y="5702957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9999-4E05-713C-ED6C-C556A90C03EB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11391683" y="5076007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BE165E-8E21-C754-FBE2-3D4719D9D4F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0346305" y="5076007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397F6B-B53F-B7A2-672C-21CB619BC2EA}"/>
              </a:ext>
            </a:extLst>
          </p:cNvPr>
          <p:cNvCxnSpPr>
            <a:cxnSpLocks/>
          </p:cNvCxnSpPr>
          <p:nvPr/>
        </p:nvCxnSpPr>
        <p:spPr>
          <a:xfrm flipV="1">
            <a:off x="10385845" y="4126706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DF51EA-30CF-0274-2751-3B4F7CDD0446}"/>
              </a:ext>
            </a:extLst>
          </p:cNvPr>
          <p:cNvCxnSpPr>
            <a:cxnSpLocks/>
          </p:cNvCxnSpPr>
          <p:nvPr/>
        </p:nvCxnSpPr>
        <p:spPr>
          <a:xfrm flipV="1">
            <a:off x="11391683" y="3499756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315BEE-C7F2-DD5C-6F1F-548E3FD4CAC8}"/>
              </a:ext>
            </a:extLst>
          </p:cNvPr>
          <p:cNvCxnSpPr>
            <a:cxnSpLocks/>
          </p:cNvCxnSpPr>
          <p:nvPr/>
        </p:nvCxnSpPr>
        <p:spPr>
          <a:xfrm flipV="1">
            <a:off x="10346305" y="3499756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6B7198-A911-03D4-4DBC-0D35D6F93C39}"/>
              </a:ext>
            </a:extLst>
          </p:cNvPr>
          <p:cNvCxnSpPr>
            <a:cxnSpLocks/>
          </p:cNvCxnSpPr>
          <p:nvPr/>
        </p:nvCxnSpPr>
        <p:spPr>
          <a:xfrm flipV="1">
            <a:off x="8435008" y="411371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7E1C06A-41A7-19CC-AC1A-EA1A958016E8}"/>
              </a:ext>
            </a:extLst>
          </p:cNvPr>
          <p:cNvCxnSpPr>
            <a:cxnSpLocks/>
          </p:cNvCxnSpPr>
          <p:nvPr/>
        </p:nvCxnSpPr>
        <p:spPr>
          <a:xfrm flipV="1">
            <a:off x="9440846" y="348676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5494D4-A698-A3EE-4FB6-656E7992D18D}"/>
              </a:ext>
            </a:extLst>
          </p:cNvPr>
          <p:cNvCxnSpPr>
            <a:cxnSpLocks/>
          </p:cNvCxnSpPr>
          <p:nvPr/>
        </p:nvCxnSpPr>
        <p:spPr>
          <a:xfrm flipV="1">
            <a:off x="8395468" y="348676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95A50DE-A691-C2EA-58D1-79CA02FDD7D8}"/>
              </a:ext>
            </a:extLst>
          </p:cNvPr>
          <p:cNvSpPr/>
          <p:nvPr/>
        </p:nvSpPr>
        <p:spPr>
          <a:xfrm>
            <a:off x="11128175" y="136183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70F8248-465D-8656-F121-C4B6B3E85931}"/>
              </a:ext>
            </a:extLst>
          </p:cNvPr>
          <p:cNvCxnSpPr>
            <a:cxnSpLocks/>
          </p:cNvCxnSpPr>
          <p:nvPr/>
        </p:nvCxnSpPr>
        <p:spPr>
          <a:xfrm flipV="1">
            <a:off x="9440846" y="251579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7E9F51-8ABC-AC6C-F607-13F016862FAC}"/>
              </a:ext>
            </a:extLst>
          </p:cNvPr>
          <p:cNvCxnSpPr>
            <a:cxnSpLocks/>
          </p:cNvCxnSpPr>
          <p:nvPr/>
        </p:nvCxnSpPr>
        <p:spPr>
          <a:xfrm flipV="1">
            <a:off x="11380865" y="188884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A1E210-C4CF-A916-8F23-F4C177BAC51D}"/>
              </a:ext>
            </a:extLst>
          </p:cNvPr>
          <p:cNvCxnSpPr>
            <a:cxnSpLocks/>
          </p:cNvCxnSpPr>
          <p:nvPr/>
        </p:nvCxnSpPr>
        <p:spPr>
          <a:xfrm flipV="1">
            <a:off x="9458156" y="1888841"/>
            <a:ext cx="1922709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6FDFF-977D-EFC4-3704-7C65E7D9C40B}"/>
              </a:ext>
            </a:extLst>
          </p:cNvPr>
          <p:cNvSpPr/>
          <p:nvPr/>
        </p:nvSpPr>
        <p:spPr>
          <a:xfrm>
            <a:off x="9906683" y="271394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66992C-E679-754A-1CD4-49D83BBCC919}"/>
              </a:ext>
            </a:extLst>
          </p:cNvPr>
          <p:cNvSpPr/>
          <p:nvPr/>
        </p:nvSpPr>
        <p:spPr>
          <a:xfrm>
            <a:off x="4850424" y="179503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270CF-05C0-3ABB-55E4-324600485D54}"/>
              </a:ext>
            </a:extLst>
          </p:cNvPr>
          <p:cNvSpPr/>
          <p:nvPr/>
        </p:nvSpPr>
        <p:spPr>
          <a:xfrm>
            <a:off x="2008611" y="179503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63A5DD-E2EA-B0C8-4287-5C3A089B3216}"/>
              </a:ext>
            </a:extLst>
          </p:cNvPr>
          <p:cNvSpPr/>
          <p:nvPr/>
        </p:nvSpPr>
        <p:spPr>
          <a:xfrm>
            <a:off x="7810551" y="271394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FB05AB8-500A-8BCE-7474-74EB3D38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24" y="2170546"/>
            <a:ext cx="8996572" cy="3639425"/>
          </a:xfrm>
        </p:spPr>
      </p:pic>
    </p:spTree>
    <p:extLst>
      <p:ext uri="{BB962C8B-B14F-4D97-AF65-F5344CB8AC3E}">
        <p14:creationId xmlns:p14="http://schemas.microsoft.com/office/powerpoint/2010/main" val="19552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537E-61ED-D93F-BBFB-83F0BD1B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B5CF-B5C6-9984-BFCF-44802F7D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정렬할 데이터를 트리 구조로 구성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트리의 각 노드를 루트 노드로부터 하위 노드로 갈 때마다 큰 값을 가지도록 함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루트 노드를 꺼내 정렬된 데이터 맨 끝에 붙이는 과정을 반복</a:t>
            </a:r>
          </a:p>
        </p:txBody>
      </p:sp>
      <p:pic>
        <p:nvPicPr>
          <p:cNvPr id="4" name="Picture 2" descr="An animation depicting smoothsort's operation, showing the heap being built and then disassembled,">
            <a:extLst>
              <a:ext uri="{FF2B5EF4-FFF2-40B4-BE49-F238E27FC236}">
                <a16:creationId xmlns:a16="http://schemas.microsoft.com/office/drawing/2014/main" id="{5CBB7F99-5F0B-BBC5-910B-299B8C2A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15" y="3992585"/>
            <a:ext cx="3451451" cy="264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5546124" y="224393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5317746" y="3119802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4379049" y="3941277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6484821" y="3119802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6645876" y="394127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4137467" y="4817141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3198770" y="5555622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317746" y="4817141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5546124" y="556347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43A58B78-98C7-5C07-14D4-AB2EA0D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8003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값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[5,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1]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0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8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3473877" y="202151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245499" y="2897380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2306802" y="3718855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4412574" y="2897380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4573629" y="3718854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2065220" y="4594719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1126523" y="5333200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3245499" y="4594719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3473877" y="534105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-0.00601 L -0.04011 -0.00532 L 0.25586 -0.01273 C 0.27448 -0.01319 0.31028 -0.01736 0.33034 -0.01944 C 0.33763 -0.02152 0.34453 -0.0243 0.35195 -0.02569 C 0.3625 -0.02847 0.37344 -0.02939 0.38385 -0.03263 C 0.45026 -0.05185 0.39349 -0.04143 0.44114 -0.04884 C 0.45286 -0.05347 0.46497 -0.05717 0.4763 -0.0618 C 0.48359 -0.06504 0.49049 -0.06921 0.49778 -0.07222 C 0.50156 -0.07338 0.50859 -0.07476 0.50859 -0.0743 " pathEditMode="relative" rAng="0" ptsTypes="AAAAAA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5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23 L -4.79167E-6 0.00023 C 0.33191 -0.10764 -0.10716 0.03681 0.28399 -0.10579 C 0.3487 -0.13009 0.50365 -0.17824 0.50365 -0.17778 C 0.49493 -0.22014 0.49219 -0.26204 0.48086 -0.30417 C 0.47527 -0.31968 0.49219 -0.3169 0.43594 -0.32245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0.02593 L 0.06315 0.02662 C 0.05469 -0.05648 0.05886 -0.00787 0.06172 -0.18079 C 0.06211 -0.2125 0.0638 -0.24398 0.06524 -0.27546 C 0.06524 -0.27732 0.0681 -0.30023 0.07018 -0.30509 C 0.07188 -0.3081 0.07292 -0.31088 0.07396 -0.31319 C 0.0836 -0.32986 0.07656 -0.31458 0.07982 -0.32245 " pathEditMode="relative" rAng="0" ptsTypes="AA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 L 0 -0.00277 C 0.00729 0.00463 0.01497 0.02084 0.02266 0.01991 C 0.03438 0.01737 0.04544 -0.00277 0.0569 -0.01527 C 0.06107 -0.02013 0.06563 -0.02384 0.06979 -0.03171 C 0.07539 -0.04282 0.08047 -0.05995 0.08594 -0.07291 C 0.11992 -0.15439 0.13021 -0.16597 0.15456 -0.24537 C 0.15885 -0.25856 0.16276 -0.27037 0.16654 -0.28657 C 0.16914 -0.29837 0.1707 -0.31481 0.17292 -0.32777 C 0.19271 -0.44212 0.18034 -0.35787 0.19505 -0.46736 C 0.19531 -0.47314 0.19596 -0.47847 0.19596 -0.48402 C 0.19622 -0.52314 0.19531 -0.50578 0.19505 -0.53333 C 0.19505 -0.54166 0.19505 -0.54976 0.19505 -0.5576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69 L 2.08333E-6 -0.00046 L -0.09675 0.00625 C -0.10091 0.00486 -0.10495 -0.00833 -0.10899 -0.01852 C -0.11563 -0.03588 -0.12904 -0.08333 -0.1349 -0.10972 C -0.14623 -0.16157 -0.14753 -0.18333 -0.1556 -0.26551 C -0.1586 -0.29444 -0.16159 -0.32315 -0.16367 -0.3544 C -0.16628 -0.39051 -0.16771 -0.4287 -0.16979 -0.46597 C -0.17031 -0.47616 -0.17136 -0.49699 -0.17136 -0.49676 C -0.17057 -0.53819 -0.17071 -0.51759 -0.17071 -0.55879 " pathEditMode="relative" rAng="0" ptsTypes="AAAAAAAA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" grpId="0" animBg="1"/>
      <p:bldP spid="5" grpId="1" animBg="1"/>
      <p:bldP spid="8" grpId="0" animBg="1"/>
      <p:bldP spid="17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225</Words>
  <Application>Microsoft Office PowerPoint</Application>
  <PresentationFormat>와이드스크린</PresentationFormat>
  <Paragraphs>50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메이플스토리</vt:lpstr>
      <vt:lpstr>맑은 고딕</vt:lpstr>
      <vt:lpstr>Arial</vt:lpstr>
      <vt:lpstr>Cambria Math</vt:lpstr>
      <vt:lpstr>Office 테마</vt:lpstr>
      <vt:lpstr>Smooth Sort</vt:lpstr>
      <vt:lpstr>Smooth Sort란?</vt:lpstr>
      <vt:lpstr>시간 복잡도 &amp; 공간 복잡도</vt:lpstr>
      <vt:lpstr>Leonardo Number</vt:lpstr>
      <vt:lpstr>Leonardo number</vt:lpstr>
      <vt:lpstr>Leonardo Number</vt:lpstr>
      <vt:lpstr>Smooth Sort의 원리</vt:lpstr>
      <vt:lpstr>Sort 예시</vt:lpstr>
      <vt:lpstr>Sort 예시</vt:lpstr>
      <vt:lpstr>중요 코드</vt:lpstr>
      <vt:lpstr>중요 코드</vt:lpstr>
      <vt:lpstr>중요 코드</vt:lpstr>
      <vt:lpstr>좀 더 데이터가 많은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 Sort</dc:title>
  <dc:creator>전 종민</dc:creator>
  <cp:lastModifiedBy>전 종민</cp:lastModifiedBy>
  <cp:revision>17</cp:revision>
  <dcterms:created xsi:type="dcterms:W3CDTF">2023-02-01T11:35:27Z</dcterms:created>
  <dcterms:modified xsi:type="dcterms:W3CDTF">2023-02-02T09:02:43Z</dcterms:modified>
</cp:coreProperties>
</file>