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3" r:id="rId4"/>
    <p:sldId id="276" r:id="rId5"/>
    <p:sldId id="261" r:id="rId6"/>
    <p:sldId id="265" r:id="rId7"/>
    <p:sldId id="267" r:id="rId8"/>
    <p:sldId id="268" r:id="rId9"/>
    <p:sldId id="272" r:id="rId10"/>
    <p:sldId id="273" r:id="rId11"/>
    <p:sldId id="274" r:id="rId12"/>
    <p:sldId id="280" r:id="rId13"/>
    <p:sldId id="281" r:id="rId14"/>
    <p:sldId id="282" r:id="rId15"/>
    <p:sldId id="284" r:id="rId16"/>
    <p:sldId id="277" r:id="rId17"/>
    <p:sldId id="289" r:id="rId18"/>
    <p:sldId id="286" r:id="rId19"/>
    <p:sldId id="287" r:id="rId20"/>
    <p:sldId id="288" r:id="rId21"/>
    <p:sldId id="275" r:id="rId22"/>
    <p:sldId id="257" r:id="rId23"/>
    <p:sldId id="290" r:id="rId24"/>
  </p:sldIdLst>
  <p:sldSz cx="12192000" cy="6858000"/>
  <p:notesSz cx="6858000" cy="9144000"/>
  <p:embeddedFontLst>
    <p:embeddedFont>
      <p:font typeface="경기천년제목 Light" panose="02020403020101020101" pitchFamily="18" charset="-127"/>
      <p:regular r:id="rId25"/>
    </p:embeddedFont>
    <p:embeddedFont>
      <p:font typeface="경기천년제목 Medium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F924E-7FDB-401A-BB19-0FA5969BC523}" v="311" dt="2023-02-02T08:07:43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499A4-6C7F-8159-506E-A504109C8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E0296-0AB8-6F6E-3B4A-F7674FE6D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21A9F-8070-ACF7-9C2B-BDCE9639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67B25-4920-A96F-BFDC-C2F0F39A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CF20E-08FE-4023-EFB9-3BC21476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56B64-7E2F-09D4-A02C-793CC775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CE3C89-DBAF-10EB-1D6B-6A4405423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455FC-01F0-246C-4E21-E8D93A29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6CE4D-97A6-A168-DCFB-0795B2CF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C715E-0EC3-7A13-99BA-B3EB6559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1B01AB-33A4-9789-AE56-91E596A84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B8DC7-6407-5799-2365-A74DCA580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BA100-F084-0B76-7B13-C44F2479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731B5-D118-696B-9B16-C407EEEF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A8536-0B10-1DD9-EC49-C0E7E1CF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0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B4927-19E6-2563-7E74-F73AAF99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C1BBC-842B-DE57-5552-10EAC37A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7D461-D79E-A765-3B02-13D93D33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EBCB8-243A-DC2B-EC25-40254F0C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8EB3F-CC15-8B3F-DD6E-4091001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B5703-788A-F629-D2CC-4FB4D31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A50BF-02D0-398F-ED55-FBBC9C7C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4E908-4492-9F27-2EDD-D730EC1F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8EA09-EF0A-90AE-ED9D-12F6EC0B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D88AD-CB97-8EF9-E7A7-B51EEA0A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1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280F-F26D-F85E-3BAA-4C432910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67EBE-1713-2B7F-AAB6-95D4DD191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3A5FA-9F2D-F614-F2C0-72A49B5BD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506FE-7D53-0D9E-2510-963DCC30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19B4B-FE92-B393-306D-4FBECE2B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8BD9C-AE73-9B0C-C9B6-CC643112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9E3D3-20ED-FD15-BBB5-89579EE1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F0786-5D4B-B7F9-317B-1687AD43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3CC2BC-2B61-97E3-56ED-0AF09CBE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3C04C-BC7A-5484-E1D1-68FDEA355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41D26-58CA-2B40-35DA-06054A1FE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E07644-B297-2A66-2AEC-3849504B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A628AD-7E1D-EDE6-8657-CD181922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E46839-AFC1-AE05-022A-0A49CDA8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2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1A930-5E75-E6E6-E59D-68E2C95F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7A731A-CD44-51A5-0A86-B312EDE1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F106AA-7A23-EE27-90BE-59F35630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BCE63-4683-6B32-0D5D-E73AF19E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6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10F01B-5467-FBA6-4861-4161B802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6CAAF8-E6AF-CB72-6EF9-49C02086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51E174-E5C1-5CE3-F2F7-2FC6E253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1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04F7A-0427-FDEE-1CFE-13F633AE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68E4C-390F-1D35-A324-A8581333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591BD-3E32-3F67-FA72-B7714009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5000A-5AB0-A608-94AC-4C25AF49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4896A-F76F-BA55-33C9-8E56A2E1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0DDD3-6BB6-4BCB-74F6-57624BA4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5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5D63E-8B71-A796-CD4C-30DDCD87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D66B2-091E-632E-30F9-94DC23BD6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88E89-04D2-7242-89D2-A5FEDB586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9C06A-42EA-A144-43CA-2963DB22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D8E69-6BC7-BB11-7836-7EA00EED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E3F26-DC9E-41B9-1A78-4699FD9B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22000">
              <a:srgbClr val="FFC000"/>
            </a:gs>
            <a:gs pos="42000">
              <a:srgbClr val="FFFF00"/>
            </a:gs>
            <a:gs pos="58000">
              <a:srgbClr val="80D828"/>
            </a:gs>
            <a:gs pos="73000">
              <a:srgbClr val="0070C0"/>
            </a:gs>
            <a:gs pos="89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CDDE18-9323-3864-69AD-0159A950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FDF2B-FE6A-52AE-6FD7-F3ADE12D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509F1-6023-CBED-97AE-4C828C325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136D-6378-4DC6-A821-D6882D4F038C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6176F-6CDF-8188-830F-D3B9F7032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C333A-20C0-DD91-9578-C5BC9801F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4DAC-0B0F-443F-92F4-46DB719C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1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실루엣, 벡터그래픽이(가) 표시된 사진&#10;&#10;자동 생성된 설명">
            <a:extLst>
              <a:ext uri="{FF2B5EF4-FFF2-40B4-BE49-F238E27FC236}">
                <a16:creationId xmlns:a16="http://schemas.microsoft.com/office/drawing/2014/main" id="{BA5C3CFC-3E51-B911-77AB-1EEAE9F8B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27" y="-1"/>
            <a:ext cx="10828422" cy="68580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679167D-0682-6EA6-37A7-B142E9EDD9F3}"/>
              </a:ext>
            </a:extLst>
          </p:cNvPr>
          <p:cNvSpPr/>
          <p:nvPr/>
        </p:nvSpPr>
        <p:spPr>
          <a:xfrm>
            <a:off x="1252168" y="1797783"/>
            <a:ext cx="539628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0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힙</a:t>
            </a:r>
            <a:r>
              <a:rPr lang="ko-KR" altLang="en-US" sz="10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정렬</a:t>
            </a:r>
            <a:endParaRPr lang="en-US" altLang="ko-KR" sz="10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3087F4-F0D7-E8BB-9045-26CC3BA54AB8}"/>
              </a:ext>
            </a:extLst>
          </p:cNvPr>
          <p:cNvSpPr/>
          <p:nvPr/>
        </p:nvSpPr>
        <p:spPr>
          <a:xfrm>
            <a:off x="1252168" y="4140933"/>
            <a:ext cx="53962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이우진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23871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12437E-E865-494E-D4BD-9BC5F52EA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978727" y="2083919"/>
            <a:ext cx="5117274" cy="3490262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A84D236-9994-305D-E6E4-B14E5B7326E2}"/>
              </a:ext>
            </a:extLst>
          </p:cNvPr>
          <p:cNvGrpSpPr/>
          <p:nvPr/>
        </p:nvGrpSpPr>
        <p:grpSpPr>
          <a:xfrm>
            <a:off x="8087835" y="2617142"/>
            <a:ext cx="2112328" cy="2423815"/>
            <a:chOff x="8894113" y="2042814"/>
            <a:chExt cx="2112328" cy="242381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E38F23-F43C-B9D4-C05D-33AA5B1F5E84}"/>
                </a:ext>
              </a:extLst>
            </p:cNvPr>
            <p:cNvSpPr/>
            <p:nvPr/>
          </p:nvSpPr>
          <p:spPr>
            <a:xfrm>
              <a:off x="9994554" y="2042814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D989AF6-51BE-23E9-EB58-94AA5150E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5168" y="2504479"/>
              <a:ext cx="550218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F86184F-A343-11D4-5785-8D92018176E4}"/>
                </a:ext>
              </a:extLst>
            </p:cNvPr>
            <p:cNvSpPr/>
            <p:nvPr/>
          </p:nvSpPr>
          <p:spPr>
            <a:xfrm>
              <a:off x="9444335" y="3023889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47AE507-8022-6F57-B30F-59C5EBC8ABB4}"/>
                </a:ext>
              </a:extLst>
            </p:cNvPr>
            <p:cNvSpPr/>
            <p:nvPr/>
          </p:nvSpPr>
          <p:spPr>
            <a:xfrm>
              <a:off x="10544776" y="3023889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3EC6D22-CE48-F6D4-1899-444F5667E970}"/>
                </a:ext>
              </a:extLst>
            </p:cNvPr>
            <p:cNvCxnSpPr>
              <a:cxnSpLocks/>
              <a:stCxn id="46" idx="4"/>
              <a:endCxn id="49" idx="0"/>
            </p:cNvCxnSpPr>
            <p:nvPr/>
          </p:nvCxnSpPr>
          <p:spPr>
            <a:xfrm>
              <a:off x="10225387" y="2504479"/>
              <a:ext cx="550222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7F58DE6-58DF-1A85-F671-AE8649378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4946" y="3480495"/>
              <a:ext cx="550218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72383E6-55B0-1198-052B-8CEB8A5C1F06}"/>
                </a:ext>
              </a:extLst>
            </p:cNvPr>
            <p:cNvSpPr/>
            <p:nvPr/>
          </p:nvSpPr>
          <p:spPr>
            <a:xfrm>
              <a:off x="8894113" y="3999905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FA1C7BC-FAC5-8A98-6BCD-3C86D8584DC6}"/>
                </a:ext>
              </a:extLst>
            </p:cNvPr>
            <p:cNvSpPr/>
            <p:nvPr/>
          </p:nvSpPr>
          <p:spPr>
            <a:xfrm>
              <a:off x="9994557" y="4004964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2DDB131-D0C0-7FCB-B80B-168A4F8811ED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9675168" y="3485554"/>
              <a:ext cx="550222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89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782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(by Heap Sort) (1)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FF09B9-68FB-E24A-FA44-DF6B49C4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47" y="1079059"/>
            <a:ext cx="10219306" cy="2278577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C7D6797C-5CD3-4085-D67E-3A7B3BC92E18}"/>
              </a:ext>
            </a:extLst>
          </p:cNvPr>
          <p:cNvGrpSpPr/>
          <p:nvPr/>
        </p:nvGrpSpPr>
        <p:grpSpPr>
          <a:xfrm>
            <a:off x="1101763" y="3662480"/>
            <a:ext cx="4632600" cy="2916561"/>
            <a:chOff x="986347" y="3694775"/>
            <a:chExt cx="4632600" cy="291656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218F2D6-A2E8-7195-F92B-98C8839CB212}"/>
                </a:ext>
              </a:extLst>
            </p:cNvPr>
            <p:cNvGrpSpPr/>
            <p:nvPr/>
          </p:nvGrpSpPr>
          <p:grpSpPr>
            <a:xfrm>
              <a:off x="986347" y="3694775"/>
              <a:ext cx="4632600" cy="2428874"/>
              <a:chOff x="986347" y="3694775"/>
              <a:chExt cx="4632600" cy="2428874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8BF1A348-6FA4-DF64-88F9-3AEA2F07024E}"/>
                  </a:ext>
                </a:extLst>
              </p:cNvPr>
              <p:cNvGrpSpPr/>
              <p:nvPr/>
            </p:nvGrpSpPr>
            <p:grpSpPr>
              <a:xfrm>
                <a:off x="3506619" y="3694775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59850C51-A777-C36F-EE16-CFE1959FD27F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363CDC2E-4E7A-BDF6-BECB-BFD52A25EE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8A25D5EE-F278-7A7C-E591-8BA5D2DD8754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4898DAD5-E985-9100-4A18-8F07DE9CF713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02DF3217-73CE-B38E-DF2B-D2A25550D962}"/>
                    </a:ext>
                  </a:extLst>
                </p:cNvPr>
                <p:cNvCxnSpPr>
                  <a:cxnSpLocks/>
                  <a:stCxn id="35" idx="4"/>
                  <a:endCxn id="38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48F5C33B-1D82-4CE2-9D03-853BAF899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FCBDB2F-BE97-7D46-1279-E5D876949F4B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01E79EE7-A47E-8901-4ED5-1301B5CB3E25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21B92A0-65B7-078D-6E66-E1D22BEA108A}"/>
                    </a:ext>
                  </a:extLst>
                </p:cNvPr>
                <p:cNvCxnSpPr>
                  <a:cxnSpLocks/>
                  <a:endCxn id="42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6604DCC-4140-77D9-A81A-85BBCA113176}"/>
                  </a:ext>
                </a:extLst>
              </p:cNvPr>
              <p:cNvGrpSpPr/>
              <p:nvPr/>
            </p:nvGrpSpPr>
            <p:grpSpPr>
              <a:xfrm>
                <a:off x="986347" y="3699834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1F8B6B6-72A2-CE7F-BA68-962EEB467084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E77268D1-1C87-8B94-9905-32637772E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304A5C2B-ADE0-C9F6-928B-73C2BD31EA19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2F4DE9DF-D9D9-7222-03C4-30EB1DECDED5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27D3621-DA14-7E56-EF4E-A782DA0CBD89}"/>
                    </a:ext>
                  </a:extLst>
                </p:cNvPr>
                <p:cNvCxnSpPr>
                  <a:cxnSpLocks/>
                  <a:stCxn id="25" idx="4"/>
                  <a:endCxn id="28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FA944174-2E63-A10A-0905-C4E218594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9AAF3906-9091-4C06-688C-821D23FCAFF8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4EFC1129-0327-0D7D-D413-267B0E810749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B6B8D11B-57E8-DAB6-2C95-B3B5BCF9404D}"/>
                    </a:ext>
                  </a:extLst>
                </p:cNvPr>
                <p:cNvCxnSpPr>
                  <a:cxnSpLocks/>
                  <a:endCxn id="32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1358D5-EB9B-7EF0-BFE1-1CA7A0F9DF3E}"/>
                </a:ext>
              </a:extLst>
            </p:cNvPr>
            <p:cNvSpPr txBox="1"/>
            <p:nvPr/>
          </p:nvSpPr>
          <p:spPr>
            <a:xfrm>
              <a:off x="1592405" y="6272782"/>
              <a:ext cx="3411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1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idx_child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1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idx_parent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0</a:t>
              </a:r>
              <a:endPara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8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782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(by Heap Sort) (1)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FF09B9-68FB-E24A-FA44-DF6B49C4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47" y="1079059"/>
            <a:ext cx="10219306" cy="2278577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C7D6797C-5CD3-4085-D67E-3A7B3BC92E18}"/>
              </a:ext>
            </a:extLst>
          </p:cNvPr>
          <p:cNvGrpSpPr/>
          <p:nvPr/>
        </p:nvGrpSpPr>
        <p:grpSpPr>
          <a:xfrm>
            <a:off x="1101763" y="3662480"/>
            <a:ext cx="4632600" cy="2916561"/>
            <a:chOff x="986347" y="3694775"/>
            <a:chExt cx="4632600" cy="291656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218F2D6-A2E8-7195-F92B-98C8839CB212}"/>
                </a:ext>
              </a:extLst>
            </p:cNvPr>
            <p:cNvGrpSpPr/>
            <p:nvPr/>
          </p:nvGrpSpPr>
          <p:grpSpPr>
            <a:xfrm>
              <a:off x="986347" y="3694775"/>
              <a:ext cx="4632600" cy="2428874"/>
              <a:chOff x="986347" y="3694775"/>
              <a:chExt cx="4632600" cy="2428874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8BF1A348-6FA4-DF64-88F9-3AEA2F07024E}"/>
                  </a:ext>
                </a:extLst>
              </p:cNvPr>
              <p:cNvGrpSpPr/>
              <p:nvPr/>
            </p:nvGrpSpPr>
            <p:grpSpPr>
              <a:xfrm>
                <a:off x="3506619" y="3694775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59850C51-A777-C36F-EE16-CFE1959FD27F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363CDC2E-4E7A-BDF6-BECB-BFD52A25EE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8A25D5EE-F278-7A7C-E591-8BA5D2DD8754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4898DAD5-E985-9100-4A18-8F07DE9CF713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02DF3217-73CE-B38E-DF2B-D2A25550D962}"/>
                    </a:ext>
                  </a:extLst>
                </p:cNvPr>
                <p:cNvCxnSpPr>
                  <a:cxnSpLocks/>
                  <a:stCxn id="35" idx="4"/>
                  <a:endCxn id="38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48F5C33B-1D82-4CE2-9D03-853BAF899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FCBDB2F-BE97-7D46-1279-E5D876949F4B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01E79EE7-A47E-8901-4ED5-1301B5CB3E25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21B92A0-65B7-078D-6E66-E1D22BEA108A}"/>
                    </a:ext>
                  </a:extLst>
                </p:cNvPr>
                <p:cNvCxnSpPr>
                  <a:cxnSpLocks/>
                  <a:endCxn id="42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6604DCC-4140-77D9-A81A-85BBCA113176}"/>
                  </a:ext>
                </a:extLst>
              </p:cNvPr>
              <p:cNvGrpSpPr/>
              <p:nvPr/>
            </p:nvGrpSpPr>
            <p:grpSpPr>
              <a:xfrm>
                <a:off x="986347" y="3699834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1F8B6B6-72A2-CE7F-BA68-962EEB467084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E77268D1-1C87-8B94-9905-32637772E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304A5C2B-ADE0-C9F6-928B-73C2BD31EA19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2F4DE9DF-D9D9-7222-03C4-30EB1DECDED5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27D3621-DA14-7E56-EF4E-A782DA0CBD89}"/>
                    </a:ext>
                  </a:extLst>
                </p:cNvPr>
                <p:cNvCxnSpPr>
                  <a:cxnSpLocks/>
                  <a:stCxn id="25" idx="4"/>
                  <a:endCxn id="28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FA944174-2E63-A10A-0905-C4E218594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9AAF3906-9091-4C06-688C-821D23FCAFF8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4EFC1129-0327-0D7D-D413-267B0E810749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B6B8D11B-57E8-DAB6-2C95-B3B5BCF9404D}"/>
                    </a:ext>
                  </a:extLst>
                </p:cNvPr>
                <p:cNvCxnSpPr>
                  <a:cxnSpLocks/>
                  <a:endCxn id="32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1358D5-EB9B-7EF0-BFE1-1CA7A0F9DF3E}"/>
                </a:ext>
              </a:extLst>
            </p:cNvPr>
            <p:cNvSpPr txBox="1"/>
            <p:nvPr/>
          </p:nvSpPr>
          <p:spPr>
            <a:xfrm>
              <a:off x="1592405" y="6272782"/>
              <a:ext cx="3411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1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idx_child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1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idx_parent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0</a:t>
              </a:r>
              <a:endPara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7230159-BBCB-8A77-4CBA-6DE15CC1E9A3}"/>
              </a:ext>
            </a:extLst>
          </p:cNvPr>
          <p:cNvGrpSpPr/>
          <p:nvPr/>
        </p:nvGrpSpPr>
        <p:grpSpPr>
          <a:xfrm>
            <a:off x="6457636" y="3641880"/>
            <a:ext cx="4632600" cy="2916561"/>
            <a:chOff x="986347" y="3694775"/>
            <a:chExt cx="4632600" cy="29165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E883380-60E8-70E2-9CE4-B03255BDD772}"/>
                </a:ext>
              </a:extLst>
            </p:cNvPr>
            <p:cNvGrpSpPr/>
            <p:nvPr/>
          </p:nvGrpSpPr>
          <p:grpSpPr>
            <a:xfrm>
              <a:off x="986347" y="3694775"/>
              <a:ext cx="4632600" cy="2428874"/>
              <a:chOff x="986347" y="3694775"/>
              <a:chExt cx="4632600" cy="2428874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BAF3053A-B2FE-19E1-5C5F-C6CD7569F2E2}"/>
                  </a:ext>
                </a:extLst>
              </p:cNvPr>
              <p:cNvGrpSpPr/>
              <p:nvPr/>
            </p:nvGrpSpPr>
            <p:grpSpPr>
              <a:xfrm>
                <a:off x="3506619" y="3694775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271A4161-3AD1-80F6-5D49-B3942F95A918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FC9C52A8-0741-0138-9C60-2AF0B39CA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1D3FF6FB-9583-688B-2520-517FA0DB5115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8AB8176B-DDB0-5F15-5F9C-3BB8CCB4EA18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63E03D50-25DF-73AD-8003-114CE4037A19}"/>
                    </a:ext>
                  </a:extLst>
                </p:cNvPr>
                <p:cNvCxnSpPr>
                  <a:cxnSpLocks/>
                  <a:stCxn id="94" idx="4"/>
                  <a:endCxn id="97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72AB1369-8E24-1ABA-DBF2-5B4499058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0103EA4B-AD85-28A8-CD69-D97AD81AC36D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AA7E7352-DF8C-BDEE-E2A7-3DD6422FD6FA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287DA3E3-60F9-E97C-65AB-D920864197FD}"/>
                    </a:ext>
                  </a:extLst>
                </p:cNvPr>
                <p:cNvCxnSpPr>
                  <a:cxnSpLocks/>
                  <a:endCxn id="101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E99BDF3-5531-F6B8-8EFF-9ABD89D56688}"/>
                  </a:ext>
                </a:extLst>
              </p:cNvPr>
              <p:cNvGrpSpPr/>
              <p:nvPr/>
            </p:nvGrpSpPr>
            <p:grpSpPr>
              <a:xfrm>
                <a:off x="986347" y="3699834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1F778850-61C9-3775-579C-FBCDF428788C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DDA1AB75-1BB8-D8A5-125A-D3C1898A3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7B2C2FE2-F0A4-FB3F-607F-093CE0EB2DF7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D719AD46-3DEE-9FC5-C1A4-1D7FB5C847D4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3A15AADC-4419-4650-0B9D-0DCC116A13CB}"/>
                    </a:ext>
                  </a:extLst>
                </p:cNvPr>
                <p:cNvCxnSpPr>
                  <a:cxnSpLocks/>
                  <a:stCxn id="85" idx="4"/>
                  <a:endCxn id="88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E7B26E81-C227-B18B-B342-807F668EC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AC3B0E0B-5C74-B8FA-98A1-BCBF857B0AF7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8A70F9F4-9EC3-E02E-3A66-1C454F0CE47B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EE174F1B-80FF-33B6-A68D-ABB417EF56DD}"/>
                    </a:ext>
                  </a:extLst>
                </p:cNvPr>
                <p:cNvCxnSpPr>
                  <a:cxnSpLocks/>
                  <a:endCxn id="92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CB8E20-4E0C-69F2-76BC-6246D415AF06}"/>
                </a:ext>
              </a:extLst>
            </p:cNvPr>
            <p:cNvSpPr txBox="1"/>
            <p:nvPr/>
          </p:nvSpPr>
          <p:spPr>
            <a:xfrm>
              <a:off x="1592405" y="6272782"/>
              <a:ext cx="3411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2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idx_child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2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idx_parent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0</a:t>
              </a:r>
              <a:endPara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A66CEA-D948-3C7B-9AAF-E54340EC5598}"/>
              </a:ext>
            </a:extLst>
          </p:cNvPr>
          <p:cNvSpPr txBox="1"/>
          <p:nvPr/>
        </p:nvSpPr>
        <p:spPr>
          <a:xfrm rot="20302566">
            <a:off x="1945109" y="4068957"/>
            <a:ext cx="33457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break</a:t>
            </a:r>
            <a:endParaRPr lang="ko-KR" altLang="en-US" sz="96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79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782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(by Heap Sort) (1)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FF09B9-68FB-E24A-FA44-DF6B49C4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47" y="1079059"/>
            <a:ext cx="10219306" cy="2278577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C7D6797C-5CD3-4085-D67E-3A7B3BC92E18}"/>
              </a:ext>
            </a:extLst>
          </p:cNvPr>
          <p:cNvGrpSpPr/>
          <p:nvPr/>
        </p:nvGrpSpPr>
        <p:grpSpPr>
          <a:xfrm>
            <a:off x="1101763" y="3662480"/>
            <a:ext cx="4632600" cy="2916561"/>
            <a:chOff x="986347" y="3694775"/>
            <a:chExt cx="4632600" cy="291656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218F2D6-A2E8-7195-F92B-98C8839CB212}"/>
                </a:ext>
              </a:extLst>
            </p:cNvPr>
            <p:cNvGrpSpPr/>
            <p:nvPr/>
          </p:nvGrpSpPr>
          <p:grpSpPr>
            <a:xfrm>
              <a:off x="986347" y="3694775"/>
              <a:ext cx="4632600" cy="2428874"/>
              <a:chOff x="986347" y="3694775"/>
              <a:chExt cx="4632600" cy="2428874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8BF1A348-6FA4-DF64-88F9-3AEA2F07024E}"/>
                  </a:ext>
                </a:extLst>
              </p:cNvPr>
              <p:cNvGrpSpPr/>
              <p:nvPr/>
            </p:nvGrpSpPr>
            <p:grpSpPr>
              <a:xfrm>
                <a:off x="3506619" y="3694775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59850C51-A777-C36F-EE16-CFE1959FD27F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363CDC2E-4E7A-BDF6-BECB-BFD52A25EE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8A25D5EE-F278-7A7C-E591-8BA5D2DD8754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4898DAD5-E985-9100-4A18-8F07DE9CF713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02DF3217-73CE-B38E-DF2B-D2A25550D962}"/>
                    </a:ext>
                  </a:extLst>
                </p:cNvPr>
                <p:cNvCxnSpPr>
                  <a:cxnSpLocks/>
                  <a:stCxn id="35" idx="4"/>
                  <a:endCxn id="38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48F5C33B-1D82-4CE2-9D03-853BAF899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FCBDB2F-BE97-7D46-1279-E5D876949F4B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01E79EE7-A47E-8901-4ED5-1301B5CB3E25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21B92A0-65B7-078D-6E66-E1D22BEA108A}"/>
                    </a:ext>
                  </a:extLst>
                </p:cNvPr>
                <p:cNvCxnSpPr>
                  <a:cxnSpLocks/>
                  <a:endCxn id="42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6604DCC-4140-77D9-A81A-85BBCA113176}"/>
                  </a:ext>
                </a:extLst>
              </p:cNvPr>
              <p:cNvGrpSpPr/>
              <p:nvPr/>
            </p:nvGrpSpPr>
            <p:grpSpPr>
              <a:xfrm>
                <a:off x="986347" y="3699834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1F8B6B6-72A2-CE7F-BA68-962EEB467084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E77268D1-1C87-8B94-9905-32637772E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304A5C2B-ADE0-C9F6-928B-73C2BD31EA19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2F4DE9DF-D9D9-7222-03C4-30EB1DECDED5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27D3621-DA14-7E56-EF4E-A782DA0CBD89}"/>
                    </a:ext>
                  </a:extLst>
                </p:cNvPr>
                <p:cNvCxnSpPr>
                  <a:cxnSpLocks/>
                  <a:stCxn id="25" idx="4"/>
                  <a:endCxn id="28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FA944174-2E63-A10A-0905-C4E218594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9AAF3906-9091-4C06-688C-821D23FCAFF8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4EFC1129-0327-0D7D-D413-267B0E810749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B6B8D11B-57E8-DAB6-2C95-B3B5BCF9404D}"/>
                    </a:ext>
                  </a:extLst>
                </p:cNvPr>
                <p:cNvCxnSpPr>
                  <a:cxnSpLocks/>
                  <a:endCxn id="32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1358D5-EB9B-7EF0-BFE1-1CA7A0F9DF3E}"/>
                </a:ext>
              </a:extLst>
            </p:cNvPr>
            <p:cNvSpPr txBox="1"/>
            <p:nvPr/>
          </p:nvSpPr>
          <p:spPr>
            <a:xfrm>
              <a:off x="1592405" y="6272782"/>
              <a:ext cx="3411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3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idx_child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3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idx_parent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1</a:t>
              </a:r>
              <a:endPara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7230159-BBCB-8A77-4CBA-6DE15CC1E9A3}"/>
              </a:ext>
            </a:extLst>
          </p:cNvPr>
          <p:cNvGrpSpPr/>
          <p:nvPr/>
        </p:nvGrpSpPr>
        <p:grpSpPr>
          <a:xfrm>
            <a:off x="6457636" y="3641880"/>
            <a:ext cx="4632600" cy="2916561"/>
            <a:chOff x="986347" y="3694775"/>
            <a:chExt cx="4632600" cy="29165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E883380-60E8-70E2-9CE4-B03255BDD772}"/>
                </a:ext>
              </a:extLst>
            </p:cNvPr>
            <p:cNvGrpSpPr/>
            <p:nvPr/>
          </p:nvGrpSpPr>
          <p:grpSpPr>
            <a:xfrm>
              <a:off x="986347" y="3694775"/>
              <a:ext cx="4632600" cy="2428874"/>
              <a:chOff x="986347" y="3694775"/>
              <a:chExt cx="4632600" cy="2428874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BAF3053A-B2FE-19E1-5C5F-C6CD7569F2E2}"/>
                  </a:ext>
                </a:extLst>
              </p:cNvPr>
              <p:cNvGrpSpPr/>
              <p:nvPr/>
            </p:nvGrpSpPr>
            <p:grpSpPr>
              <a:xfrm>
                <a:off x="3506619" y="3694775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271A4161-3AD1-80F6-5D49-B3942F95A918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FC9C52A8-0741-0138-9C60-2AF0B39CA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1D3FF6FB-9583-688B-2520-517FA0DB5115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8AB8176B-DDB0-5F15-5F9C-3BB8CCB4EA18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63E03D50-25DF-73AD-8003-114CE4037A19}"/>
                    </a:ext>
                  </a:extLst>
                </p:cNvPr>
                <p:cNvCxnSpPr>
                  <a:cxnSpLocks/>
                  <a:stCxn id="94" idx="4"/>
                  <a:endCxn id="97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72AB1369-8E24-1ABA-DBF2-5B4499058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0103EA4B-AD85-28A8-CD69-D97AD81AC36D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AA7E7352-DF8C-BDEE-E2A7-3DD6422FD6FA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287DA3E3-60F9-E97C-65AB-D920864197FD}"/>
                    </a:ext>
                  </a:extLst>
                </p:cNvPr>
                <p:cNvCxnSpPr>
                  <a:cxnSpLocks/>
                  <a:endCxn id="101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E99BDF3-5531-F6B8-8EFF-9ABD89D56688}"/>
                  </a:ext>
                </a:extLst>
              </p:cNvPr>
              <p:cNvGrpSpPr/>
              <p:nvPr/>
            </p:nvGrpSpPr>
            <p:grpSpPr>
              <a:xfrm>
                <a:off x="986347" y="3699834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1F778850-61C9-3775-579C-FBCDF428788C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DDA1AB75-1BB8-D8A5-125A-D3C1898A3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7B2C2FE2-F0A4-FB3F-607F-093CE0EB2DF7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D719AD46-3DEE-9FC5-C1A4-1D7FB5C847D4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3A15AADC-4419-4650-0B9D-0DCC116A13CB}"/>
                    </a:ext>
                  </a:extLst>
                </p:cNvPr>
                <p:cNvCxnSpPr>
                  <a:cxnSpLocks/>
                  <a:stCxn id="85" idx="4"/>
                  <a:endCxn id="88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E7B26E81-C227-B18B-B342-807F668EC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AC3B0E0B-5C74-B8FA-98A1-BCBF857B0AF7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8A70F9F4-9EC3-E02E-3A66-1C454F0CE47B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EE174F1B-80FF-33B6-A68D-ABB417EF56DD}"/>
                    </a:ext>
                  </a:extLst>
                </p:cNvPr>
                <p:cNvCxnSpPr>
                  <a:cxnSpLocks/>
                  <a:endCxn id="92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CB8E20-4E0C-69F2-76BC-6246D415AF06}"/>
                </a:ext>
              </a:extLst>
            </p:cNvPr>
            <p:cNvSpPr txBox="1"/>
            <p:nvPr/>
          </p:nvSpPr>
          <p:spPr>
            <a:xfrm>
              <a:off x="1592405" y="6272782"/>
              <a:ext cx="3411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3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idx_child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1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idx_parent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0</a:t>
              </a:r>
              <a:endPara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90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782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(by Heap Sort) (1)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FF09B9-68FB-E24A-FA44-DF6B49C4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47" y="1079059"/>
            <a:ext cx="10219306" cy="2278577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C7D6797C-5CD3-4085-D67E-3A7B3BC92E18}"/>
              </a:ext>
            </a:extLst>
          </p:cNvPr>
          <p:cNvGrpSpPr/>
          <p:nvPr/>
        </p:nvGrpSpPr>
        <p:grpSpPr>
          <a:xfrm>
            <a:off x="1101763" y="3662480"/>
            <a:ext cx="4632600" cy="2916561"/>
            <a:chOff x="986347" y="3694775"/>
            <a:chExt cx="4632600" cy="291656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218F2D6-A2E8-7195-F92B-98C8839CB212}"/>
                </a:ext>
              </a:extLst>
            </p:cNvPr>
            <p:cNvGrpSpPr/>
            <p:nvPr/>
          </p:nvGrpSpPr>
          <p:grpSpPr>
            <a:xfrm>
              <a:off x="986347" y="3694775"/>
              <a:ext cx="4632600" cy="2428874"/>
              <a:chOff x="986347" y="3694775"/>
              <a:chExt cx="4632600" cy="2428874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8BF1A348-6FA4-DF64-88F9-3AEA2F07024E}"/>
                  </a:ext>
                </a:extLst>
              </p:cNvPr>
              <p:cNvGrpSpPr/>
              <p:nvPr/>
            </p:nvGrpSpPr>
            <p:grpSpPr>
              <a:xfrm>
                <a:off x="3506619" y="3694775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59850C51-A777-C36F-EE16-CFE1959FD27F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363CDC2E-4E7A-BDF6-BECB-BFD52A25EE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8A25D5EE-F278-7A7C-E591-8BA5D2DD8754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4898DAD5-E985-9100-4A18-8F07DE9CF713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02DF3217-73CE-B38E-DF2B-D2A25550D962}"/>
                    </a:ext>
                  </a:extLst>
                </p:cNvPr>
                <p:cNvCxnSpPr>
                  <a:cxnSpLocks/>
                  <a:stCxn id="35" idx="4"/>
                  <a:endCxn id="38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48F5C33B-1D82-4CE2-9D03-853BAF899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FCBDB2F-BE97-7D46-1279-E5D876949F4B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01E79EE7-A47E-8901-4ED5-1301B5CB3E25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21B92A0-65B7-078D-6E66-E1D22BEA108A}"/>
                    </a:ext>
                  </a:extLst>
                </p:cNvPr>
                <p:cNvCxnSpPr>
                  <a:cxnSpLocks/>
                  <a:endCxn id="42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6604DCC-4140-77D9-A81A-85BBCA113176}"/>
                  </a:ext>
                </a:extLst>
              </p:cNvPr>
              <p:cNvGrpSpPr/>
              <p:nvPr/>
            </p:nvGrpSpPr>
            <p:grpSpPr>
              <a:xfrm>
                <a:off x="986347" y="3699834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1F8B6B6-72A2-CE7F-BA68-962EEB467084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E77268D1-1C87-8B94-9905-32637772E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304A5C2B-ADE0-C9F6-928B-73C2BD31EA19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2F4DE9DF-D9D9-7222-03C4-30EB1DECDED5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27D3621-DA14-7E56-EF4E-A782DA0CBD89}"/>
                    </a:ext>
                  </a:extLst>
                </p:cNvPr>
                <p:cNvCxnSpPr>
                  <a:cxnSpLocks/>
                  <a:stCxn id="25" idx="4"/>
                  <a:endCxn id="28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FA944174-2E63-A10A-0905-C4E218594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9AAF3906-9091-4C06-688C-821D23FCAFF8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4EFC1129-0327-0D7D-D413-267B0E810749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B6B8D11B-57E8-DAB6-2C95-B3B5BCF9404D}"/>
                    </a:ext>
                  </a:extLst>
                </p:cNvPr>
                <p:cNvCxnSpPr>
                  <a:cxnSpLocks/>
                  <a:endCxn id="32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1358D5-EB9B-7EF0-BFE1-1CA7A0F9DF3E}"/>
                </a:ext>
              </a:extLst>
            </p:cNvPr>
            <p:cNvSpPr txBox="1"/>
            <p:nvPr/>
          </p:nvSpPr>
          <p:spPr>
            <a:xfrm>
              <a:off x="1592405" y="6272782"/>
              <a:ext cx="3411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4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idx_child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4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idx_parent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1</a:t>
              </a:r>
              <a:endPara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7230159-BBCB-8A77-4CBA-6DE15CC1E9A3}"/>
              </a:ext>
            </a:extLst>
          </p:cNvPr>
          <p:cNvGrpSpPr/>
          <p:nvPr/>
        </p:nvGrpSpPr>
        <p:grpSpPr>
          <a:xfrm>
            <a:off x="6457636" y="3641880"/>
            <a:ext cx="4632600" cy="2916561"/>
            <a:chOff x="986347" y="3694775"/>
            <a:chExt cx="4632600" cy="29165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E883380-60E8-70E2-9CE4-B03255BDD772}"/>
                </a:ext>
              </a:extLst>
            </p:cNvPr>
            <p:cNvGrpSpPr/>
            <p:nvPr/>
          </p:nvGrpSpPr>
          <p:grpSpPr>
            <a:xfrm>
              <a:off x="986347" y="3694775"/>
              <a:ext cx="4632600" cy="2428874"/>
              <a:chOff x="986347" y="3694775"/>
              <a:chExt cx="4632600" cy="2428874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BAF3053A-B2FE-19E1-5C5F-C6CD7569F2E2}"/>
                  </a:ext>
                </a:extLst>
              </p:cNvPr>
              <p:cNvGrpSpPr/>
              <p:nvPr/>
            </p:nvGrpSpPr>
            <p:grpSpPr>
              <a:xfrm>
                <a:off x="3506619" y="3694775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271A4161-3AD1-80F6-5D49-B3942F95A918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FC9C52A8-0741-0138-9C60-2AF0B39CA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1D3FF6FB-9583-688B-2520-517FA0DB5115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8AB8176B-DDB0-5F15-5F9C-3BB8CCB4EA18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63E03D50-25DF-73AD-8003-114CE4037A19}"/>
                    </a:ext>
                  </a:extLst>
                </p:cNvPr>
                <p:cNvCxnSpPr>
                  <a:cxnSpLocks/>
                  <a:stCxn id="94" idx="4"/>
                  <a:endCxn id="97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72AB1369-8E24-1ABA-DBF2-5B4499058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0103EA4B-AD85-28A8-CD69-D97AD81AC36D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AA7E7352-DF8C-BDEE-E2A7-3DD6422FD6FA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287DA3E3-60F9-E97C-65AB-D920864197FD}"/>
                    </a:ext>
                  </a:extLst>
                </p:cNvPr>
                <p:cNvCxnSpPr>
                  <a:cxnSpLocks/>
                  <a:endCxn id="101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E99BDF3-5531-F6B8-8EFF-9ABD89D56688}"/>
                  </a:ext>
                </a:extLst>
              </p:cNvPr>
              <p:cNvGrpSpPr/>
              <p:nvPr/>
            </p:nvGrpSpPr>
            <p:grpSpPr>
              <a:xfrm>
                <a:off x="986347" y="3699834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1F778850-61C9-3775-579C-FBCDF428788C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DDA1AB75-1BB8-D8A5-125A-D3C1898A3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7B2C2FE2-F0A4-FB3F-607F-093CE0EB2DF7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D719AD46-3DEE-9FC5-C1A4-1D7FB5C847D4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3A15AADC-4419-4650-0B9D-0DCC116A13CB}"/>
                    </a:ext>
                  </a:extLst>
                </p:cNvPr>
                <p:cNvCxnSpPr>
                  <a:cxnSpLocks/>
                  <a:stCxn id="85" idx="4"/>
                  <a:endCxn id="88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E7B26E81-C227-B18B-B342-807F668EC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AC3B0E0B-5C74-B8FA-98A1-BCBF857B0AF7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8A70F9F4-9EC3-E02E-3A66-1C454F0CE47B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EE174F1B-80FF-33B6-A68D-ABB417EF56DD}"/>
                    </a:ext>
                  </a:extLst>
                </p:cNvPr>
                <p:cNvCxnSpPr>
                  <a:cxnSpLocks/>
                  <a:endCxn id="92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CB8E20-4E0C-69F2-76BC-6246D415AF06}"/>
                </a:ext>
              </a:extLst>
            </p:cNvPr>
            <p:cNvSpPr txBox="1"/>
            <p:nvPr/>
          </p:nvSpPr>
          <p:spPr>
            <a:xfrm>
              <a:off x="1592405" y="6272782"/>
              <a:ext cx="3411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4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idx_child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1 / </a:t>
              </a:r>
              <a:r>
                <a:rPr lang="en-US" altLang="ko-KR" sz="16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idx_parent</a:t>
              </a:r>
              <a:r>
                <a:rPr lang="en-US" altLang="ko-KR" sz="16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0</a:t>
              </a:r>
              <a:endPara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61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782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(by Heap Sort) (1)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FF09B9-68FB-E24A-FA44-DF6B49C4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47" y="1079059"/>
            <a:ext cx="10219306" cy="2278577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1F27C0AB-979C-BCF1-9C86-95C781CCD60C}"/>
              </a:ext>
            </a:extLst>
          </p:cNvPr>
          <p:cNvGrpSpPr/>
          <p:nvPr/>
        </p:nvGrpSpPr>
        <p:grpSpPr>
          <a:xfrm>
            <a:off x="2956639" y="3637550"/>
            <a:ext cx="6278721" cy="2945458"/>
            <a:chOff x="2956639" y="3637550"/>
            <a:chExt cx="6278721" cy="294545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EDDAD7A-EE8E-D892-03BB-87C2D3296C2D}"/>
                </a:ext>
              </a:extLst>
            </p:cNvPr>
            <p:cNvGrpSpPr/>
            <p:nvPr/>
          </p:nvGrpSpPr>
          <p:grpSpPr>
            <a:xfrm>
              <a:off x="2956639" y="3637550"/>
              <a:ext cx="6278721" cy="2945458"/>
              <a:chOff x="3277711" y="2398067"/>
              <a:chExt cx="6278721" cy="2945458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21E867FE-63D2-4205-EB9C-7861F73F28F2}"/>
                  </a:ext>
                </a:extLst>
              </p:cNvPr>
              <p:cNvGrpSpPr/>
              <p:nvPr/>
            </p:nvGrpSpPr>
            <p:grpSpPr>
              <a:xfrm>
                <a:off x="3277711" y="2398067"/>
                <a:ext cx="2112328" cy="2938166"/>
                <a:chOff x="5039836" y="2617142"/>
                <a:chExt cx="2112328" cy="2938166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671E4AE0-F86E-0F68-AE5F-E86055571F40}"/>
                    </a:ext>
                  </a:extLst>
                </p:cNvPr>
                <p:cNvGrpSpPr/>
                <p:nvPr/>
              </p:nvGrpSpPr>
              <p:grpSpPr>
                <a:xfrm>
                  <a:off x="5039836" y="2617142"/>
                  <a:ext cx="2112328" cy="2423815"/>
                  <a:chOff x="8894113" y="2042814"/>
                  <a:chExt cx="2112328" cy="2423815"/>
                </a:xfrm>
              </p:grpSpPr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3EBAAF64-6BA7-AAA4-0B74-AE45E14986DF}"/>
                      </a:ext>
                    </a:extLst>
                  </p:cNvPr>
                  <p:cNvSpPr/>
                  <p:nvPr/>
                </p:nvSpPr>
                <p:spPr>
                  <a:xfrm>
                    <a:off x="9994554" y="2042814"/>
                    <a:ext cx="461665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rPr>
                      <a:t>1</a:t>
                    </a:r>
                    <a:endParaRPr lang="ko-KR" altLang="en-US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endParaRPr>
                  </a:p>
                </p:txBody>
              </p: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53FCA71F-33D1-5FC4-EF73-33D3BDB953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675168" y="2504479"/>
                    <a:ext cx="550218" cy="5194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ED114BB1-6830-C2EE-256E-9304E47BA0D7}"/>
                      </a:ext>
                    </a:extLst>
                  </p:cNvPr>
                  <p:cNvSpPr/>
                  <p:nvPr/>
                </p:nvSpPr>
                <p:spPr>
                  <a:xfrm>
                    <a:off x="9444335" y="3023889"/>
                    <a:ext cx="461665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rPr>
                      <a:t>5</a:t>
                    </a:r>
                    <a:endParaRPr lang="ko-KR" altLang="en-US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endParaRPr>
                  </a:p>
                </p:txBody>
              </p:sp>
              <p:sp>
                <p:nvSpPr>
                  <p:cNvPr id="23" name="타원 22">
                    <a:extLst>
                      <a:ext uri="{FF2B5EF4-FFF2-40B4-BE49-F238E27FC236}">
                        <a16:creationId xmlns:a16="http://schemas.microsoft.com/office/drawing/2014/main" id="{19F92F1F-E1FB-D4DC-816C-073F043099BB}"/>
                      </a:ext>
                    </a:extLst>
                  </p:cNvPr>
                  <p:cNvSpPr/>
                  <p:nvPr/>
                </p:nvSpPr>
                <p:spPr>
                  <a:xfrm>
                    <a:off x="10544776" y="3023889"/>
                    <a:ext cx="461665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rPr>
                      <a:t>4</a:t>
                    </a:r>
                    <a:endParaRPr lang="ko-KR" altLang="en-US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endParaRPr>
                  </a:p>
                </p:txBody>
              </p:sp>
              <p:cxnSp>
                <p:nvCxnSpPr>
                  <p:cNvPr id="44" name="직선 연결선 43">
                    <a:extLst>
                      <a:ext uri="{FF2B5EF4-FFF2-40B4-BE49-F238E27FC236}">
                        <a16:creationId xmlns:a16="http://schemas.microsoft.com/office/drawing/2014/main" id="{E499073E-9FAE-06F2-9903-82B8BE977958}"/>
                      </a:ext>
                    </a:extLst>
                  </p:cNvPr>
                  <p:cNvCxnSpPr>
                    <a:cxnSpLocks/>
                    <a:stCxn id="20" idx="4"/>
                    <a:endCxn id="23" idx="0"/>
                  </p:cNvCxnSpPr>
                  <p:nvPr/>
                </p:nvCxnSpPr>
                <p:spPr>
                  <a:xfrm>
                    <a:off x="10225387" y="2504479"/>
                    <a:ext cx="550222" cy="5194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E9D6ADC6-B9EA-BD7D-F42C-38A733A71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4946" y="3480495"/>
                    <a:ext cx="550218" cy="5194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타원 45">
                    <a:extLst>
                      <a:ext uri="{FF2B5EF4-FFF2-40B4-BE49-F238E27FC236}">
                        <a16:creationId xmlns:a16="http://schemas.microsoft.com/office/drawing/2014/main" id="{0AEDA4F3-0FA8-C60B-9874-10B111CB36E5}"/>
                      </a:ext>
                    </a:extLst>
                  </p:cNvPr>
                  <p:cNvSpPr/>
                  <p:nvPr/>
                </p:nvSpPr>
                <p:spPr>
                  <a:xfrm>
                    <a:off x="8894113" y="3999905"/>
                    <a:ext cx="461665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rPr>
                      <a:t>3</a:t>
                    </a:r>
                    <a:endParaRPr lang="ko-KR" altLang="en-US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endParaRPr>
                  </a:p>
                </p:txBody>
              </p:sp>
              <p:sp>
                <p:nvSpPr>
                  <p:cNvPr id="47" name="타원 46">
                    <a:extLst>
                      <a:ext uri="{FF2B5EF4-FFF2-40B4-BE49-F238E27FC236}">
                        <a16:creationId xmlns:a16="http://schemas.microsoft.com/office/drawing/2014/main" id="{F7830FE6-67B1-A3BE-5BBA-1D2880B2B702}"/>
                      </a:ext>
                    </a:extLst>
                  </p:cNvPr>
                  <p:cNvSpPr/>
                  <p:nvPr/>
                </p:nvSpPr>
                <p:spPr>
                  <a:xfrm>
                    <a:off x="9994557" y="4004964"/>
                    <a:ext cx="461665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rPr>
                      <a:t>2</a:t>
                    </a:r>
                    <a:endParaRPr lang="ko-KR" altLang="en-US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endParaRPr>
                  </a:p>
                </p:txBody>
              </p:sp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30EF7ED6-DB79-5081-4E7B-741D8B19E055}"/>
                      </a:ext>
                    </a:extLst>
                  </p:cNvPr>
                  <p:cNvCxnSpPr>
                    <a:cxnSpLocks/>
                    <a:endCxn id="47" idx="0"/>
                  </p:cNvCxnSpPr>
                  <p:nvPr/>
                </p:nvCxnSpPr>
                <p:spPr>
                  <a:xfrm>
                    <a:off x="9675168" y="3485554"/>
                    <a:ext cx="550222" cy="5194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251A243-CFA7-2175-DB1F-7DDFA31FE27B}"/>
                    </a:ext>
                  </a:extLst>
                </p:cNvPr>
                <p:cNvSpPr txBox="1"/>
                <p:nvPr/>
              </p:nvSpPr>
              <p:spPr>
                <a:xfrm>
                  <a:off x="5681976" y="5185976"/>
                  <a:ext cx="8456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Before</a:t>
                  </a:r>
                  <a:endParaRPr lang="ko-KR" altLang="en-US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D72D9B8-32EA-7855-A4B1-E313B7B50399}"/>
                  </a:ext>
                </a:extLst>
              </p:cNvPr>
              <p:cNvGrpSpPr/>
              <p:nvPr/>
            </p:nvGrpSpPr>
            <p:grpSpPr>
              <a:xfrm>
                <a:off x="7444104" y="2405359"/>
                <a:ext cx="2112328" cy="2938166"/>
                <a:chOff x="5039836" y="2617142"/>
                <a:chExt cx="2112328" cy="2938166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3A2D68CC-757F-EC47-A83C-FBBAE1B7692B}"/>
                    </a:ext>
                  </a:extLst>
                </p:cNvPr>
                <p:cNvGrpSpPr/>
                <p:nvPr/>
              </p:nvGrpSpPr>
              <p:grpSpPr>
                <a:xfrm>
                  <a:off x="5039836" y="2617142"/>
                  <a:ext cx="2112328" cy="2423815"/>
                  <a:chOff x="8894113" y="2042814"/>
                  <a:chExt cx="2112328" cy="2423815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D27C8064-F316-B64D-2346-F0B06AEA222B}"/>
                      </a:ext>
                    </a:extLst>
                  </p:cNvPr>
                  <p:cNvSpPr/>
                  <p:nvPr/>
                </p:nvSpPr>
                <p:spPr>
                  <a:xfrm>
                    <a:off x="9994554" y="2042814"/>
                    <a:ext cx="461665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rPr>
                      <a:t>5</a:t>
                    </a:r>
                    <a:endParaRPr lang="ko-KR" altLang="en-US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endParaRPr>
                  </a:p>
                </p:txBody>
              </p:sp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B59D335E-224D-EE6F-85B2-32837785A4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675168" y="2504479"/>
                    <a:ext cx="550218" cy="5194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타원 9">
                    <a:extLst>
                      <a:ext uri="{FF2B5EF4-FFF2-40B4-BE49-F238E27FC236}">
                        <a16:creationId xmlns:a16="http://schemas.microsoft.com/office/drawing/2014/main" id="{7CF85A4D-4C2E-56BA-D314-B32C364AFB1D}"/>
                      </a:ext>
                    </a:extLst>
                  </p:cNvPr>
                  <p:cNvSpPr/>
                  <p:nvPr/>
                </p:nvSpPr>
                <p:spPr>
                  <a:xfrm>
                    <a:off x="9444335" y="3023889"/>
                    <a:ext cx="461665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rPr>
                      <a:t>3</a:t>
                    </a:r>
                    <a:endParaRPr lang="ko-KR" altLang="en-US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endParaRPr>
                  </a:p>
                </p:txBody>
              </p: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7621F9E9-32C6-9EE0-C1CB-CFBC6319263F}"/>
                      </a:ext>
                    </a:extLst>
                  </p:cNvPr>
                  <p:cNvSpPr/>
                  <p:nvPr/>
                </p:nvSpPr>
                <p:spPr>
                  <a:xfrm>
                    <a:off x="10544776" y="3023889"/>
                    <a:ext cx="461665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rPr>
                      <a:t>4</a:t>
                    </a:r>
                    <a:endParaRPr lang="ko-KR" altLang="en-US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endParaRPr>
                  </a:p>
                </p:txBody>
              </p:sp>
              <p:cxnSp>
                <p:nvCxnSpPr>
                  <p:cNvPr id="13" name="직선 연결선 12">
                    <a:extLst>
                      <a:ext uri="{FF2B5EF4-FFF2-40B4-BE49-F238E27FC236}">
                        <a16:creationId xmlns:a16="http://schemas.microsoft.com/office/drawing/2014/main" id="{DD39D53F-CE0F-8CC1-9EA0-12C6E07559F4}"/>
                      </a:ext>
                    </a:extLst>
                  </p:cNvPr>
                  <p:cNvCxnSpPr>
                    <a:cxnSpLocks/>
                    <a:stCxn id="8" idx="4"/>
                    <a:endCxn id="12" idx="0"/>
                  </p:cNvCxnSpPr>
                  <p:nvPr/>
                </p:nvCxnSpPr>
                <p:spPr>
                  <a:xfrm>
                    <a:off x="10225387" y="2504479"/>
                    <a:ext cx="550222" cy="5194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직선 연결선 13">
                    <a:extLst>
                      <a:ext uri="{FF2B5EF4-FFF2-40B4-BE49-F238E27FC236}">
                        <a16:creationId xmlns:a16="http://schemas.microsoft.com/office/drawing/2014/main" id="{C925AF8E-1155-A04B-DD41-7CD638E46F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24946" y="3480495"/>
                    <a:ext cx="550218" cy="5194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AAEC21F1-4558-46E3-318C-E356B7EB50EA}"/>
                      </a:ext>
                    </a:extLst>
                  </p:cNvPr>
                  <p:cNvSpPr/>
                  <p:nvPr/>
                </p:nvSpPr>
                <p:spPr>
                  <a:xfrm>
                    <a:off x="8894113" y="3999905"/>
                    <a:ext cx="461665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rPr>
                      <a:t>1</a:t>
                    </a:r>
                    <a:endParaRPr lang="ko-KR" altLang="en-US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1750B578-120A-CE06-721B-64ED4F19D9F5}"/>
                      </a:ext>
                    </a:extLst>
                  </p:cNvPr>
                  <p:cNvSpPr/>
                  <p:nvPr/>
                </p:nvSpPr>
                <p:spPr>
                  <a:xfrm>
                    <a:off x="9994557" y="4004964"/>
                    <a:ext cx="461665" cy="4616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rPr>
                      <a:t>2</a:t>
                    </a:r>
                    <a:endParaRPr lang="ko-KR" altLang="en-US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endParaRPr>
                  </a:p>
                </p:txBody>
              </p: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8D98CC2A-138E-9CA7-038F-2D1732E8FF96}"/>
                      </a:ext>
                    </a:extLst>
                  </p:cNvPr>
                  <p:cNvCxnSpPr>
                    <a:cxnSpLocks/>
                    <a:endCxn id="16" idx="0"/>
                  </p:cNvCxnSpPr>
                  <p:nvPr/>
                </p:nvCxnSpPr>
                <p:spPr>
                  <a:xfrm>
                    <a:off x="9675168" y="3485554"/>
                    <a:ext cx="550222" cy="5194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5BEB52-A6D1-D4C7-19A0-41B1AE645C3D}"/>
                    </a:ext>
                  </a:extLst>
                </p:cNvPr>
                <p:cNvSpPr txBox="1"/>
                <p:nvPr/>
              </p:nvSpPr>
              <p:spPr>
                <a:xfrm>
                  <a:off x="5300463" y="5185976"/>
                  <a:ext cx="15910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After (</a:t>
                  </a:r>
                  <a:r>
                    <a:rPr lang="ko-KR" altLang="en-US" dirty="0"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최대 </a:t>
                  </a:r>
                  <a:r>
                    <a:rPr lang="ko-KR" altLang="en-US" dirty="0" err="1"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힙</a:t>
                  </a:r>
                  <a:r>
                    <a:rPr lang="en-US" altLang="ko-KR" dirty="0"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)</a:t>
                  </a:r>
                  <a:endParaRPr lang="ko-KR" altLang="en-US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</p:grpSp>
        </p:grp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D290E70C-FCBC-6E79-A83F-328452737E68}"/>
                </a:ext>
              </a:extLst>
            </p:cNvPr>
            <p:cNvSpPr/>
            <p:nvPr/>
          </p:nvSpPr>
          <p:spPr>
            <a:xfrm>
              <a:off x="5775990" y="4904599"/>
              <a:ext cx="640019" cy="35584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001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782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(by Heap Sort) (2)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0566B84-5145-C68B-3B51-F6DC1F9B4FA6}"/>
              </a:ext>
            </a:extLst>
          </p:cNvPr>
          <p:cNvGrpSpPr/>
          <p:nvPr/>
        </p:nvGrpSpPr>
        <p:grpSpPr>
          <a:xfrm>
            <a:off x="7054888" y="2614613"/>
            <a:ext cx="4632600" cy="2428874"/>
            <a:chOff x="7054888" y="912489"/>
            <a:chExt cx="4632600" cy="242887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2836B3A-CF48-92C7-CB6F-6CB80EA0A940}"/>
                </a:ext>
              </a:extLst>
            </p:cNvPr>
            <p:cNvGrpSpPr/>
            <p:nvPr/>
          </p:nvGrpSpPr>
          <p:grpSpPr>
            <a:xfrm>
              <a:off x="9575160" y="912489"/>
              <a:ext cx="2112328" cy="2423815"/>
              <a:chOff x="9575160" y="912489"/>
              <a:chExt cx="2112328" cy="2423815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E24D989-85B2-2B5E-361F-17ADB8344DBB}"/>
                  </a:ext>
                </a:extLst>
              </p:cNvPr>
              <p:cNvSpPr/>
              <p:nvPr/>
            </p:nvSpPr>
            <p:spPr>
              <a:xfrm>
                <a:off x="10675601" y="912489"/>
                <a:ext cx="461665" cy="46166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6270F66E-8A20-6D3E-638B-2827487298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56215" y="1374154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D9A7B3F-1160-9F74-18B7-7EB0E30E6E17}"/>
                  </a:ext>
                </a:extLst>
              </p:cNvPr>
              <p:cNvSpPr/>
              <p:nvPr/>
            </p:nvSpPr>
            <p:spPr>
              <a:xfrm>
                <a:off x="10125382" y="1893564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7628268-4841-E7DF-90C2-B75E812BCF40}"/>
                  </a:ext>
                </a:extLst>
              </p:cNvPr>
              <p:cNvSpPr/>
              <p:nvPr/>
            </p:nvSpPr>
            <p:spPr>
              <a:xfrm>
                <a:off x="11225823" y="1893564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FC2B64F-19E7-37B8-DC1E-99EDD5835927}"/>
                  </a:ext>
                </a:extLst>
              </p:cNvPr>
              <p:cNvCxnSpPr>
                <a:cxnSpLocks/>
                <a:stCxn id="24" idx="4"/>
                <a:endCxn id="27" idx="0"/>
              </p:cNvCxnSpPr>
              <p:nvPr/>
            </p:nvCxnSpPr>
            <p:spPr>
              <a:xfrm>
                <a:off x="10906434" y="1374154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2A3E6A2-FA72-AC39-9E31-38F577166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5993" y="2350170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47E2811-7E57-17CB-C703-E69474CE519A}"/>
                  </a:ext>
                </a:extLst>
              </p:cNvPr>
              <p:cNvSpPr/>
              <p:nvPr/>
            </p:nvSpPr>
            <p:spPr>
              <a:xfrm>
                <a:off x="9575160" y="286958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0313A4F-3077-DE01-495F-B95BB580C8AB}"/>
                  </a:ext>
                </a:extLst>
              </p:cNvPr>
              <p:cNvSpPr/>
              <p:nvPr/>
            </p:nvSpPr>
            <p:spPr>
              <a:xfrm>
                <a:off x="10675604" y="2874639"/>
                <a:ext cx="461665" cy="46166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5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183CD07-D4FD-1452-7153-3B707A0E184D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10356215" y="2355229"/>
                <a:ext cx="550222" cy="51941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3E06F28-2563-9520-6613-F7896A6DAB4D}"/>
                </a:ext>
              </a:extLst>
            </p:cNvPr>
            <p:cNvGrpSpPr/>
            <p:nvPr/>
          </p:nvGrpSpPr>
          <p:grpSpPr>
            <a:xfrm>
              <a:off x="7054888" y="917548"/>
              <a:ext cx="2112328" cy="2423815"/>
              <a:chOff x="8894113" y="2042814"/>
              <a:chExt cx="2112328" cy="242381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015E5C3-56B8-9398-989D-01CC9D54BC51}"/>
                  </a:ext>
                </a:extLst>
              </p:cNvPr>
              <p:cNvSpPr/>
              <p:nvPr/>
            </p:nvSpPr>
            <p:spPr>
              <a:xfrm>
                <a:off x="9994554" y="2042814"/>
                <a:ext cx="461665" cy="46166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5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D4BAA00-2A44-7CA0-D363-7A2CC2D116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75168" y="2504479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BB764E2-F18A-D7D5-EF95-F865DC4306BB}"/>
                  </a:ext>
                </a:extLst>
              </p:cNvPr>
              <p:cNvSpPr/>
              <p:nvPr/>
            </p:nvSpPr>
            <p:spPr>
              <a:xfrm>
                <a:off x="9444335" y="3023889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31BA3F4-CD96-AB3C-478A-07A2FEBB79F2}"/>
                  </a:ext>
                </a:extLst>
              </p:cNvPr>
              <p:cNvSpPr/>
              <p:nvPr/>
            </p:nvSpPr>
            <p:spPr>
              <a:xfrm>
                <a:off x="10544776" y="3023889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74381E5-4958-3204-471C-21A5D2556BFF}"/>
                  </a:ext>
                </a:extLst>
              </p:cNvPr>
              <p:cNvCxnSpPr>
                <a:cxnSpLocks/>
                <a:stCxn id="15" idx="4"/>
                <a:endCxn id="18" idx="0"/>
              </p:cNvCxnSpPr>
              <p:nvPr/>
            </p:nvCxnSpPr>
            <p:spPr>
              <a:xfrm>
                <a:off x="10225387" y="2504479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5770D94-D27D-F845-07A2-6C47A98A2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4946" y="3480495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343107D7-523C-FECA-8968-2CA6FE6ED9AC}"/>
                  </a:ext>
                </a:extLst>
              </p:cNvPr>
              <p:cNvSpPr/>
              <p:nvPr/>
            </p:nvSpPr>
            <p:spPr>
              <a:xfrm>
                <a:off x="8894113" y="3999905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6FCC7F5F-8027-12E1-E68A-FC8717ADEDC6}"/>
                  </a:ext>
                </a:extLst>
              </p:cNvPr>
              <p:cNvSpPr/>
              <p:nvPr/>
            </p:nvSpPr>
            <p:spPr>
              <a:xfrm>
                <a:off x="9994557" y="4004964"/>
                <a:ext cx="461665" cy="46166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43D882C-0D8B-8CE5-46DC-1C71F057DC17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9675168" y="3485554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5FCE2C6C-8705-EBC3-EC63-20CB68F68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44"/>
          <a:stretch/>
        </p:blipFill>
        <p:spPr>
          <a:xfrm>
            <a:off x="244350" y="1109754"/>
            <a:ext cx="6491148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782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(by Heap Sort) (2)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33DE94-0031-E7F6-12A2-034E735FDBB3}"/>
              </a:ext>
            </a:extLst>
          </p:cNvPr>
          <p:cNvGrpSpPr/>
          <p:nvPr/>
        </p:nvGrpSpPr>
        <p:grpSpPr>
          <a:xfrm>
            <a:off x="9575160" y="2614613"/>
            <a:ext cx="2112328" cy="2418756"/>
            <a:chOff x="9575160" y="2614613"/>
            <a:chExt cx="2112328" cy="241875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E24D989-85B2-2B5E-361F-17ADB8344DBB}"/>
                </a:ext>
              </a:extLst>
            </p:cNvPr>
            <p:cNvSpPr/>
            <p:nvPr/>
          </p:nvSpPr>
          <p:spPr>
            <a:xfrm>
              <a:off x="10675601" y="2614613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270F66E-8A20-6D3E-638B-282748729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6215" y="3076278"/>
              <a:ext cx="550218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D9A7B3F-1160-9F74-18B7-7EB0E30E6E17}"/>
                </a:ext>
              </a:extLst>
            </p:cNvPr>
            <p:cNvSpPr/>
            <p:nvPr/>
          </p:nvSpPr>
          <p:spPr>
            <a:xfrm>
              <a:off x="10125382" y="3595688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7628268-4841-E7DF-90C2-B75E812BCF40}"/>
                </a:ext>
              </a:extLst>
            </p:cNvPr>
            <p:cNvSpPr/>
            <p:nvPr/>
          </p:nvSpPr>
          <p:spPr>
            <a:xfrm>
              <a:off x="11225823" y="3595688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C2B64F-19E7-37B8-DC1E-99EDD5835927}"/>
                </a:ext>
              </a:extLst>
            </p:cNvPr>
            <p:cNvCxnSpPr>
              <a:cxnSpLocks/>
              <a:stCxn id="24" idx="4"/>
              <a:endCxn id="27" idx="0"/>
            </p:cNvCxnSpPr>
            <p:nvPr/>
          </p:nvCxnSpPr>
          <p:spPr>
            <a:xfrm>
              <a:off x="10906434" y="3076278"/>
              <a:ext cx="550222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2A3E6A2-FA72-AC39-9E31-38F577166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5993" y="4052294"/>
              <a:ext cx="550218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47E2811-7E57-17CB-C703-E69474CE519A}"/>
                </a:ext>
              </a:extLst>
            </p:cNvPr>
            <p:cNvSpPr/>
            <p:nvPr/>
          </p:nvSpPr>
          <p:spPr>
            <a:xfrm>
              <a:off x="9575160" y="4571704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74D790-8D1E-6F9F-FDFD-840C03661899}"/>
              </a:ext>
            </a:extLst>
          </p:cNvPr>
          <p:cNvGrpSpPr/>
          <p:nvPr/>
        </p:nvGrpSpPr>
        <p:grpSpPr>
          <a:xfrm>
            <a:off x="7054888" y="2619672"/>
            <a:ext cx="2112328" cy="2418756"/>
            <a:chOff x="7054888" y="2619672"/>
            <a:chExt cx="2112328" cy="2418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015E5C3-56B8-9398-989D-01CC9D54BC51}"/>
                </a:ext>
              </a:extLst>
            </p:cNvPr>
            <p:cNvSpPr/>
            <p:nvPr/>
          </p:nvSpPr>
          <p:spPr>
            <a:xfrm>
              <a:off x="8155329" y="2619672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D4BAA00-2A44-7CA0-D363-7A2CC2D11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943" y="3081337"/>
              <a:ext cx="550218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BB764E2-F18A-D7D5-EF95-F865DC4306BB}"/>
                </a:ext>
              </a:extLst>
            </p:cNvPr>
            <p:cNvSpPr/>
            <p:nvPr/>
          </p:nvSpPr>
          <p:spPr>
            <a:xfrm>
              <a:off x="7605110" y="3600747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31BA3F4-CD96-AB3C-478A-07A2FEBB79F2}"/>
                </a:ext>
              </a:extLst>
            </p:cNvPr>
            <p:cNvSpPr/>
            <p:nvPr/>
          </p:nvSpPr>
          <p:spPr>
            <a:xfrm>
              <a:off x="8705551" y="3600747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74381E5-4958-3204-471C-21A5D2556BFF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>
            <a:xfrm>
              <a:off x="8386162" y="3081337"/>
              <a:ext cx="550222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5770D94-D27D-F845-07A2-6C47A98A2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5721" y="4057353"/>
              <a:ext cx="550218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43107D7-523C-FECA-8968-2CA6FE6ED9AC}"/>
                </a:ext>
              </a:extLst>
            </p:cNvPr>
            <p:cNvSpPr/>
            <p:nvPr/>
          </p:nvSpPr>
          <p:spPr>
            <a:xfrm>
              <a:off x="7054888" y="4576763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5FCE2C6C-8705-EBC3-EC63-20CB68F68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44"/>
          <a:stretch/>
        </p:blipFill>
        <p:spPr>
          <a:xfrm>
            <a:off x="244350" y="1109754"/>
            <a:ext cx="6491148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3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782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(by Heap Sort) (2)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2836B3A-CF48-92C7-CB6F-6CB80EA0A940}"/>
              </a:ext>
            </a:extLst>
          </p:cNvPr>
          <p:cNvGrpSpPr/>
          <p:nvPr/>
        </p:nvGrpSpPr>
        <p:grpSpPr>
          <a:xfrm>
            <a:off x="9575160" y="2614613"/>
            <a:ext cx="2112328" cy="2423815"/>
            <a:chOff x="9575160" y="912489"/>
            <a:chExt cx="2112328" cy="242381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E24D989-85B2-2B5E-361F-17ADB8344DBB}"/>
                </a:ext>
              </a:extLst>
            </p:cNvPr>
            <p:cNvSpPr/>
            <p:nvPr/>
          </p:nvSpPr>
          <p:spPr>
            <a:xfrm>
              <a:off x="10675601" y="912489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270F66E-8A20-6D3E-638B-282748729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6215" y="1374154"/>
              <a:ext cx="550218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D9A7B3F-1160-9F74-18B7-7EB0E30E6E17}"/>
                </a:ext>
              </a:extLst>
            </p:cNvPr>
            <p:cNvSpPr/>
            <p:nvPr/>
          </p:nvSpPr>
          <p:spPr>
            <a:xfrm>
              <a:off x="10125382" y="1893564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7628268-4841-E7DF-90C2-B75E812BCF40}"/>
                </a:ext>
              </a:extLst>
            </p:cNvPr>
            <p:cNvSpPr/>
            <p:nvPr/>
          </p:nvSpPr>
          <p:spPr>
            <a:xfrm>
              <a:off x="11225823" y="1893564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C2B64F-19E7-37B8-DC1E-99EDD5835927}"/>
                </a:ext>
              </a:extLst>
            </p:cNvPr>
            <p:cNvCxnSpPr>
              <a:cxnSpLocks/>
              <a:stCxn id="24" idx="4"/>
              <a:endCxn id="27" idx="0"/>
            </p:cNvCxnSpPr>
            <p:nvPr/>
          </p:nvCxnSpPr>
          <p:spPr>
            <a:xfrm>
              <a:off x="10906434" y="1374154"/>
              <a:ext cx="550222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2A3E6A2-FA72-AC39-9E31-38F577166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5993" y="2350170"/>
              <a:ext cx="550218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47E2811-7E57-17CB-C703-E69474CE519A}"/>
                </a:ext>
              </a:extLst>
            </p:cNvPr>
            <p:cNvSpPr/>
            <p:nvPr/>
          </p:nvSpPr>
          <p:spPr>
            <a:xfrm>
              <a:off x="9575160" y="2869580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313A4F-3077-DE01-495F-B95BB580C8AB}"/>
                </a:ext>
              </a:extLst>
            </p:cNvPr>
            <p:cNvSpPr/>
            <p:nvPr/>
          </p:nvSpPr>
          <p:spPr>
            <a:xfrm>
              <a:off x="10675604" y="2874639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183CD07-D4FD-1452-7153-3B707A0E184D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10356215" y="2355229"/>
              <a:ext cx="550222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D015E5C3-56B8-9398-989D-01CC9D54BC51}"/>
              </a:ext>
            </a:extLst>
          </p:cNvPr>
          <p:cNvSpPr/>
          <p:nvPr/>
        </p:nvSpPr>
        <p:spPr>
          <a:xfrm>
            <a:off x="8155329" y="2619672"/>
            <a:ext cx="461665" cy="4616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4BAA00-2A44-7CA0-D363-7A2CC2D11604}"/>
              </a:ext>
            </a:extLst>
          </p:cNvPr>
          <p:cNvCxnSpPr>
            <a:cxnSpLocks/>
          </p:cNvCxnSpPr>
          <p:nvPr/>
        </p:nvCxnSpPr>
        <p:spPr>
          <a:xfrm flipH="1">
            <a:off x="7835943" y="3081337"/>
            <a:ext cx="550218" cy="519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FBB764E2-F18A-D7D5-EF95-F865DC4306BB}"/>
              </a:ext>
            </a:extLst>
          </p:cNvPr>
          <p:cNvSpPr/>
          <p:nvPr/>
        </p:nvSpPr>
        <p:spPr>
          <a:xfrm>
            <a:off x="7605110" y="3600747"/>
            <a:ext cx="461665" cy="4616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1BA3F4-CD96-AB3C-478A-07A2FEBB79F2}"/>
              </a:ext>
            </a:extLst>
          </p:cNvPr>
          <p:cNvSpPr/>
          <p:nvPr/>
        </p:nvSpPr>
        <p:spPr>
          <a:xfrm>
            <a:off x="8705551" y="3600747"/>
            <a:ext cx="461665" cy="4616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4381E5-4958-3204-471C-21A5D2556BFF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8386162" y="3081337"/>
            <a:ext cx="550222" cy="519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5770D94-D27D-F845-07A2-6C47A98A24E8}"/>
              </a:ext>
            </a:extLst>
          </p:cNvPr>
          <p:cNvCxnSpPr>
            <a:cxnSpLocks/>
          </p:cNvCxnSpPr>
          <p:nvPr/>
        </p:nvCxnSpPr>
        <p:spPr>
          <a:xfrm flipH="1">
            <a:off x="7285721" y="4057353"/>
            <a:ext cx="550218" cy="519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43107D7-523C-FECA-8968-2CA6FE6ED9AC}"/>
              </a:ext>
            </a:extLst>
          </p:cNvPr>
          <p:cNvSpPr/>
          <p:nvPr/>
        </p:nvSpPr>
        <p:spPr>
          <a:xfrm>
            <a:off x="7054888" y="4576763"/>
            <a:ext cx="461665" cy="4616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9304EE-E49F-2691-8358-A37D46BC3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44"/>
          <a:stretch/>
        </p:blipFill>
        <p:spPr>
          <a:xfrm>
            <a:off x="244350" y="1109754"/>
            <a:ext cx="6491148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1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ED691F0-FC26-8E2B-D9FF-307AA5207F10}"/>
              </a:ext>
            </a:extLst>
          </p:cNvPr>
          <p:cNvGrpSpPr/>
          <p:nvPr/>
        </p:nvGrpSpPr>
        <p:grpSpPr>
          <a:xfrm>
            <a:off x="7054888" y="2614613"/>
            <a:ext cx="2112328" cy="2423815"/>
            <a:chOff x="9575160" y="912489"/>
            <a:chExt cx="2112328" cy="242381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E58C69B-BAF8-B0E1-2A8D-4E78EFE832E8}"/>
                </a:ext>
              </a:extLst>
            </p:cNvPr>
            <p:cNvSpPr/>
            <p:nvPr/>
          </p:nvSpPr>
          <p:spPr>
            <a:xfrm>
              <a:off x="10675601" y="912489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ACBC56B-BE9F-D448-8031-E20497F9B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6215" y="1374154"/>
              <a:ext cx="550218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AA08F0B-049D-E659-B511-7880513836A3}"/>
                </a:ext>
              </a:extLst>
            </p:cNvPr>
            <p:cNvSpPr/>
            <p:nvPr/>
          </p:nvSpPr>
          <p:spPr>
            <a:xfrm>
              <a:off x="10125382" y="1893564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B6F0671-B598-4A26-46D6-81ACDF278298}"/>
                </a:ext>
              </a:extLst>
            </p:cNvPr>
            <p:cNvSpPr/>
            <p:nvPr/>
          </p:nvSpPr>
          <p:spPr>
            <a:xfrm>
              <a:off x="11225823" y="1893564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D83F9E1-B41D-0A47-0F80-163968E1A300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0906434" y="1374154"/>
              <a:ext cx="550222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5CA0C2A-625B-4090-F4F7-EF2AE21E0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5993" y="2350170"/>
              <a:ext cx="550218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D3FF941-5C58-3217-8547-EEA36BE28391}"/>
                </a:ext>
              </a:extLst>
            </p:cNvPr>
            <p:cNvSpPr/>
            <p:nvPr/>
          </p:nvSpPr>
          <p:spPr>
            <a:xfrm>
              <a:off x="9575160" y="2869580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564DBCD-A472-3D96-C81D-42662910BB66}"/>
                </a:ext>
              </a:extLst>
            </p:cNvPr>
            <p:cNvSpPr/>
            <p:nvPr/>
          </p:nvSpPr>
          <p:spPr>
            <a:xfrm>
              <a:off x="10675604" y="2874639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D7D9791-814E-A970-6D85-C249C1E767E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0356215" y="2355229"/>
              <a:ext cx="550222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782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(by Heap Sort) (2)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2836B3A-CF48-92C7-CB6F-6CB80EA0A940}"/>
              </a:ext>
            </a:extLst>
          </p:cNvPr>
          <p:cNvGrpSpPr/>
          <p:nvPr/>
        </p:nvGrpSpPr>
        <p:grpSpPr>
          <a:xfrm>
            <a:off x="9575160" y="2614613"/>
            <a:ext cx="2112328" cy="2423815"/>
            <a:chOff x="9575160" y="912489"/>
            <a:chExt cx="2112328" cy="242381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E24D989-85B2-2B5E-361F-17ADB8344DBB}"/>
                </a:ext>
              </a:extLst>
            </p:cNvPr>
            <p:cNvSpPr/>
            <p:nvPr/>
          </p:nvSpPr>
          <p:spPr>
            <a:xfrm>
              <a:off x="10675601" y="912489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270F66E-8A20-6D3E-638B-282748729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6215" y="1374154"/>
              <a:ext cx="550218" cy="51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D9A7B3F-1160-9F74-18B7-7EB0E30E6E17}"/>
                </a:ext>
              </a:extLst>
            </p:cNvPr>
            <p:cNvSpPr/>
            <p:nvPr/>
          </p:nvSpPr>
          <p:spPr>
            <a:xfrm>
              <a:off x="10125378" y="1893564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7628268-4841-E7DF-90C2-B75E812BCF40}"/>
                </a:ext>
              </a:extLst>
            </p:cNvPr>
            <p:cNvSpPr/>
            <p:nvPr/>
          </p:nvSpPr>
          <p:spPr>
            <a:xfrm>
              <a:off x="11225823" y="1893564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C2B64F-19E7-37B8-DC1E-99EDD5835927}"/>
                </a:ext>
              </a:extLst>
            </p:cNvPr>
            <p:cNvCxnSpPr>
              <a:cxnSpLocks/>
              <a:stCxn id="24" idx="4"/>
              <a:endCxn id="27" idx="0"/>
            </p:cNvCxnSpPr>
            <p:nvPr/>
          </p:nvCxnSpPr>
          <p:spPr>
            <a:xfrm>
              <a:off x="10906434" y="1374154"/>
              <a:ext cx="550222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2A3E6A2-FA72-AC39-9E31-38F577166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5993" y="2350170"/>
              <a:ext cx="550218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47E2811-7E57-17CB-C703-E69474CE519A}"/>
                </a:ext>
              </a:extLst>
            </p:cNvPr>
            <p:cNvSpPr/>
            <p:nvPr/>
          </p:nvSpPr>
          <p:spPr>
            <a:xfrm>
              <a:off x="9575160" y="2869580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313A4F-3077-DE01-495F-B95BB580C8AB}"/>
                </a:ext>
              </a:extLst>
            </p:cNvPr>
            <p:cNvSpPr/>
            <p:nvPr/>
          </p:nvSpPr>
          <p:spPr>
            <a:xfrm>
              <a:off x="10675604" y="2874639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183CD07-D4FD-1452-7153-3B707A0E184D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10356215" y="2355229"/>
              <a:ext cx="550222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39304EE-E49F-2691-8358-A37D46BC3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44"/>
          <a:stretch/>
        </p:blipFill>
        <p:spPr>
          <a:xfrm>
            <a:off x="244350" y="1109754"/>
            <a:ext cx="6491148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8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4082916" y="1169920"/>
            <a:ext cx="4026167" cy="45181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Contents</a:t>
            </a:r>
            <a:endParaRPr lang="en-US" altLang="ko-KR" sz="3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(Heap)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이란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정렬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(Heap Sort)</a:t>
            </a:r>
          </a:p>
          <a:p>
            <a:pPr algn="ctr">
              <a:lnSpc>
                <a:spcPct val="200000"/>
              </a:lnSpc>
            </a:pP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076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ED691F0-FC26-8E2B-D9FF-307AA5207F10}"/>
              </a:ext>
            </a:extLst>
          </p:cNvPr>
          <p:cNvGrpSpPr/>
          <p:nvPr/>
        </p:nvGrpSpPr>
        <p:grpSpPr>
          <a:xfrm>
            <a:off x="7054888" y="2614613"/>
            <a:ext cx="2112328" cy="2423815"/>
            <a:chOff x="9575160" y="912489"/>
            <a:chExt cx="2112328" cy="242381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E58C69B-BAF8-B0E1-2A8D-4E78EFE832E8}"/>
                </a:ext>
              </a:extLst>
            </p:cNvPr>
            <p:cNvSpPr/>
            <p:nvPr/>
          </p:nvSpPr>
          <p:spPr>
            <a:xfrm>
              <a:off x="10675601" y="912489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ACBC56B-BE9F-D448-8031-E20497F9B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6215" y="1374154"/>
              <a:ext cx="550218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AA08F0B-049D-E659-B511-7880513836A3}"/>
                </a:ext>
              </a:extLst>
            </p:cNvPr>
            <p:cNvSpPr/>
            <p:nvPr/>
          </p:nvSpPr>
          <p:spPr>
            <a:xfrm>
              <a:off x="10125382" y="1893564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B6F0671-B598-4A26-46D6-81ACDF278298}"/>
                </a:ext>
              </a:extLst>
            </p:cNvPr>
            <p:cNvSpPr/>
            <p:nvPr/>
          </p:nvSpPr>
          <p:spPr>
            <a:xfrm>
              <a:off x="11225823" y="1893564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D83F9E1-B41D-0A47-0F80-163968E1A300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0906434" y="1374154"/>
              <a:ext cx="550222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5CA0C2A-625B-4090-F4F7-EF2AE21E0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5993" y="2350170"/>
              <a:ext cx="550218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D3FF941-5C58-3217-8547-EEA36BE28391}"/>
                </a:ext>
              </a:extLst>
            </p:cNvPr>
            <p:cNvSpPr/>
            <p:nvPr/>
          </p:nvSpPr>
          <p:spPr>
            <a:xfrm>
              <a:off x="9575160" y="2869580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564DBCD-A472-3D96-C81D-42662910BB66}"/>
                </a:ext>
              </a:extLst>
            </p:cNvPr>
            <p:cNvSpPr/>
            <p:nvPr/>
          </p:nvSpPr>
          <p:spPr>
            <a:xfrm>
              <a:off x="10675604" y="2874639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D7D9791-814E-A970-6D85-C249C1E767E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0356215" y="2355229"/>
              <a:ext cx="550222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782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(by Heap Sort) (2)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2836B3A-CF48-92C7-CB6F-6CB80EA0A940}"/>
              </a:ext>
            </a:extLst>
          </p:cNvPr>
          <p:cNvGrpSpPr/>
          <p:nvPr/>
        </p:nvGrpSpPr>
        <p:grpSpPr>
          <a:xfrm>
            <a:off x="9575160" y="2614613"/>
            <a:ext cx="2112328" cy="2423815"/>
            <a:chOff x="9575160" y="912489"/>
            <a:chExt cx="2112328" cy="242381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E24D989-85B2-2B5E-361F-17ADB8344DBB}"/>
                </a:ext>
              </a:extLst>
            </p:cNvPr>
            <p:cNvSpPr/>
            <p:nvPr/>
          </p:nvSpPr>
          <p:spPr>
            <a:xfrm>
              <a:off x="10675601" y="912489"/>
              <a:ext cx="461665" cy="4616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270F66E-8A20-6D3E-638B-282748729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6215" y="1374154"/>
              <a:ext cx="550218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D9A7B3F-1160-9F74-18B7-7EB0E30E6E17}"/>
                </a:ext>
              </a:extLst>
            </p:cNvPr>
            <p:cNvSpPr/>
            <p:nvPr/>
          </p:nvSpPr>
          <p:spPr>
            <a:xfrm>
              <a:off x="10125378" y="1893564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7628268-4841-E7DF-90C2-B75E812BCF40}"/>
                </a:ext>
              </a:extLst>
            </p:cNvPr>
            <p:cNvSpPr/>
            <p:nvPr/>
          </p:nvSpPr>
          <p:spPr>
            <a:xfrm>
              <a:off x="11225823" y="1893564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C2B64F-19E7-37B8-DC1E-99EDD5835927}"/>
                </a:ext>
              </a:extLst>
            </p:cNvPr>
            <p:cNvCxnSpPr>
              <a:cxnSpLocks/>
              <a:stCxn id="24" idx="4"/>
              <a:endCxn id="27" idx="0"/>
            </p:cNvCxnSpPr>
            <p:nvPr/>
          </p:nvCxnSpPr>
          <p:spPr>
            <a:xfrm>
              <a:off x="10906434" y="1374154"/>
              <a:ext cx="550222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2A3E6A2-FA72-AC39-9E31-38F577166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5993" y="2350170"/>
              <a:ext cx="550218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47E2811-7E57-17CB-C703-E69474CE519A}"/>
                </a:ext>
              </a:extLst>
            </p:cNvPr>
            <p:cNvSpPr/>
            <p:nvPr/>
          </p:nvSpPr>
          <p:spPr>
            <a:xfrm>
              <a:off x="9575160" y="2869580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313A4F-3077-DE01-495F-B95BB580C8AB}"/>
                </a:ext>
              </a:extLst>
            </p:cNvPr>
            <p:cNvSpPr/>
            <p:nvPr/>
          </p:nvSpPr>
          <p:spPr>
            <a:xfrm>
              <a:off x="10675604" y="2874639"/>
              <a:ext cx="461665" cy="461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183CD07-D4FD-1452-7153-3B707A0E184D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10356215" y="2355229"/>
              <a:ext cx="550222" cy="51941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39304EE-E49F-2691-8358-A37D46BC3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44"/>
          <a:stretch/>
        </p:blipFill>
        <p:spPr>
          <a:xfrm>
            <a:off x="244350" y="1109754"/>
            <a:ext cx="6491148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5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240001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43AD05-E4CB-B5C5-23DA-1F7DF1DC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47" y="2941243"/>
            <a:ext cx="10219306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4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22000">
              <a:srgbClr val="FFC000"/>
            </a:gs>
            <a:gs pos="42000">
              <a:srgbClr val="FFFF00"/>
            </a:gs>
            <a:gs pos="58000">
              <a:srgbClr val="80D828"/>
            </a:gs>
            <a:gs pos="73000">
              <a:srgbClr val="0070C0"/>
            </a:gs>
            <a:gs pos="89000">
              <a:srgbClr val="7030A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실루엣, 벡터그래픽이(가) 표시된 사진&#10;&#10;자동 생성된 설명">
            <a:extLst>
              <a:ext uri="{FF2B5EF4-FFF2-40B4-BE49-F238E27FC236}">
                <a16:creationId xmlns:a16="http://schemas.microsoft.com/office/drawing/2014/main" id="{B4B1C92F-EAA0-6E23-36BE-BA30E50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94348" y="-1"/>
            <a:ext cx="10828422" cy="68580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7C7D668-CCDB-8F00-3790-B13915387FE6}"/>
              </a:ext>
            </a:extLst>
          </p:cNvPr>
          <p:cNvSpPr/>
          <p:nvPr/>
        </p:nvSpPr>
        <p:spPr>
          <a:xfrm>
            <a:off x="5662243" y="2613392"/>
            <a:ext cx="539628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질문</a:t>
            </a:r>
            <a:endParaRPr lang="en-US" altLang="ko-KR" sz="10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187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실루엣, 벡터그래픽이(가) 표시된 사진&#10;&#10;자동 생성된 설명">
            <a:extLst>
              <a:ext uri="{FF2B5EF4-FFF2-40B4-BE49-F238E27FC236}">
                <a16:creationId xmlns:a16="http://schemas.microsoft.com/office/drawing/2014/main" id="{CAEC8DBC-8170-C941-0A7F-CC3F9E74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27" y="-1"/>
            <a:ext cx="10828422" cy="68580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7C7D668-CCDB-8F00-3790-B13915387FE6}"/>
              </a:ext>
            </a:extLst>
          </p:cNvPr>
          <p:cNvSpPr/>
          <p:nvPr/>
        </p:nvSpPr>
        <p:spPr>
          <a:xfrm>
            <a:off x="1080718" y="1843949"/>
            <a:ext cx="539628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감사합니다</a:t>
            </a:r>
            <a:r>
              <a:rPr lang="en-US" altLang="ko-KR" sz="1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en-US" altLang="ko-KR" sz="10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1493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(Heap)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이란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이진 트리와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2DF9792-76E2-7E7E-4B9B-951CF86DD743}"/>
              </a:ext>
            </a:extLst>
          </p:cNvPr>
          <p:cNvGrpSpPr/>
          <p:nvPr/>
        </p:nvGrpSpPr>
        <p:grpSpPr>
          <a:xfrm>
            <a:off x="1307139" y="2111795"/>
            <a:ext cx="2112327" cy="3439569"/>
            <a:chOff x="1307138" y="1796804"/>
            <a:chExt cx="2112327" cy="343956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A1E68CE-5A5A-B839-6103-E630F1E47226}"/>
                </a:ext>
              </a:extLst>
            </p:cNvPr>
            <p:cNvGrpSpPr/>
            <p:nvPr/>
          </p:nvGrpSpPr>
          <p:grpSpPr>
            <a:xfrm>
              <a:off x="1307138" y="1796804"/>
              <a:ext cx="2112327" cy="2428874"/>
              <a:chOff x="1504948" y="2042814"/>
              <a:chExt cx="2112327" cy="2428874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72D1B8CD-A9F9-DBF5-0D38-130965F5D3CC}"/>
                  </a:ext>
                </a:extLst>
              </p:cNvPr>
              <p:cNvSpPr/>
              <p:nvPr/>
            </p:nvSpPr>
            <p:spPr>
              <a:xfrm>
                <a:off x="2055167" y="2042814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15574ED-20B0-C5E7-E30D-4939B747F3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5781" y="2504479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85E86DA2-6C51-A6EC-D621-30C91B8618D4}"/>
                  </a:ext>
                </a:extLst>
              </p:cNvPr>
              <p:cNvSpPr/>
              <p:nvPr/>
            </p:nvSpPr>
            <p:spPr>
              <a:xfrm>
                <a:off x="1504948" y="3023889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5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0F32AA6-0B09-2F19-30C9-7826A5A63235}"/>
                  </a:ext>
                </a:extLst>
              </p:cNvPr>
              <p:cNvSpPr/>
              <p:nvPr/>
            </p:nvSpPr>
            <p:spPr>
              <a:xfrm>
                <a:off x="2605389" y="3023889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B9B844ED-9B7E-0F23-E68F-F87C1C4FBCD2}"/>
                  </a:ext>
                </a:extLst>
              </p:cNvPr>
              <p:cNvCxnSpPr>
                <a:cxnSpLocks/>
                <a:stCxn id="3" idx="4"/>
                <a:endCxn id="10" idx="0"/>
              </p:cNvCxnSpPr>
              <p:nvPr/>
            </p:nvCxnSpPr>
            <p:spPr>
              <a:xfrm>
                <a:off x="2286000" y="2504479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66B20D3-E221-1D7B-D985-8AA1CC795E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5999" y="3485554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EAF3075-DC72-4B1E-C6D0-550567642A04}"/>
                  </a:ext>
                </a:extLst>
              </p:cNvPr>
              <p:cNvSpPr/>
              <p:nvPr/>
            </p:nvSpPr>
            <p:spPr>
              <a:xfrm>
                <a:off x="2055166" y="4004964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1326D3DC-5F5D-065D-B08C-037D09EC2A63}"/>
                  </a:ext>
                </a:extLst>
              </p:cNvPr>
              <p:cNvSpPr/>
              <p:nvPr/>
            </p:nvSpPr>
            <p:spPr>
              <a:xfrm>
                <a:off x="3155610" y="4010023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138C57D-0F9A-E8C8-0CDE-01E43D7EDE5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2836221" y="3490613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DD6D58-CE4C-86A6-D9BC-9CA7DE9188CC}"/>
                </a:ext>
              </a:extLst>
            </p:cNvPr>
            <p:cNvSpPr txBox="1"/>
            <p:nvPr/>
          </p:nvSpPr>
          <p:spPr>
            <a:xfrm>
              <a:off x="1721135" y="4774708"/>
              <a:ext cx="128432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이진 트리</a:t>
              </a:r>
              <a:endPara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A4E6CD0-0D63-D2FA-AED5-83B21E94AB9E}"/>
              </a:ext>
            </a:extLst>
          </p:cNvPr>
          <p:cNvGrpSpPr/>
          <p:nvPr/>
        </p:nvGrpSpPr>
        <p:grpSpPr>
          <a:xfrm>
            <a:off x="5039836" y="2111794"/>
            <a:ext cx="2112328" cy="3439569"/>
            <a:chOff x="5039835" y="1796803"/>
            <a:chExt cx="2112328" cy="343956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D9C49C4-1047-24C7-B9B1-6D98911BB768}"/>
                </a:ext>
              </a:extLst>
            </p:cNvPr>
            <p:cNvGrpSpPr/>
            <p:nvPr/>
          </p:nvGrpSpPr>
          <p:grpSpPr>
            <a:xfrm>
              <a:off x="5039835" y="1796803"/>
              <a:ext cx="2112328" cy="2423815"/>
              <a:chOff x="4995559" y="2037755"/>
              <a:chExt cx="2112328" cy="2423815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D0674A3-771D-7ADC-3E87-CC43A111EDC8}"/>
                  </a:ext>
                </a:extLst>
              </p:cNvPr>
              <p:cNvSpPr/>
              <p:nvPr/>
            </p:nvSpPr>
            <p:spPr>
              <a:xfrm>
                <a:off x="6096000" y="2037755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EC38944-0CC2-7E5B-0FE9-3595CB77EA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6614" y="2499420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24BA9903-1AF4-EBA8-5446-2FBF9D030529}"/>
                  </a:ext>
                </a:extLst>
              </p:cNvPr>
              <p:cNvSpPr/>
              <p:nvPr/>
            </p:nvSpPr>
            <p:spPr>
              <a:xfrm>
                <a:off x="5545781" y="301883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5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09F443E-5675-927C-845E-507841C7F08B}"/>
                  </a:ext>
                </a:extLst>
              </p:cNvPr>
              <p:cNvSpPr/>
              <p:nvPr/>
            </p:nvSpPr>
            <p:spPr>
              <a:xfrm>
                <a:off x="6646222" y="301883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31B5DDB-5B9B-32A6-FBED-705D69FE306E}"/>
                  </a:ext>
                </a:extLst>
              </p:cNvPr>
              <p:cNvCxnSpPr>
                <a:cxnSpLocks/>
                <a:stCxn id="22" idx="4"/>
                <a:endCxn id="25" idx="0"/>
              </p:cNvCxnSpPr>
              <p:nvPr/>
            </p:nvCxnSpPr>
            <p:spPr>
              <a:xfrm>
                <a:off x="6326833" y="2499420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DA74AA8-2830-48FD-96E1-BB29D4033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6392" y="3475436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CECAD18E-0A8F-57CE-6201-5A330EE72E54}"/>
                  </a:ext>
                </a:extLst>
              </p:cNvPr>
              <p:cNvSpPr/>
              <p:nvPr/>
            </p:nvSpPr>
            <p:spPr>
              <a:xfrm>
                <a:off x="4995559" y="3994846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1B2D069-30C2-6CD9-11BA-770A1C6843DF}"/>
                  </a:ext>
                </a:extLst>
              </p:cNvPr>
              <p:cNvSpPr/>
              <p:nvPr/>
            </p:nvSpPr>
            <p:spPr>
              <a:xfrm>
                <a:off x="6096003" y="3999905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760BA51-3379-B1F1-22D1-7C944A1629B5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>
                <a:off x="5776614" y="3480495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693C31-E094-CCD2-E523-B09F5D13772B}"/>
                </a:ext>
              </a:extLst>
            </p:cNvPr>
            <p:cNvSpPr txBox="1"/>
            <p:nvPr/>
          </p:nvSpPr>
          <p:spPr>
            <a:xfrm>
              <a:off x="5147663" y="4774707"/>
              <a:ext cx="189667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완전 이진 트리</a:t>
              </a:r>
              <a:endPara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19D746-3E1F-AAA6-DF82-5162DBB6DA6B}"/>
              </a:ext>
            </a:extLst>
          </p:cNvPr>
          <p:cNvGrpSpPr/>
          <p:nvPr/>
        </p:nvGrpSpPr>
        <p:grpSpPr>
          <a:xfrm>
            <a:off x="8772532" y="2106735"/>
            <a:ext cx="2112328" cy="3444627"/>
            <a:chOff x="8772532" y="2106735"/>
            <a:chExt cx="2112328" cy="344462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7E59F75-0435-A8C7-10BA-23AC5F45587C}"/>
                </a:ext>
              </a:extLst>
            </p:cNvPr>
            <p:cNvGrpSpPr/>
            <p:nvPr/>
          </p:nvGrpSpPr>
          <p:grpSpPr>
            <a:xfrm>
              <a:off x="8772532" y="2106735"/>
              <a:ext cx="2112328" cy="2423815"/>
              <a:chOff x="8894113" y="2042814"/>
              <a:chExt cx="2112328" cy="2423815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32D5730-2542-1C28-9D25-182A72A1050F}"/>
                  </a:ext>
                </a:extLst>
              </p:cNvPr>
              <p:cNvSpPr/>
              <p:nvPr/>
            </p:nvSpPr>
            <p:spPr>
              <a:xfrm>
                <a:off x="9994554" y="2042814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5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14208E8-0E29-AA8D-7DDD-396E52C6C4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75168" y="2504479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968A1D3-CC54-01C7-4CB4-8A8CAFA118A7}"/>
                  </a:ext>
                </a:extLst>
              </p:cNvPr>
              <p:cNvSpPr/>
              <p:nvPr/>
            </p:nvSpPr>
            <p:spPr>
              <a:xfrm>
                <a:off x="9444335" y="3023889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F4DCB7C-D7E6-D1A6-1B0B-3ACBD456A72E}"/>
                  </a:ext>
                </a:extLst>
              </p:cNvPr>
              <p:cNvSpPr/>
              <p:nvPr/>
            </p:nvSpPr>
            <p:spPr>
              <a:xfrm>
                <a:off x="10544776" y="3023889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0065C09-B699-0A78-1C91-9F77799DD3D4}"/>
                  </a:ext>
                </a:extLst>
              </p:cNvPr>
              <p:cNvCxnSpPr>
                <a:cxnSpLocks/>
                <a:stCxn id="33" idx="4"/>
                <a:endCxn id="36" idx="0"/>
              </p:cNvCxnSpPr>
              <p:nvPr/>
            </p:nvCxnSpPr>
            <p:spPr>
              <a:xfrm>
                <a:off x="10225387" y="2504479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A16FD66-F81F-988A-47F0-FD807D5116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4946" y="3480495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196793B0-04B0-8BBF-AAE0-C222AA2515AD}"/>
                  </a:ext>
                </a:extLst>
              </p:cNvPr>
              <p:cNvSpPr/>
              <p:nvPr/>
            </p:nvSpPr>
            <p:spPr>
              <a:xfrm>
                <a:off x="8894113" y="3999905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274CE915-A719-683B-F5AE-96DBDE2D2B60}"/>
                  </a:ext>
                </a:extLst>
              </p:cNvPr>
              <p:cNvSpPr/>
              <p:nvPr/>
            </p:nvSpPr>
            <p:spPr>
              <a:xfrm>
                <a:off x="9994557" y="4004964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72426AC-B5D8-5982-504C-746AEF4024A5}"/>
                  </a:ext>
                </a:extLst>
              </p:cNvPr>
              <p:cNvCxnSpPr>
                <a:cxnSpLocks/>
                <a:endCxn id="40" idx="0"/>
              </p:cNvCxnSpPr>
              <p:nvPr/>
            </p:nvCxnSpPr>
            <p:spPr>
              <a:xfrm>
                <a:off x="9675168" y="3485554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0372E9-E386-30AF-85AE-09F4382C0419}"/>
                </a:ext>
              </a:extLst>
            </p:cNvPr>
            <p:cNvSpPr txBox="1"/>
            <p:nvPr/>
          </p:nvSpPr>
          <p:spPr>
            <a:xfrm>
              <a:off x="9608924" y="5089697"/>
              <a:ext cx="43954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4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힙</a:t>
              </a:r>
              <a:endPara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95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807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(Heap)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이란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최대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최소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4C1850-F374-DDD3-E227-BC926DA8CEBD}"/>
              </a:ext>
            </a:extLst>
          </p:cNvPr>
          <p:cNvGrpSpPr/>
          <p:nvPr/>
        </p:nvGrpSpPr>
        <p:grpSpPr>
          <a:xfrm>
            <a:off x="3173488" y="2106736"/>
            <a:ext cx="5845024" cy="3444628"/>
            <a:chOff x="3173488" y="2106736"/>
            <a:chExt cx="5845024" cy="34446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A4E6CD0-0D63-D2FA-AED5-83B21E94AB9E}"/>
                </a:ext>
              </a:extLst>
            </p:cNvPr>
            <p:cNvGrpSpPr/>
            <p:nvPr/>
          </p:nvGrpSpPr>
          <p:grpSpPr>
            <a:xfrm>
              <a:off x="3173488" y="2111795"/>
              <a:ext cx="2112328" cy="3439569"/>
              <a:chOff x="5039835" y="1796803"/>
              <a:chExt cx="2112328" cy="3439569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D9C49C4-1047-24C7-B9B1-6D98911BB768}"/>
                  </a:ext>
                </a:extLst>
              </p:cNvPr>
              <p:cNvGrpSpPr/>
              <p:nvPr/>
            </p:nvGrpSpPr>
            <p:grpSpPr>
              <a:xfrm>
                <a:off x="5039835" y="1796803"/>
                <a:ext cx="2112328" cy="2423815"/>
                <a:chOff x="4995559" y="2037755"/>
                <a:chExt cx="2112328" cy="2423815"/>
              </a:xfrm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AD0674A3-771D-7ADC-3E87-CC43A111EDC8}"/>
                    </a:ext>
                  </a:extLst>
                </p:cNvPr>
                <p:cNvSpPr/>
                <p:nvPr/>
              </p:nvSpPr>
              <p:spPr>
                <a:xfrm>
                  <a:off x="6096000" y="203775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0EC38944-0CC2-7E5B-0FE9-3595CB77E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6614" y="2499420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24BA9903-1AF4-EBA8-5446-2FBF9D030529}"/>
                    </a:ext>
                  </a:extLst>
                </p:cNvPr>
                <p:cNvSpPr/>
                <p:nvPr/>
              </p:nvSpPr>
              <p:spPr>
                <a:xfrm>
                  <a:off x="5545781" y="3018830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609F443E-5675-927C-845E-507841C7F08B}"/>
                    </a:ext>
                  </a:extLst>
                </p:cNvPr>
                <p:cNvSpPr/>
                <p:nvPr/>
              </p:nvSpPr>
              <p:spPr>
                <a:xfrm>
                  <a:off x="6646222" y="3018830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B31B5DDB-5B9B-32A6-FBED-705D69FE306E}"/>
                    </a:ext>
                  </a:extLst>
                </p:cNvPr>
                <p:cNvCxnSpPr>
                  <a:cxnSpLocks/>
                  <a:stCxn id="22" idx="4"/>
                  <a:endCxn id="25" idx="0"/>
                </p:cNvCxnSpPr>
                <p:nvPr/>
              </p:nvCxnSpPr>
              <p:spPr>
                <a:xfrm>
                  <a:off x="6326833" y="2499420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5DA74AA8-2830-48FD-96E1-BB29D4033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26392" y="3475436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CECAD18E-0A8F-57CE-6201-5A330EE72E54}"/>
                    </a:ext>
                  </a:extLst>
                </p:cNvPr>
                <p:cNvSpPr/>
                <p:nvPr/>
              </p:nvSpPr>
              <p:spPr>
                <a:xfrm>
                  <a:off x="4995559" y="3994846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71B2D069-30C2-6CD9-11BA-770A1C6843DF}"/>
                    </a:ext>
                  </a:extLst>
                </p:cNvPr>
                <p:cNvSpPr/>
                <p:nvPr/>
              </p:nvSpPr>
              <p:spPr>
                <a:xfrm>
                  <a:off x="609600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0760BA51-3379-B1F1-22D1-7C944A1629B5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>
                  <a:off x="5776614" y="3480495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693C31-E094-CCD2-E523-B09F5D13772B}"/>
                  </a:ext>
                </a:extLst>
              </p:cNvPr>
              <p:cNvSpPr txBox="1"/>
              <p:nvPr/>
            </p:nvSpPr>
            <p:spPr>
              <a:xfrm>
                <a:off x="5557230" y="4774707"/>
                <a:ext cx="1077539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최대 </a:t>
                </a:r>
                <a:r>
                  <a:rPr lang="ko-KR" altLang="en-US" sz="2400" dirty="0" err="1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힙</a:t>
                </a:r>
                <a:endParaRPr lang="en-US" altLang="ko-KR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F2BF6E1-C4AE-5BEE-ECF8-B0525970C5B8}"/>
                </a:ext>
              </a:extLst>
            </p:cNvPr>
            <p:cNvGrpSpPr/>
            <p:nvPr/>
          </p:nvGrpSpPr>
          <p:grpSpPr>
            <a:xfrm>
              <a:off x="6906184" y="2106736"/>
              <a:ext cx="2112328" cy="3444627"/>
              <a:chOff x="6906184" y="1982244"/>
              <a:chExt cx="2112328" cy="3444627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7E59F75-0435-A8C7-10BA-23AC5F45587C}"/>
                  </a:ext>
                </a:extLst>
              </p:cNvPr>
              <p:cNvGrpSpPr/>
              <p:nvPr/>
            </p:nvGrpSpPr>
            <p:grpSpPr>
              <a:xfrm>
                <a:off x="6906184" y="1982244"/>
                <a:ext cx="2112328" cy="2423815"/>
                <a:chOff x="8894113" y="2042814"/>
                <a:chExt cx="2112328" cy="2423815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E32D5730-2542-1C28-9D25-182A72A1050F}"/>
                    </a:ext>
                  </a:extLst>
                </p:cNvPr>
                <p:cNvSpPr/>
                <p:nvPr/>
              </p:nvSpPr>
              <p:spPr>
                <a:xfrm>
                  <a:off x="9994554" y="204281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314208E8-0E29-AA8D-7DDD-396E52C6C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5168" y="2504479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6968A1D3-CC54-01C7-4CB4-8A8CAFA118A7}"/>
                    </a:ext>
                  </a:extLst>
                </p:cNvPr>
                <p:cNvSpPr/>
                <p:nvPr/>
              </p:nvSpPr>
              <p:spPr>
                <a:xfrm>
                  <a:off x="9444335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BF4DCB7C-D7E6-D1A6-1B0B-3ACBD456A72E}"/>
                    </a:ext>
                  </a:extLst>
                </p:cNvPr>
                <p:cNvSpPr/>
                <p:nvPr/>
              </p:nvSpPr>
              <p:spPr>
                <a:xfrm>
                  <a:off x="10544776" y="3023889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E0065C09-B699-0A78-1C91-9F77799DD3D4}"/>
                    </a:ext>
                  </a:extLst>
                </p:cNvPr>
                <p:cNvCxnSpPr>
                  <a:cxnSpLocks/>
                  <a:stCxn id="33" idx="4"/>
                  <a:endCxn id="36" idx="0"/>
                </p:cNvCxnSpPr>
                <p:nvPr/>
              </p:nvCxnSpPr>
              <p:spPr>
                <a:xfrm>
                  <a:off x="10225387" y="2504479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FA16FD66-F81F-988A-47F0-FD807D511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24946" y="3480495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196793B0-04B0-8BBF-AAE0-C222AA2515AD}"/>
                    </a:ext>
                  </a:extLst>
                </p:cNvPr>
                <p:cNvSpPr/>
                <p:nvPr/>
              </p:nvSpPr>
              <p:spPr>
                <a:xfrm>
                  <a:off x="8894113" y="399990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274CE915-A719-683B-F5AE-96DBDE2D2B60}"/>
                    </a:ext>
                  </a:extLst>
                </p:cNvPr>
                <p:cNvSpPr/>
                <p:nvPr/>
              </p:nvSpPr>
              <p:spPr>
                <a:xfrm>
                  <a:off x="9994557" y="4004964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872426AC-B5D8-5982-504C-746AEF4024A5}"/>
                    </a:ext>
                  </a:extLst>
                </p:cNvPr>
                <p:cNvCxnSpPr>
                  <a:cxnSpLocks/>
                  <a:endCxn id="40" idx="0"/>
                </p:cNvCxnSpPr>
                <p:nvPr/>
              </p:nvCxnSpPr>
              <p:spPr>
                <a:xfrm>
                  <a:off x="9675168" y="3485554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0372E9-E386-30AF-85AE-09F4382C0419}"/>
                  </a:ext>
                </a:extLst>
              </p:cNvPr>
              <p:cNvSpPr txBox="1"/>
              <p:nvPr/>
            </p:nvSpPr>
            <p:spPr>
              <a:xfrm>
                <a:off x="7444417" y="4965206"/>
                <a:ext cx="1035861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최소 </a:t>
                </a:r>
                <a:r>
                  <a:rPr lang="ko-KR" altLang="en-US" sz="2400" dirty="0" err="1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힙</a:t>
                </a:r>
                <a:endParaRPr lang="en-US" altLang="ko-KR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94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F2BF6E1-C4AE-5BEE-ECF8-B0525970C5B8}"/>
              </a:ext>
            </a:extLst>
          </p:cNvPr>
          <p:cNvGrpSpPr/>
          <p:nvPr/>
        </p:nvGrpSpPr>
        <p:grpSpPr>
          <a:xfrm>
            <a:off x="6906184" y="2106736"/>
            <a:ext cx="2112328" cy="3444627"/>
            <a:chOff x="6906184" y="1982244"/>
            <a:chExt cx="2112328" cy="344462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7E59F75-0435-A8C7-10BA-23AC5F45587C}"/>
                </a:ext>
              </a:extLst>
            </p:cNvPr>
            <p:cNvGrpSpPr/>
            <p:nvPr/>
          </p:nvGrpSpPr>
          <p:grpSpPr>
            <a:xfrm>
              <a:off x="6906184" y="1982244"/>
              <a:ext cx="2112328" cy="2423815"/>
              <a:chOff x="8894113" y="2042814"/>
              <a:chExt cx="2112328" cy="2423815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32D5730-2542-1C28-9D25-182A72A1050F}"/>
                  </a:ext>
                </a:extLst>
              </p:cNvPr>
              <p:cNvSpPr/>
              <p:nvPr/>
            </p:nvSpPr>
            <p:spPr>
              <a:xfrm>
                <a:off x="9994554" y="2042814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14208E8-0E29-AA8D-7DDD-396E52C6C4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75168" y="2504479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968A1D3-CC54-01C7-4CB4-8A8CAFA118A7}"/>
                  </a:ext>
                </a:extLst>
              </p:cNvPr>
              <p:cNvSpPr/>
              <p:nvPr/>
            </p:nvSpPr>
            <p:spPr>
              <a:xfrm>
                <a:off x="9444335" y="3023889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F4DCB7C-D7E6-D1A6-1B0B-3ACBD456A72E}"/>
                  </a:ext>
                </a:extLst>
              </p:cNvPr>
              <p:cNvSpPr/>
              <p:nvPr/>
            </p:nvSpPr>
            <p:spPr>
              <a:xfrm>
                <a:off x="10544776" y="3023889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0065C09-B699-0A78-1C91-9F77799DD3D4}"/>
                  </a:ext>
                </a:extLst>
              </p:cNvPr>
              <p:cNvCxnSpPr>
                <a:cxnSpLocks/>
                <a:stCxn id="33" idx="4"/>
                <a:endCxn id="36" idx="0"/>
              </p:cNvCxnSpPr>
              <p:nvPr/>
            </p:nvCxnSpPr>
            <p:spPr>
              <a:xfrm>
                <a:off x="10225387" y="2504479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A16FD66-F81F-988A-47F0-FD807D5116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4946" y="3480495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196793B0-04B0-8BBF-AAE0-C222AA2515AD}"/>
                  </a:ext>
                </a:extLst>
              </p:cNvPr>
              <p:cNvSpPr/>
              <p:nvPr/>
            </p:nvSpPr>
            <p:spPr>
              <a:xfrm>
                <a:off x="8894113" y="3999905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274CE915-A719-683B-F5AE-96DBDE2D2B60}"/>
                  </a:ext>
                </a:extLst>
              </p:cNvPr>
              <p:cNvSpPr/>
              <p:nvPr/>
            </p:nvSpPr>
            <p:spPr>
              <a:xfrm>
                <a:off x="9994557" y="4004964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5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72426AC-B5D8-5982-504C-746AEF4024A5}"/>
                  </a:ext>
                </a:extLst>
              </p:cNvPr>
              <p:cNvCxnSpPr>
                <a:cxnSpLocks/>
                <a:endCxn id="40" idx="0"/>
              </p:cNvCxnSpPr>
              <p:nvPr/>
            </p:nvCxnSpPr>
            <p:spPr>
              <a:xfrm>
                <a:off x="9675168" y="3485554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0372E9-E386-30AF-85AE-09F4382C0419}"/>
                </a:ext>
              </a:extLst>
            </p:cNvPr>
            <p:cNvSpPr txBox="1"/>
            <p:nvPr/>
          </p:nvSpPr>
          <p:spPr>
            <a:xfrm>
              <a:off x="7444417" y="4965206"/>
              <a:ext cx="103586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최소 </a:t>
              </a:r>
              <a:r>
                <a:rPr lang="ko-KR" altLang="en-US" sz="24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힙</a:t>
              </a:r>
              <a:endPara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42807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(Heap)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이란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최대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최소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817BB0-0FA4-E347-8976-707EC76066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F2E2863-895A-9E56-123D-EE598FCA95A1}"/>
              </a:ext>
            </a:extLst>
          </p:cNvPr>
          <p:cNvSpPr/>
          <p:nvPr/>
        </p:nvSpPr>
        <p:spPr>
          <a:xfrm>
            <a:off x="2325217" y="1312667"/>
            <a:ext cx="3886200" cy="4733925"/>
          </a:xfrm>
          <a:prstGeom prst="roundRect">
            <a:avLst/>
          </a:prstGeom>
          <a:solidFill>
            <a:schemeClr val="bg1">
              <a:alpha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A4E6CD0-0D63-D2FA-AED5-83B21E94AB9E}"/>
              </a:ext>
            </a:extLst>
          </p:cNvPr>
          <p:cNvGrpSpPr/>
          <p:nvPr/>
        </p:nvGrpSpPr>
        <p:grpSpPr>
          <a:xfrm>
            <a:off x="3173488" y="2111795"/>
            <a:ext cx="2112328" cy="3439569"/>
            <a:chOff x="5039835" y="1796803"/>
            <a:chExt cx="2112328" cy="343956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D9C49C4-1047-24C7-B9B1-6D98911BB768}"/>
                </a:ext>
              </a:extLst>
            </p:cNvPr>
            <p:cNvGrpSpPr/>
            <p:nvPr/>
          </p:nvGrpSpPr>
          <p:grpSpPr>
            <a:xfrm>
              <a:off x="5039835" y="1796803"/>
              <a:ext cx="2112328" cy="2423815"/>
              <a:chOff x="4995559" y="2037755"/>
              <a:chExt cx="2112328" cy="2423815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D0674A3-771D-7ADC-3E87-CC43A111EDC8}"/>
                  </a:ext>
                </a:extLst>
              </p:cNvPr>
              <p:cNvSpPr/>
              <p:nvPr/>
            </p:nvSpPr>
            <p:spPr>
              <a:xfrm>
                <a:off x="6096000" y="2037755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5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EC38944-0CC2-7E5B-0FE9-3595CB77EA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6614" y="2499420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24BA9903-1AF4-EBA8-5446-2FBF9D030529}"/>
                  </a:ext>
                </a:extLst>
              </p:cNvPr>
              <p:cNvSpPr/>
              <p:nvPr/>
            </p:nvSpPr>
            <p:spPr>
              <a:xfrm>
                <a:off x="5545781" y="301883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09F443E-5675-927C-845E-507841C7F08B}"/>
                  </a:ext>
                </a:extLst>
              </p:cNvPr>
              <p:cNvSpPr/>
              <p:nvPr/>
            </p:nvSpPr>
            <p:spPr>
              <a:xfrm>
                <a:off x="6646222" y="301883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31B5DDB-5B9B-32A6-FBED-705D69FE306E}"/>
                  </a:ext>
                </a:extLst>
              </p:cNvPr>
              <p:cNvCxnSpPr>
                <a:cxnSpLocks/>
                <a:stCxn id="22" idx="4"/>
                <a:endCxn id="25" idx="0"/>
              </p:cNvCxnSpPr>
              <p:nvPr/>
            </p:nvCxnSpPr>
            <p:spPr>
              <a:xfrm>
                <a:off x="6326833" y="2499420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DA74AA8-2830-48FD-96E1-BB29D4033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6392" y="3475436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CECAD18E-0A8F-57CE-6201-5A330EE72E54}"/>
                  </a:ext>
                </a:extLst>
              </p:cNvPr>
              <p:cNvSpPr/>
              <p:nvPr/>
            </p:nvSpPr>
            <p:spPr>
              <a:xfrm>
                <a:off x="4995559" y="3994846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1B2D069-30C2-6CD9-11BA-770A1C6843DF}"/>
                  </a:ext>
                </a:extLst>
              </p:cNvPr>
              <p:cNvSpPr/>
              <p:nvPr/>
            </p:nvSpPr>
            <p:spPr>
              <a:xfrm>
                <a:off x="6096003" y="3999905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760BA51-3379-B1F1-22D1-7C944A1629B5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>
                <a:off x="5776614" y="3480495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693C31-E094-CCD2-E523-B09F5D13772B}"/>
                </a:ext>
              </a:extLst>
            </p:cNvPr>
            <p:cNvSpPr txBox="1"/>
            <p:nvPr/>
          </p:nvSpPr>
          <p:spPr>
            <a:xfrm>
              <a:off x="5557230" y="4774707"/>
              <a:ext cx="107753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최대 </a:t>
              </a:r>
              <a:r>
                <a:rPr lang="ko-KR" altLang="en-US" sz="24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힙</a:t>
              </a:r>
              <a:endPara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0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65864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(Heap)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이란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(Heap)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리스트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(List)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표현하는 법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0FFD8B-D95F-0F0D-E5BA-60B509F99B34}"/>
              </a:ext>
            </a:extLst>
          </p:cNvPr>
          <p:cNvGrpSpPr/>
          <p:nvPr/>
        </p:nvGrpSpPr>
        <p:grpSpPr>
          <a:xfrm>
            <a:off x="2825170" y="2003850"/>
            <a:ext cx="6541660" cy="3650400"/>
            <a:chOff x="2825170" y="1848977"/>
            <a:chExt cx="6541660" cy="365040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C032CB2-448B-9349-1625-4A591EE24258}"/>
                </a:ext>
              </a:extLst>
            </p:cNvPr>
            <p:cNvGrpSpPr/>
            <p:nvPr/>
          </p:nvGrpSpPr>
          <p:grpSpPr>
            <a:xfrm>
              <a:off x="3868948" y="5099267"/>
              <a:ext cx="4454104" cy="400110"/>
              <a:chOff x="3868958" y="5011881"/>
              <a:chExt cx="4454104" cy="40011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F193CAF-C6DD-928C-A66C-703659CF470A}"/>
                  </a:ext>
                </a:extLst>
              </p:cNvPr>
              <p:cNvSpPr/>
              <p:nvPr/>
            </p:nvSpPr>
            <p:spPr>
              <a:xfrm>
                <a:off x="5804277" y="5068153"/>
                <a:ext cx="1320424" cy="3144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1E5617D-E738-2A43-FAD0-9F08D0918B0F}"/>
                  </a:ext>
                </a:extLst>
              </p:cNvPr>
              <p:cNvSpPr/>
              <p:nvPr/>
            </p:nvSpPr>
            <p:spPr>
              <a:xfrm>
                <a:off x="3944661" y="5068152"/>
                <a:ext cx="1500098" cy="314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592430-8617-EDC6-113E-3C8973EAD1DD}"/>
                  </a:ext>
                </a:extLst>
              </p:cNvPr>
              <p:cNvSpPr txBox="1"/>
              <p:nvPr/>
            </p:nvSpPr>
            <p:spPr>
              <a:xfrm>
                <a:off x="3868958" y="5011881"/>
                <a:ext cx="445410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parent_index</a:t>
                </a:r>
                <a:r>
                  <a:rPr lang="en-US" altLang="ko-KR" sz="2000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= ( </a:t>
                </a:r>
                <a:r>
                  <a:rPr lang="en-US" altLang="ko-KR" sz="2000" dirty="0" err="1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child_index</a:t>
                </a:r>
                <a:r>
                  <a:rPr lang="en-US" altLang="ko-KR" sz="2000" dirty="0"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– 1 ) // 2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FA4C6C9-1E7F-AEF8-D3A2-1FBA29D07553}"/>
                </a:ext>
              </a:extLst>
            </p:cNvPr>
            <p:cNvGrpSpPr/>
            <p:nvPr/>
          </p:nvGrpSpPr>
          <p:grpSpPr>
            <a:xfrm>
              <a:off x="2825170" y="1848977"/>
              <a:ext cx="6541660" cy="2423815"/>
              <a:chOff x="3221498" y="1977778"/>
              <a:chExt cx="6541660" cy="242381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D9C49C4-1047-24C7-B9B1-6D98911BB768}"/>
                  </a:ext>
                </a:extLst>
              </p:cNvPr>
              <p:cNvGrpSpPr/>
              <p:nvPr/>
            </p:nvGrpSpPr>
            <p:grpSpPr>
              <a:xfrm>
                <a:off x="3221498" y="1977778"/>
                <a:ext cx="2112328" cy="2423815"/>
                <a:chOff x="4995559" y="2037755"/>
                <a:chExt cx="2112328" cy="2423815"/>
              </a:xfrm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AD0674A3-771D-7ADC-3E87-CC43A111EDC8}"/>
                    </a:ext>
                  </a:extLst>
                </p:cNvPr>
                <p:cNvSpPr/>
                <p:nvPr/>
              </p:nvSpPr>
              <p:spPr>
                <a:xfrm>
                  <a:off x="6096000" y="2037755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0EC38944-0CC2-7E5B-0FE9-3595CB77E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6614" y="2499420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24BA9903-1AF4-EBA8-5446-2FBF9D030529}"/>
                    </a:ext>
                  </a:extLst>
                </p:cNvPr>
                <p:cNvSpPr/>
                <p:nvPr/>
              </p:nvSpPr>
              <p:spPr>
                <a:xfrm>
                  <a:off x="5545781" y="3018830"/>
                  <a:ext cx="461665" cy="461665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609F443E-5675-927C-845E-507841C7F08B}"/>
                    </a:ext>
                  </a:extLst>
                </p:cNvPr>
                <p:cNvSpPr/>
                <p:nvPr/>
              </p:nvSpPr>
              <p:spPr>
                <a:xfrm>
                  <a:off x="6646222" y="3018830"/>
                  <a:ext cx="461665" cy="4616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B31B5DDB-5B9B-32A6-FBED-705D69FE306E}"/>
                    </a:ext>
                  </a:extLst>
                </p:cNvPr>
                <p:cNvCxnSpPr>
                  <a:cxnSpLocks/>
                  <a:stCxn id="22" idx="4"/>
                  <a:endCxn id="25" idx="0"/>
                </p:cNvCxnSpPr>
                <p:nvPr/>
              </p:nvCxnSpPr>
              <p:spPr>
                <a:xfrm>
                  <a:off x="6326833" y="2499420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5DA74AA8-2830-48FD-96E1-BB29D4033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26392" y="3475436"/>
                  <a:ext cx="550218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CECAD18E-0A8F-57CE-6201-5A330EE72E54}"/>
                    </a:ext>
                  </a:extLst>
                </p:cNvPr>
                <p:cNvSpPr/>
                <p:nvPr/>
              </p:nvSpPr>
              <p:spPr>
                <a:xfrm>
                  <a:off x="4995559" y="3994846"/>
                  <a:ext cx="461665" cy="46166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71B2D069-30C2-6CD9-11BA-770A1C6843DF}"/>
                    </a:ext>
                  </a:extLst>
                </p:cNvPr>
                <p:cNvSpPr/>
                <p:nvPr/>
              </p:nvSpPr>
              <p:spPr>
                <a:xfrm>
                  <a:off x="6096003" y="3999905"/>
                  <a:ext cx="461665" cy="46166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Light" panose="02020403020101020101" pitchFamily="18" charset="-127"/>
                      <a:ea typeface="경기천년제목 Light" panose="020204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endParaRPr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0760BA51-3379-B1F1-22D1-7C944A1629B5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>
                  <a:off x="5776614" y="3480495"/>
                  <a:ext cx="550222" cy="519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59BFD4-5F61-2462-BBA1-09DDA9FBD5B1}"/>
                  </a:ext>
                </a:extLst>
              </p:cNvPr>
              <p:cNvSpPr txBox="1"/>
              <p:nvPr/>
            </p:nvSpPr>
            <p:spPr>
              <a:xfrm>
                <a:off x="7193224" y="2893937"/>
                <a:ext cx="2569934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[5, 3, 4, 1, 2]</a:t>
                </a:r>
              </a:p>
            </p:txBody>
          </p:sp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3D450AF1-6B1D-A94B-4868-1CDA946D72B5}"/>
                  </a:ext>
                </a:extLst>
              </p:cNvPr>
              <p:cNvSpPr/>
              <p:nvPr/>
            </p:nvSpPr>
            <p:spPr>
              <a:xfrm>
                <a:off x="5943515" y="3008400"/>
                <a:ext cx="640019" cy="355847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8CE772-EA19-5B4F-3C76-309E5BF56236}"/>
                </a:ext>
              </a:extLst>
            </p:cNvPr>
            <p:cNvSpPr txBox="1"/>
            <p:nvPr/>
          </p:nvSpPr>
          <p:spPr>
            <a:xfrm>
              <a:off x="5120467" y="480013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=1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9CFA92-6E6A-B339-8EB6-C5F04A2793FE}"/>
                </a:ext>
              </a:extLst>
            </p:cNvPr>
            <p:cNvSpPr txBox="1"/>
            <p:nvPr/>
          </p:nvSpPr>
          <p:spPr>
            <a:xfrm>
              <a:off x="6798707" y="4800136"/>
              <a:ext cx="4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=3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96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638129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(Heap)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이란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(Heap)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리스트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(List)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표현하는 법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572BE7-0DBE-7A8B-D2B4-2ADB0F9A56E9}"/>
              </a:ext>
            </a:extLst>
          </p:cNvPr>
          <p:cNvGrpSpPr/>
          <p:nvPr/>
        </p:nvGrpSpPr>
        <p:grpSpPr>
          <a:xfrm>
            <a:off x="3868948" y="5254140"/>
            <a:ext cx="4454104" cy="400110"/>
            <a:chOff x="3868948" y="5099267"/>
            <a:chExt cx="4454104" cy="40011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617D-E738-2A43-FAD0-9F08D0918B0F}"/>
                </a:ext>
              </a:extLst>
            </p:cNvPr>
            <p:cNvSpPr/>
            <p:nvPr/>
          </p:nvSpPr>
          <p:spPr>
            <a:xfrm>
              <a:off x="3944651" y="5155538"/>
              <a:ext cx="1500098" cy="3144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193CAF-C6DD-928C-A66C-703659CF470A}"/>
                </a:ext>
              </a:extLst>
            </p:cNvPr>
            <p:cNvSpPr/>
            <p:nvPr/>
          </p:nvSpPr>
          <p:spPr>
            <a:xfrm>
              <a:off x="5804267" y="5155539"/>
              <a:ext cx="1320424" cy="314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2430-8617-EDC6-113E-3C8973EAD1DD}"/>
                </a:ext>
              </a:extLst>
            </p:cNvPr>
            <p:cNvSpPr txBox="1"/>
            <p:nvPr/>
          </p:nvSpPr>
          <p:spPr>
            <a:xfrm>
              <a:off x="3868948" y="5099267"/>
              <a:ext cx="445410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parent_index</a:t>
              </a:r>
              <a:r>
                <a:rPr lang="en-US" altLang="ko-KR" sz="20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= ( </a:t>
              </a:r>
              <a:r>
                <a:rPr lang="en-US" altLang="ko-KR" sz="20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child_index</a:t>
              </a:r>
              <a:r>
                <a:rPr lang="en-US" altLang="ko-KR" sz="20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– 1 ) // 2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A1E101-39E3-4957-969F-647CCC780A02}"/>
              </a:ext>
            </a:extLst>
          </p:cNvPr>
          <p:cNvSpPr txBox="1"/>
          <p:nvPr/>
        </p:nvSpPr>
        <p:spPr>
          <a:xfrm>
            <a:off x="5120467" y="496117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=1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EB468-7A9B-87FD-E925-915B15D59783}"/>
              </a:ext>
            </a:extLst>
          </p:cNvPr>
          <p:cNvSpPr txBox="1"/>
          <p:nvPr/>
        </p:nvSpPr>
        <p:spPr>
          <a:xfrm>
            <a:off x="6798707" y="4961173"/>
            <a:ext cx="4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=4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B3535A-2143-47F5-B27B-622E2F2FFC6D}"/>
              </a:ext>
            </a:extLst>
          </p:cNvPr>
          <p:cNvGrpSpPr/>
          <p:nvPr/>
        </p:nvGrpSpPr>
        <p:grpSpPr>
          <a:xfrm>
            <a:off x="2825170" y="2003850"/>
            <a:ext cx="6541660" cy="2423815"/>
            <a:chOff x="3221498" y="1977778"/>
            <a:chExt cx="6541660" cy="24238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D471D7E-6547-89BB-A676-E70A838CC8DE}"/>
                </a:ext>
              </a:extLst>
            </p:cNvPr>
            <p:cNvGrpSpPr/>
            <p:nvPr/>
          </p:nvGrpSpPr>
          <p:grpSpPr>
            <a:xfrm>
              <a:off x="3221498" y="1977778"/>
              <a:ext cx="2112328" cy="2423815"/>
              <a:chOff x="4995559" y="2037755"/>
              <a:chExt cx="2112328" cy="242381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FD1DE07-0EF7-F3A8-3B0B-B1533560C1FA}"/>
                  </a:ext>
                </a:extLst>
              </p:cNvPr>
              <p:cNvSpPr/>
              <p:nvPr/>
            </p:nvSpPr>
            <p:spPr>
              <a:xfrm>
                <a:off x="6096000" y="2037755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5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4A94820-66DD-4193-55DA-36D92968C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6614" y="2499420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4248B42-E119-D5B4-FA45-B775427A00B1}"/>
                  </a:ext>
                </a:extLst>
              </p:cNvPr>
              <p:cNvSpPr/>
              <p:nvPr/>
            </p:nvSpPr>
            <p:spPr>
              <a:xfrm>
                <a:off x="5545781" y="3018830"/>
                <a:ext cx="461665" cy="46166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B3D2F666-16A8-DCA4-95EA-4959E70F0473}"/>
                  </a:ext>
                </a:extLst>
              </p:cNvPr>
              <p:cNvSpPr/>
              <p:nvPr/>
            </p:nvSpPr>
            <p:spPr>
              <a:xfrm>
                <a:off x="6646222" y="301883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E3E35A4-9925-13EE-1DD2-9C4255074D2F}"/>
                  </a:ext>
                </a:extLst>
              </p:cNvPr>
              <p:cNvCxnSpPr>
                <a:cxnSpLocks/>
                <a:stCxn id="15" idx="4"/>
                <a:endCxn id="20" idx="0"/>
              </p:cNvCxnSpPr>
              <p:nvPr/>
            </p:nvCxnSpPr>
            <p:spPr>
              <a:xfrm>
                <a:off x="6326833" y="2499420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F422E91-BD15-5153-3369-1DD1221894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6392" y="3475436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D40F4D4-35C1-DD27-360E-B89244AF1ACB}"/>
                  </a:ext>
                </a:extLst>
              </p:cNvPr>
              <p:cNvSpPr/>
              <p:nvPr/>
            </p:nvSpPr>
            <p:spPr>
              <a:xfrm>
                <a:off x="4995559" y="3994846"/>
                <a:ext cx="461665" cy="46166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854FEA0-5282-8D63-C915-184FAED93363}"/>
                  </a:ext>
                </a:extLst>
              </p:cNvPr>
              <p:cNvSpPr/>
              <p:nvPr/>
            </p:nvSpPr>
            <p:spPr>
              <a:xfrm>
                <a:off x="6096003" y="3999905"/>
                <a:ext cx="461665" cy="46166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5880915-9100-E2C6-342D-F0CB6BA63282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>
                <a:off x="5776614" y="3480495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94AAA1-BD94-D7BC-6AE1-5095FF264338}"/>
                </a:ext>
              </a:extLst>
            </p:cNvPr>
            <p:cNvSpPr txBox="1"/>
            <p:nvPr/>
          </p:nvSpPr>
          <p:spPr>
            <a:xfrm>
              <a:off x="7193224" y="2893937"/>
              <a:ext cx="2569934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2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[5, 3, 4, 1, 2]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83AFA6BC-FB30-CA53-67E0-6F5C4771F05A}"/>
                </a:ext>
              </a:extLst>
            </p:cNvPr>
            <p:cNvSpPr/>
            <p:nvPr/>
          </p:nvSpPr>
          <p:spPr>
            <a:xfrm>
              <a:off x="5943515" y="3008400"/>
              <a:ext cx="640019" cy="35584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75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327249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힙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정렬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(Heap Sort)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2D5CF70-5901-0363-D10C-124A31A39E88}"/>
              </a:ext>
            </a:extLst>
          </p:cNvPr>
          <p:cNvGrpSpPr/>
          <p:nvPr/>
        </p:nvGrpSpPr>
        <p:grpSpPr>
          <a:xfrm>
            <a:off x="2125487" y="2360956"/>
            <a:ext cx="7941025" cy="2936188"/>
            <a:chOff x="824435" y="2360955"/>
            <a:chExt cx="7941025" cy="29361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68C5C4-480D-B399-532E-35350183D0E2}"/>
                </a:ext>
              </a:extLst>
            </p:cNvPr>
            <p:cNvSpPr txBox="1"/>
            <p:nvPr/>
          </p:nvSpPr>
          <p:spPr>
            <a:xfrm>
              <a:off x="3883739" y="2360955"/>
              <a:ext cx="4881721" cy="2936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STEP</a:t>
              </a:r>
              <a:r>
                <a:rPr lang="ko-KR" altLang="en-US" sz="2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en-US" altLang="ko-KR" sz="2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r>
                <a:rPr lang="ko-KR" altLang="en-US" sz="2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ko-KR" altLang="en-US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완전 이진 트리로 만들기</a:t>
              </a:r>
              <a:endPara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STEP 2 </a:t>
              </a:r>
              <a:r>
                <a:rPr lang="ko-KR" altLang="en-US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최대 </a:t>
              </a:r>
              <a:r>
                <a:rPr lang="ko-KR" altLang="en-US" sz="24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힙으로</a:t>
              </a:r>
              <a:r>
                <a:rPr lang="ko-KR" altLang="en-US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만들기</a:t>
              </a:r>
              <a:endPara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STEP 3 </a:t>
              </a:r>
              <a:r>
                <a:rPr lang="ko-KR" altLang="en-US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루트 노드</a:t>
              </a:r>
              <a:r>
                <a:rPr lang="en-US" altLang="ko-KR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(Root Node) </a:t>
              </a:r>
              <a:r>
                <a:rPr lang="ko-KR" altLang="en-US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처리</a:t>
              </a:r>
              <a:endPara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STEP 4 </a:t>
              </a:r>
              <a:r>
                <a:rPr lang="ko-KR" altLang="en-US" sz="24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반복하면서 오름차순 정렬 수행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668210E-BBE2-6710-0884-023E1A18971D}"/>
                </a:ext>
              </a:extLst>
            </p:cNvPr>
            <p:cNvGrpSpPr/>
            <p:nvPr/>
          </p:nvGrpSpPr>
          <p:grpSpPr>
            <a:xfrm>
              <a:off x="824435" y="2617142"/>
              <a:ext cx="2112328" cy="2423815"/>
              <a:chOff x="4995559" y="2037755"/>
              <a:chExt cx="2112328" cy="2423815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E41505E-880D-355B-B2FC-22AD4DF56DA1}"/>
                  </a:ext>
                </a:extLst>
              </p:cNvPr>
              <p:cNvSpPr/>
              <p:nvPr/>
            </p:nvSpPr>
            <p:spPr>
              <a:xfrm>
                <a:off x="6096000" y="2037755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5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85F6E5D-E460-3973-6D17-8F3C65E77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6614" y="2499420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01B1A11-8257-49DF-20C7-44A46C2591E2}"/>
                  </a:ext>
                </a:extLst>
              </p:cNvPr>
              <p:cNvSpPr/>
              <p:nvPr/>
            </p:nvSpPr>
            <p:spPr>
              <a:xfrm>
                <a:off x="5545781" y="301883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E46F187-6750-81B2-01AD-8AABC4AD4753}"/>
                  </a:ext>
                </a:extLst>
              </p:cNvPr>
              <p:cNvSpPr/>
              <p:nvPr/>
            </p:nvSpPr>
            <p:spPr>
              <a:xfrm>
                <a:off x="6646222" y="301883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535BAD6-E708-0B99-7F84-DF0F55B7394F}"/>
                  </a:ext>
                </a:extLst>
              </p:cNvPr>
              <p:cNvCxnSpPr>
                <a:cxnSpLocks/>
                <a:stCxn id="22" idx="4"/>
                <a:endCxn id="25" idx="0"/>
              </p:cNvCxnSpPr>
              <p:nvPr/>
            </p:nvCxnSpPr>
            <p:spPr>
              <a:xfrm>
                <a:off x="6326833" y="2499420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4C5C1B66-1E32-A4D8-85EE-F7A01855C5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6392" y="3475436"/>
                <a:ext cx="550218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39D2795-A482-2E61-EA71-3CFF5C7D44A3}"/>
                  </a:ext>
                </a:extLst>
              </p:cNvPr>
              <p:cNvSpPr/>
              <p:nvPr/>
            </p:nvSpPr>
            <p:spPr>
              <a:xfrm>
                <a:off x="4995559" y="3994846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34FF2CB-E746-3379-12AE-4D1D8147ABE2}"/>
                  </a:ext>
                </a:extLst>
              </p:cNvPr>
              <p:cNvSpPr/>
              <p:nvPr/>
            </p:nvSpPr>
            <p:spPr>
              <a:xfrm>
                <a:off x="6096003" y="3999905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5226F44-7513-8DA1-D629-E3BF3321D4D2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>
                <a:off x="5776614" y="3480495"/>
                <a:ext cx="550222" cy="519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34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F6D85-DCDE-2337-471C-9CAA991541C7}"/>
              </a:ext>
            </a:extLst>
          </p:cNvPr>
          <p:cNvSpPr txBox="1"/>
          <p:nvPr/>
        </p:nvSpPr>
        <p:spPr>
          <a:xfrm>
            <a:off x="244350" y="200085"/>
            <a:ext cx="240001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코드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9DEE2B4-1B52-0520-4FEF-FB396646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3" y="1173250"/>
            <a:ext cx="11240474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643</Words>
  <Application>Microsoft Office PowerPoint</Application>
  <PresentationFormat>와이드스크린</PresentationFormat>
  <Paragraphs>239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경기천년제목 Medium</vt:lpstr>
      <vt:lpstr>맑은 고딕</vt:lpstr>
      <vt:lpstr>궁서</vt:lpstr>
      <vt:lpstr>Arial</vt:lpstr>
      <vt:lpstr>경기천년제목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우진</dc:creator>
  <cp:lastModifiedBy>이 우진</cp:lastModifiedBy>
  <cp:revision>2</cp:revision>
  <dcterms:created xsi:type="dcterms:W3CDTF">2023-02-02T01:53:24Z</dcterms:created>
  <dcterms:modified xsi:type="dcterms:W3CDTF">2023-02-02T08:11:18Z</dcterms:modified>
</cp:coreProperties>
</file>