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2E86C-785D-4F20-9E04-6D479C020107}" v="237" dt="2023-01-31T14:32:41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JaeJun" userId="ea7469f0f0cfb08b" providerId="LiveId" clId="{6A32E86C-785D-4F20-9E04-6D479C020107}"/>
    <pc:docChg chg="undo custSel addSld modSld">
      <pc:chgData name="Yeo JaeJun" userId="ea7469f0f0cfb08b" providerId="LiveId" clId="{6A32E86C-785D-4F20-9E04-6D479C020107}" dt="2023-01-31T14:33:09.857" v="668" actId="1076"/>
      <pc:docMkLst>
        <pc:docMk/>
      </pc:docMkLst>
      <pc:sldChg chg="addSp delSp modSp mod delAnim modAnim">
        <pc:chgData name="Yeo JaeJun" userId="ea7469f0f0cfb08b" providerId="LiveId" clId="{6A32E86C-785D-4F20-9E04-6D479C020107}" dt="2023-01-31T14:24:06.826" v="544" actId="1076"/>
        <pc:sldMkLst>
          <pc:docMk/>
          <pc:sldMk cId="2124759454" sldId="256"/>
        </pc:sldMkLst>
        <pc:spChg chg="mod">
          <ac:chgData name="Yeo JaeJun" userId="ea7469f0f0cfb08b" providerId="LiveId" clId="{6A32E86C-785D-4F20-9E04-6D479C020107}" dt="2023-01-31T14:23:48.673" v="536" actId="113"/>
          <ac:spMkLst>
            <pc:docMk/>
            <pc:sldMk cId="2124759454" sldId="256"/>
            <ac:spMk id="4" creationId="{04943462-F36C-4D97-74A4-16E1CDEA932F}"/>
          </ac:spMkLst>
        </pc:spChg>
        <pc:spChg chg="mod">
          <ac:chgData name="Yeo JaeJun" userId="ea7469f0f0cfb08b" providerId="LiveId" clId="{6A32E86C-785D-4F20-9E04-6D479C020107}" dt="2023-01-31T14:23:50.076" v="537" actId="113"/>
          <ac:spMkLst>
            <pc:docMk/>
            <pc:sldMk cId="2124759454" sldId="256"/>
            <ac:spMk id="5" creationId="{E4DDBEB8-BBEE-87BF-54FD-55C018CCD541}"/>
          </ac:spMkLst>
        </pc:spChg>
        <pc:spChg chg="mod">
          <ac:chgData name="Yeo JaeJun" userId="ea7469f0f0cfb08b" providerId="LiveId" clId="{6A32E86C-785D-4F20-9E04-6D479C020107}" dt="2023-01-31T14:23:51.152" v="538" actId="113"/>
          <ac:spMkLst>
            <pc:docMk/>
            <pc:sldMk cId="2124759454" sldId="256"/>
            <ac:spMk id="6" creationId="{C2815720-BC43-F0B0-8E3F-3BC8877E7268}"/>
          </ac:spMkLst>
        </pc:spChg>
        <pc:spChg chg="mod">
          <ac:chgData name="Yeo JaeJun" userId="ea7469f0f0cfb08b" providerId="LiveId" clId="{6A32E86C-785D-4F20-9E04-6D479C020107}" dt="2023-01-31T14:23:55.946" v="540" actId="113"/>
          <ac:spMkLst>
            <pc:docMk/>
            <pc:sldMk cId="2124759454" sldId="256"/>
            <ac:spMk id="8" creationId="{6A97AA53-7B15-583A-F809-8B3B6455E75F}"/>
          </ac:spMkLst>
        </pc:spChg>
        <pc:spChg chg="mod">
          <ac:chgData name="Yeo JaeJun" userId="ea7469f0f0cfb08b" providerId="LiveId" clId="{6A32E86C-785D-4F20-9E04-6D479C020107}" dt="2023-01-31T14:23:58.897" v="541" actId="113"/>
          <ac:spMkLst>
            <pc:docMk/>
            <pc:sldMk cId="2124759454" sldId="256"/>
            <ac:spMk id="9" creationId="{C953243B-77D7-CE8D-4318-C39C2D9982E5}"/>
          </ac:spMkLst>
        </pc:spChg>
        <pc:spChg chg="mod">
          <ac:chgData name="Yeo JaeJun" userId="ea7469f0f0cfb08b" providerId="LiveId" clId="{6A32E86C-785D-4F20-9E04-6D479C020107}" dt="2023-01-31T14:24:00.017" v="542" actId="113"/>
          <ac:spMkLst>
            <pc:docMk/>
            <pc:sldMk cId="2124759454" sldId="256"/>
            <ac:spMk id="10" creationId="{17289F0C-0CC2-8F17-6127-337A995E0B94}"/>
          </ac:spMkLst>
        </pc:spChg>
        <pc:spChg chg="add del">
          <ac:chgData name="Yeo JaeJun" userId="ea7469f0f0cfb08b" providerId="LiveId" clId="{6A32E86C-785D-4F20-9E04-6D479C020107}" dt="2023-01-31T14:03:47.467" v="9" actId="21"/>
          <ac:spMkLst>
            <pc:docMk/>
            <pc:sldMk cId="2124759454" sldId="256"/>
            <ac:spMk id="12" creationId="{77CDCB31-B569-9B53-50BD-461CA978944E}"/>
          </ac:spMkLst>
        </pc:spChg>
        <pc:spChg chg="add del">
          <ac:chgData name="Yeo JaeJun" userId="ea7469f0f0cfb08b" providerId="LiveId" clId="{6A32E86C-785D-4F20-9E04-6D479C020107}" dt="2023-01-31T14:03:47.467" v="9" actId="21"/>
          <ac:spMkLst>
            <pc:docMk/>
            <pc:sldMk cId="2124759454" sldId="256"/>
            <ac:spMk id="13" creationId="{65B1BC84-E4F9-33C9-5C04-5EE85B03B598}"/>
          </ac:spMkLst>
        </pc:spChg>
        <pc:spChg chg="mod">
          <ac:chgData name="Yeo JaeJun" userId="ea7469f0f0cfb08b" providerId="LiveId" clId="{6A32E86C-785D-4F20-9E04-6D479C020107}" dt="2023-01-31T14:10:16.918" v="259" actId="1076"/>
          <ac:spMkLst>
            <pc:docMk/>
            <pc:sldMk cId="2124759454" sldId="256"/>
            <ac:spMk id="15" creationId="{AAD240D5-2098-CA7A-A3C4-F40A61F9F9B7}"/>
          </ac:spMkLst>
        </pc:spChg>
        <pc:spChg chg="mod">
          <ac:chgData name="Yeo JaeJun" userId="ea7469f0f0cfb08b" providerId="LiveId" clId="{6A32E86C-785D-4F20-9E04-6D479C020107}" dt="2023-01-31T14:24:01.423" v="543" actId="113"/>
          <ac:spMkLst>
            <pc:docMk/>
            <pc:sldMk cId="2124759454" sldId="256"/>
            <ac:spMk id="17" creationId="{3F70A329-8B28-5AC2-3726-BBD202A36502}"/>
          </ac:spMkLst>
        </pc:spChg>
        <pc:spChg chg="del">
          <ac:chgData name="Yeo JaeJun" userId="ea7469f0f0cfb08b" providerId="LiveId" clId="{6A32E86C-785D-4F20-9E04-6D479C020107}" dt="2023-01-31T14:03:37.349" v="6" actId="478"/>
          <ac:spMkLst>
            <pc:docMk/>
            <pc:sldMk cId="2124759454" sldId="256"/>
            <ac:spMk id="24" creationId="{4BBE03CE-5C83-54D5-9F1E-4B9D2E68C893}"/>
          </ac:spMkLst>
        </pc:spChg>
        <pc:spChg chg="del">
          <ac:chgData name="Yeo JaeJun" userId="ea7469f0f0cfb08b" providerId="LiveId" clId="{6A32E86C-785D-4F20-9E04-6D479C020107}" dt="2023-01-31T14:03:37.349" v="6" actId="478"/>
          <ac:spMkLst>
            <pc:docMk/>
            <pc:sldMk cId="2124759454" sldId="256"/>
            <ac:spMk id="25" creationId="{51316392-11B8-5951-0AE9-F81726D24FDA}"/>
          </ac:spMkLst>
        </pc:spChg>
        <pc:spChg chg="mod">
          <ac:chgData name="Yeo JaeJun" userId="ea7469f0f0cfb08b" providerId="LiveId" clId="{6A32E86C-785D-4F20-9E04-6D479C020107}" dt="2023-01-31T14:23:54.841" v="539" actId="113"/>
          <ac:spMkLst>
            <pc:docMk/>
            <pc:sldMk cId="2124759454" sldId="256"/>
            <ac:spMk id="26" creationId="{30D3080C-4824-DDA1-9F7E-B309FA8A561B}"/>
          </ac:spMkLst>
        </pc:spChg>
        <pc:spChg chg="del">
          <ac:chgData name="Yeo JaeJun" userId="ea7469f0f0cfb08b" providerId="LiveId" clId="{6A32E86C-785D-4F20-9E04-6D479C020107}" dt="2023-01-31T14:03:34.201" v="5" actId="478"/>
          <ac:spMkLst>
            <pc:docMk/>
            <pc:sldMk cId="2124759454" sldId="256"/>
            <ac:spMk id="27" creationId="{ABAA4E42-8848-C9A0-D47C-5CBF70B003AC}"/>
          </ac:spMkLst>
        </pc:spChg>
        <pc:spChg chg="del">
          <ac:chgData name="Yeo JaeJun" userId="ea7469f0f0cfb08b" providerId="LiveId" clId="{6A32E86C-785D-4F20-9E04-6D479C020107}" dt="2023-01-31T14:03:34.201" v="5" actId="478"/>
          <ac:spMkLst>
            <pc:docMk/>
            <pc:sldMk cId="2124759454" sldId="256"/>
            <ac:spMk id="28" creationId="{EFFCAA76-05ED-F438-0D9C-F2E33DCB8223}"/>
          </ac:spMkLst>
        </pc:spChg>
        <pc:spChg chg="add mod">
          <ac:chgData name="Yeo JaeJun" userId="ea7469f0f0cfb08b" providerId="LiveId" clId="{6A32E86C-785D-4F20-9E04-6D479C020107}" dt="2023-01-31T14:03:59.178" v="12"/>
          <ac:spMkLst>
            <pc:docMk/>
            <pc:sldMk cId="2124759454" sldId="256"/>
            <ac:spMk id="29" creationId="{637F7E57-C5E4-CF79-AD32-C903531D4162}"/>
          </ac:spMkLst>
        </pc:spChg>
        <pc:spChg chg="add mod">
          <ac:chgData name="Yeo JaeJun" userId="ea7469f0f0cfb08b" providerId="LiveId" clId="{6A32E86C-785D-4F20-9E04-6D479C020107}" dt="2023-01-31T14:03:59.178" v="12"/>
          <ac:spMkLst>
            <pc:docMk/>
            <pc:sldMk cId="2124759454" sldId="256"/>
            <ac:spMk id="30" creationId="{C2EB21D1-59D1-62A5-055D-D2C6A1E2B6FD}"/>
          </ac:spMkLst>
        </pc:spChg>
        <pc:spChg chg="add mod">
          <ac:chgData name="Yeo JaeJun" userId="ea7469f0f0cfb08b" providerId="LiveId" clId="{6A32E86C-785D-4F20-9E04-6D479C020107}" dt="2023-01-31T14:24:06.826" v="544" actId="1076"/>
          <ac:spMkLst>
            <pc:docMk/>
            <pc:sldMk cId="2124759454" sldId="256"/>
            <ac:spMk id="31" creationId="{D5B47B1E-4777-6647-9ECD-89BB3AE3D3BB}"/>
          </ac:spMkLst>
        </pc:spChg>
        <pc:spChg chg="add mod">
          <ac:chgData name="Yeo JaeJun" userId="ea7469f0f0cfb08b" providerId="LiveId" clId="{6A32E86C-785D-4F20-9E04-6D479C020107}" dt="2023-01-31T14:20:33.726" v="500" actId="1076"/>
          <ac:spMkLst>
            <pc:docMk/>
            <pc:sldMk cId="2124759454" sldId="256"/>
            <ac:spMk id="32" creationId="{72D46BE9-A62B-1C80-B7B3-38D6C14CB862}"/>
          </ac:spMkLst>
        </pc:spChg>
        <pc:spChg chg="add mod">
          <ac:chgData name="Yeo JaeJun" userId="ea7469f0f0cfb08b" providerId="LiveId" clId="{6A32E86C-785D-4F20-9E04-6D479C020107}" dt="2023-01-31T14:21:32.182" v="502" actId="571"/>
          <ac:spMkLst>
            <pc:docMk/>
            <pc:sldMk cId="2124759454" sldId="256"/>
            <ac:spMk id="33" creationId="{1A786F76-CF9D-8345-0149-33FB787026AD}"/>
          </ac:spMkLst>
        </pc:spChg>
        <pc:spChg chg="add mod">
          <ac:chgData name="Yeo JaeJun" userId="ea7469f0f0cfb08b" providerId="LiveId" clId="{6A32E86C-785D-4F20-9E04-6D479C020107}" dt="2023-01-31T14:21:32.182" v="502" actId="571"/>
          <ac:spMkLst>
            <pc:docMk/>
            <pc:sldMk cId="2124759454" sldId="256"/>
            <ac:spMk id="34" creationId="{D98DD291-D658-B2C0-5B12-F8F3A9C2026C}"/>
          </ac:spMkLst>
        </pc:spChg>
        <pc:spChg chg="add mod">
          <ac:chgData name="Yeo JaeJun" userId="ea7469f0f0cfb08b" providerId="LiveId" clId="{6A32E86C-785D-4F20-9E04-6D479C020107}" dt="2023-01-31T14:21:42.602" v="504" actId="571"/>
          <ac:spMkLst>
            <pc:docMk/>
            <pc:sldMk cId="2124759454" sldId="256"/>
            <ac:spMk id="35" creationId="{B79EBD57-BF41-D935-515C-9BF7850B2648}"/>
          </ac:spMkLst>
        </pc:spChg>
        <pc:spChg chg="add mod">
          <ac:chgData name="Yeo JaeJun" userId="ea7469f0f0cfb08b" providerId="LiveId" clId="{6A32E86C-785D-4F20-9E04-6D479C020107}" dt="2023-01-31T14:21:42.602" v="504" actId="571"/>
          <ac:spMkLst>
            <pc:docMk/>
            <pc:sldMk cId="2124759454" sldId="256"/>
            <ac:spMk id="36" creationId="{EC8DDE4A-3997-E9DB-FAA9-C05E51EEEF2E}"/>
          </ac:spMkLst>
        </pc:spChg>
        <pc:spChg chg="add mod">
          <ac:chgData name="Yeo JaeJun" userId="ea7469f0f0cfb08b" providerId="LiveId" clId="{6A32E86C-785D-4F20-9E04-6D479C020107}" dt="2023-01-31T14:21:42.602" v="504" actId="571"/>
          <ac:spMkLst>
            <pc:docMk/>
            <pc:sldMk cId="2124759454" sldId="256"/>
            <ac:spMk id="37" creationId="{0CC31DC4-0E53-759D-0FA5-08A4E2AFEDC6}"/>
          </ac:spMkLst>
        </pc:spChg>
        <pc:spChg chg="add mod">
          <ac:chgData name="Yeo JaeJun" userId="ea7469f0f0cfb08b" providerId="LiveId" clId="{6A32E86C-785D-4F20-9E04-6D479C020107}" dt="2023-01-31T14:21:42.602" v="504" actId="571"/>
          <ac:spMkLst>
            <pc:docMk/>
            <pc:sldMk cId="2124759454" sldId="256"/>
            <ac:spMk id="38" creationId="{8F7DA45F-45BA-87D8-0903-AD2EF5587887}"/>
          </ac:spMkLst>
        </pc:spChg>
      </pc:sldChg>
      <pc:sldChg chg="addSp delSp modSp mod">
        <pc:chgData name="Yeo JaeJun" userId="ea7469f0f0cfb08b" providerId="LiveId" clId="{6A32E86C-785D-4F20-9E04-6D479C020107}" dt="2023-01-31T14:33:09.857" v="668" actId="1076"/>
        <pc:sldMkLst>
          <pc:docMk/>
          <pc:sldMk cId="3543246269" sldId="257"/>
        </pc:sldMkLst>
        <pc:spChg chg="mod">
          <ac:chgData name="Yeo JaeJun" userId="ea7469f0f0cfb08b" providerId="LiveId" clId="{6A32E86C-785D-4F20-9E04-6D479C020107}" dt="2023-01-31T14:33:09.857" v="668" actId="1076"/>
          <ac:spMkLst>
            <pc:docMk/>
            <pc:sldMk cId="3543246269" sldId="257"/>
            <ac:spMk id="4" creationId="{41B77773-5B14-C3D6-767D-39F3DF2F20B5}"/>
          </ac:spMkLst>
        </pc:spChg>
        <pc:spChg chg="add del mod">
          <ac:chgData name="Yeo JaeJun" userId="ea7469f0f0cfb08b" providerId="LiveId" clId="{6A32E86C-785D-4F20-9E04-6D479C020107}" dt="2023-01-31T14:03:56.403" v="11" actId="21"/>
          <ac:spMkLst>
            <pc:docMk/>
            <pc:sldMk cId="3543246269" sldId="257"/>
            <ac:spMk id="5" creationId="{42A36010-313D-D0FE-B672-8F433BCB0CE8}"/>
          </ac:spMkLst>
        </pc:spChg>
        <pc:spChg chg="add del mod">
          <ac:chgData name="Yeo JaeJun" userId="ea7469f0f0cfb08b" providerId="LiveId" clId="{6A32E86C-785D-4F20-9E04-6D479C020107}" dt="2023-01-31T14:03:56.403" v="11" actId="21"/>
          <ac:spMkLst>
            <pc:docMk/>
            <pc:sldMk cId="3543246269" sldId="257"/>
            <ac:spMk id="6" creationId="{580D3F3E-A4CC-5064-C598-A0E887C6C449}"/>
          </ac:spMkLst>
        </pc:spChg>
      </pc:sldChg>
      <pc:sldChg chg="addSp delSp modSp new mod addAnim delAnim modAnim">
        <pc:chgData name="Yeo JaeJun" userId="ea7469f0f0cfb08b" providerId="LiveId" clId="{6A32E86C-785D-4F20-9E04-6D479C020107}" dt="2023-01-31T14:24:15.621" v="548" actId="113"/>
        <pc:sldMkLst>
          <pc:docMk/>
          <pc:sldMk cId="2521436031" sldId="258"/>
        </pc:sldMkLst>
        <pc:spChg chg="del">
          <ac:chgData name="Yeo JaeJun" userId="ea7469f0f0cfb08b" providerId="LiveId" clId="{6A32E86C-785D-4F20-9E04-6D479C020107}" dt="2023-01-31T14:04:24.747" v="16" actId="478"/>
          <ac:spMkLst>
            <pc:docMk/>
            <pc:sldMk cId="2521436031" sldId="258"/>
            <ac:spMk id="2" creationId="{540161E2-5629-6720-A889-D2404524A9E8}"/>
          </ac:spMkLst>
        </pc:spChg>
        <pc:spChg chg="del">
          <ac:chgData name="Yeo JaeJun" userId="ea7469f0f0cfb08b" providerId="LiveId" clId="{6A32E86C-785D-4F20-9E04-6D479C020107}" dt="2023-01-31T14:04:24.747" v="16" actId="478"/>
          <ac:spMkLst>
            <pc:docMk/>
            <pc:sldMk cId="2521436031" sldId="258"/>
            <ac:spMk id="3" creationId="{C294F589-1CD6-58FB-B183-E1E8E88A327A}"/>
          </ac:spMkLst>
        </pc:spChg>
        <pc:spChg chg="add mod">
          <ac:chgData name="Yeo JaeJun" userId="ea7469f0f0cfb08b" providerId="LiveId" clId="{6A32E86C-785D-4F20-9E04-6D479C020107}" dt="2023-01-31T14:13:32.786" v="363" actId="1076"/>
          <ac:spMkLst>
            <pc:docMk/>
            <pc:sldMk cId="2521436031" sldId="258"/>
            <ac:spMk id="4" creationId="{7A44CB66-391B-212E-68F9-0B12D7242BD3}"/>
          </ac:spMkLst>
        </pc:spChg>
        <pc:spChg chg="add mod">
          <ac:chgData name="Yeo JaeJun" userId="ea7469f0f0cfb08b" providerId="LiveId" clId="{6A32E86C-785D-4F20-9E04-6D479C020107}" dt="2023-01-31T14:24:11.738" v="546" actId="113"/>
          <ac:spMkLst>
            <pc:docMk/>
            <pc:sldMk cId="2521436031" sldId="258"/>
            <ac:spMk id="5" creationId="{4FFA3829-1CDC-7BD1-D282-F51C4EA5A40B}"/>
          </ac:spMkLst>
        </pc:spChg>
        <pc:spChg chg="add mod">
          <ac:chgData name="Yeo JaeJun" userId="ea7469f0f0cfb08b" providerId="LiveId" clId="{6A32E86C-785D-4F20-9E04-6D479C020107}" dt="2023-01-31T14:24:10.649" v="545" actId="113"/>
          <ac:spMkLst>
            <pc:docMk/>
            <pc:sldMk cId="2521436031" sldId="258"/>
            <ac:spMk id="6" creationId="{C227078B-4928-373F-4CBC-1BFA063A6012}"/>
          </ac:spMkLst>
        </pc:spChg>
        <pc:spChg chg="add mod">
          <ac:chgData name="Yeo JaeJun" userId="ea7469f0f0cfb08b" providerId="LiveId" clId="{6A32E86C-785D-4F20-9E04-6D479C020107}" dt="2023-01-31T14:24:14.466" v="547" actId="113"/>
          <ac:spMkLst>
            <pc:docMk/>
            <pc:sldMk cId="2521436031" sldId="258"/>
            <ac:spMk id="7" creationId="{A9CA316A-3B9F-C50A-7CD0-E34CA137C6E3}"/>
          </ac:spMkLst>
        </pc:spChg>
        <pc:spChg chg="add mod">
          <ac:chgData name="Yeo JaeJun" userId="ea7469f0f0cfb08b" providerId="LiveId" clId="{6A32E86C-785D-4F20-9E04-6D479C020107}" dt="2023-01-31T14:13:41.830" v="364" actId="1076"/>
          <ac:spMkLst>
            <pc:docMk/>
            <pc:sldMk cId="2521436031" sldId="258"/>
            <ac:spMk id="8" creationId="{099E2919-6E36-E151-6557-5376854F5217}"/>
          </ac:spMkLst>
        </pc:spChg>
        <pc:spChg chg="add mod">
          <ac:chgData name="Yeo JaeJun" userId="ea7469f0f0cfb08b" providerId="LiveId" clId="{6A32E86C-785D-4F20-9E04-6D479C020107}" dt="2023-01-31T14:13:41.830" v="364" actId="1076"/>
          <ac:spMkLst>
            <pc:docMk/>
            <pc:sldMk cId="2521436031" sldId="258"/>
            <ac:spMk id="9" creationId="{F6826BA2-20AD-D5DD-F510-E7018C949564}"/>
          </ac:spMkLst>
        </pc:spChg>
        <pc:spChg chg="add del mod">
          <ac:chgData name="Yeo JaeJun" userId="ea7469f0f0cfb08b" providerId="LiveId" clId="{6A32E86C-785D-4F20-9E04-6D479C020107}" dt="2023-01-31T14:12:12.414" v="337" actId="478"/>
          <ac:spMkLst>
            <pc:docMk/>
            <pc:sldMk cId="2521436031" sldId="258"/>
            <ac:spMk id="10" creationId="{6C039DA3-DD67-5189-406C-E2100867F779}"/>
          </ac:spMkLst>
        </pc:spChg>
        <pc:spChg chg="add del mod">
          <ac:chgData name="Yeo JaeJun" userId="ea7469f0f0cfb08b" providerId="LiveId" clId="{6A32E86C-785D-4F20-9E04-6D479C020107}" dt="2023-01-31T14:12:12.414" v="337" actId="478"/>
          <ac:spMkLst>
            <pc:docMk/>
            <pc:sldMk cId="2521436031" sldId="258"/>
            <ac:spMk id="11" creationId="{87B4A57A-3F3C-2221-B308-CC828BC551B7}"/>
          </ac:spMkLst>
        </pc:spChg>
        <pc:spChg chg="add mod">
          <ac:chgData name="Yeo JaeJun" userId="ea7469f0f0cfb08b" providerId="LiveId" clId="{6A32E86C-785D-4F20-9E04-6D479C020107}" dt="2023-01-31T14:11:57.725" v="331"/>
          <ac:spMkLst>
            <pc:docMk/>
            <pc:sldMk cId="2521436031" sldId="258"/>
            <ac:spMk id="12" creationId="{B09BE362-E8BB-3E7D-2820-91F0E1DA51B7}"/>
          </ac:spMkLst>
        </pc:spChg>
        <pc:spChg chg="add mod">
          <ac:chgData name="Yeo JaeJun" userId="ea7469f0f0cfb08b" providerId="LiveId" clId="{6A32E86C-785D-4F20-9E04-6D479C020107}" dt="2023-01-31T14:11:57.725" v="331"/>
          <ac:spMkLst>
            <pc:docMk/>
            <pc:sldMk cId="2521436031" sldId="258"/>
            <ac:spMk id="13" creationId="{48062204-6279-BB05-8C84-AD99942AB510}"/>
          </ac:spMkLst>
        </pc:spChg>
        <pc:spChg chg="add del mod">
          <ac:chgData name="Yeo JaeJun" userId="ea7469f0f0cfb08b" providerId="LiveId" clId="{6A32E86C-785D-4F20-9E04-6D479C020107}" dt="2023-01-31T14:12:37.337" v="344" actId="207"/>
          <ac:spMkLst>
            <pc:docMk/>
            <pc:sldMk cId="2521436031" sldId="258"/>
            <ac:spMk id="14" creationId="{9A07154C-B0D9-8C95-247F-120EE7E41F9E}"/>
          </ac:spMkLst>
        </pc:spChg>
        <pc:spChg chg="add del mod">
          <ac:chgData name="Yeo JaeJun" userId="ea7469f0f0cfb08b" providerId="LiveId" clId="{6A32E86C-785D-4F20-9E04-6D479C020107}" dt="2023-01-31T14:12:54.757" v="349" actId="14100"/>
          <ac:spMkLst>
            <pc:docMk/>
            <pc:sldMk cId="2521436031" sldId="258"/>
            <ac:spMk id="15" creationId="{5A9BB79D-F021-8CA2-3FA2-07E35ADDC50A}"/>
          </ac:spMkLst>
        </pc:spChg>
        <pc:spChg chg="add mod">
          <ac:chgData name="Yeo JaeJun" userId="ea7469f0f0cfb08b" providerId="LiveId" clId="{6A32E86C-785D-4F20-9E04-6D479C020107}" dt="2023-01-31T14:24:15.621" v="548" actId="113"/>
          <ac:spMkLst>
            <pc:docMk/>
            <pc:sldMk cId="2521436031" sldId="258"/>
            <ac:spMk id="16" creationId="{54387DA2-1B18-DED2-2D2C-7DDF52528880}"/>
          </ac:spMkLst>
        </pc:spChg>
        <pc:spChg chg="add mod">
          <ac:chgData name="Yeo JaeJun" userId="ea7469f0f0cfb08b" providerId="LiveId" clId="{6A32E86C-785D-4F20-9E04-6D479C020107}" dt="2023-01-31T14:13:45.186" v="365" actId="1076"/>
          <ac:spMkLst>
            <pc:docMk/>
            <pc:sldMk cId="2521436031" sldId="258"/>
            <ac:spMk id="17" creationId="{4E7852F9-3AF0-E621-3B97-248F382F8C5B}"/>
          </ac:spMkLst>
        </pc:spChg>
      </pc:sldChg>
      <pc:sldChg chg="addSp delSp modSp new mod">
        <pc:chgData name="Yeo JaeJun" userId="ea7469f0f0cfb08b" providerId="LiveId" clId="{6A32E86C-785D-4F20-9E04-6D479C020107}" dt="2023-01-31T14:24:20.347" v="551" actId="113"/>
        <pc:sldMkLst>
          <pc:docMk/>
          <pc:sldMk cId="1901952418" sldId="259"/>
        </pc:sldMkLst>
        <pc:spChg chg="del">
          <ac:chgData name="Yeo JaeJun" userId="ea7469f0f0cfb08b" providerId="LiveId" clId="{6A32E86C-785D-4F20-9E04-6D479C020107}" dt="2023-01-31T14:15:19.848" v="374" actId="478"/>
          <ac:spMkLst>
            <pc:docMk/>
            <pc:sldMk cId="1901952418" sldId="259"/>
            <ac:spMk id="2" creationId="{8EFB93E2-92A3-9F09-4FAF-79D8903EC94D}"/>
          </ac:spMkLst>
        </pc:spChg>
        <pc:spChg chg="del">
          <ac:chgData name="Yeo JaeJun" userId="ea7469f0f0cfb08b" providerId="LiveId" clId="{6A32E86C-785D-4F20-9E04-6D479C020107}" dt="2023-01-31T14:15:19.848" v="374" actId="478"/>
          <ac:spMkLst>
            <pc:docMk/>
            <pc:sldMk cId="1901952418" sldId="259"/>
            <ac:spMk id="3" creationId="{145380D8-895C-9BB0-FD87-DCCD170A8238}"/>
          </ac:spMkLst>
        </pc:spChg>
        <pc:spChg chg="add mod">
          <ac:chgData name="Yeo JaeJun" userId="ea7469f0f0cfb08b" providerId="LiveId" clId="{6A32E86C-785D-4F20-9E04-6D479C020107}" dt="2023-01-31T14:15:23.306" v="375"/>
          <ac:spMkLst>
            <pc:docMk/>
            <pc:sldMk cId="1901952418" sldId="259"/>
            <ac:spMk id="4" creationId="{2C97424A-F09A-8942-00A6-DC2E120C5AFA}"/>
          </ac:spMkLst>
        </pc:spChg>
        <pc:spChg chg="add mod">
          <ac:chgData name="Yeo JaeJun" userId="ea7469f0f0cfb08b" providerId="LiveId" clId="{6A32E86C-785D-4F20-9E04-6D479C020107}" dt="2023-01-31T14:24:18.023" v="549" actId="113"/>
          <ac:spMkLst>
            <pc:docMk/>
            <pc:sldMk cId="1901952418" sldId="259"/>
            <ac:spMk id="5" creationId="{3D3241FB-FB43-C4AA-ABC1-A936C0F16209}"/>
          </ac:spMkLst>
        </pc:spChg>
        <pc:spChg chg="add mod">
          <ac:chgData name="Yeo JaeJun" userId="ea7469f0f0cfb08b" providerId="LiveId" clId="{6A32E86C-785D-4F20-9E04-6D479C020107}" dt="2023-01-31T14:24:19.339" v="550" actId="113"/>
          <ac:spMkLst>
            <pc:docMk/>
            <pc:sldMk cId="1901952418" sldId="259"/>
            <ac:spMk id="6" creationId="{214FF178-AF2A-22A0-95B3-36CA4101645C}"/>
          </ac:spMkLst>
        </pc:spChg>
        <pc:spChg chg="add mod">
          <ac:chgData name="Yeo JaeJun" userId="ea7469f0f0cfb08b" providerId="LiveId" clId="{6A32E86C-785D-4F20-9E04-6D479C020107}" dt="2023-01-31T14:24:20.347" v="551" actId="113"/>
          <ac:spMkLst>
            <pc:docMk/>
            <pc:sldMk cId="1901952418" sldId="259"/>
            <ac:spMk id="7" creationId="{3CE608B2-F113-F82D-4573-5944E45BAEED}"/>
          </ac:spMkLst>
        </pc:spChg>
      </pc:sldChg>
      <pc:sldChg chg="addSp delSp modSp new mod delAnim modAnim">
        <pc:chgData name="Yeo JaeJun" userId="ea7469f0f0cfb08b" providerId="LiveId" clId="{6A32E86C-785D-4F20-9E04-6D479C020107}" dt="2023-01-31T14:24:26.996" v="555" actId="113"/>
        <pc:sldMkLst>
          <pc:docMk/>
          <pc:sldMk cId="4092756806" sldId="260"/>
        </pc:sldMkLst>
        <pc:spChg chg="del">
          <ac:chgData name="Yeo JaeJun" userId="ea7469f0f0cfb08b" providerId="LiveId" clId="{6A32E86C-785D-4F20-9E04-6D479C020107}" dt="2023-01-31T14:16:10.511" v="389" actId="478"/>
          <ac:spMkLst>
            <pc:docMk/>
            <pc:sldMk cId="4092756806" sldId="260"/>
            <ac:spMk id="2" creationId="{AEC203A9-6AE4-F789-0C7C-338FF2CF6F8F}"/>
          </ac:spMkLst>
        </pc:spChg>
        <pc:spChg chg="del">
          <ac:chgData name="Yeo JaeJun" userId="ea7469f0f0cfb08b" providerId="LiveId" clId="{6A32E86C-785D-4F20-9E04-6D479C020107}" dt="2023-01-31T14:16:10.511" v="389" actId="478"/>
          <ac:spMkLst>
            <pc:docMk/>
            <pc:sldMk cId="4092756806" sldId="260"/>
            <ac:spMk id="3" creationId="{B5FD1054-6645-96E8-C263-6DE2B4A42966}"/>
          </ac:spMkLst>
        </pc:spChg>
        <pc:spChg chg="add mod">
          <ac:chgData name="Yeo JaeJun" userId="ea7469f0f0cfb08b" providerId="LiveId" clId="{6A32E86C-785D-4F20-9E04-6D479C020107}" dt="2023-01-31T14:16:24.226" v="403" actId="20577"/>
          <ac:spMkLst>
            <pc:docMk/>
            <pc:sldMk cId="4092756806" sldId="260"/>
            <ac:spMk id="4" creationId="{85B1CEC9-4EE2-5F05-63F1-40B7A929997B}"/>
          </ac:spMkLst>
        </pc:spChg>
        <pc:spChg chg="add mod">
          <ac:chgData name="Yeo JaeJun" userId="ea7469f0f0cfb08b" providerId="LiveId" clId="{6A32E86C-785D-4F20-9E04-6D479C020107}" dt="2023-01-31T14:24:22.741" v="552" actId="113"/>
          <ac:spMkLst>
            <pc:docMk/>
            <pc:sldMk cId="4092756806" sldId="260"/>
            <ac:spMk id="5" creationId="{31F546FD-BCED-7CAE-9ACF-95FE9FB5236D}"/>
          </ac:spMkLst>
        </pc:spChg>
        <pc:spChg chg="add mod">
          <ac:chgData name="Yeo JaeJun" userId="ea7469f0f0cfb08b" providerId="LiveId" clId="{6A32E86C-785D-4F20-9E04-6D479C020107}" dt="2023-01-31T14:24:24.405" v="553" actId="113"/>
          <ac:spMkLst>
            <pc:docMk/>
            <pc:sldMk cId="4092756806" sldId="260"/>
            <ac:spMk id="6" creationId="{C995F76A-EA6E-05BB-9809-51EC565A3E91}"/>
          </ac:spMkLst>
        </pc:spChg>
        <pc:spChg chg="add mod">
          <ac:chgData name="Yeo JaeJun" userId="ea7469f0f0cfb08b" providerId="LiveId" clId="{6A32E86C-785D-4F20-9E04-6D479C020107}" dt="2023-01-31T14:24:25.903" v="554" actId="113"/>
          <ac:spMkLst>
            <pc:docMk/>
            <pc:sldMk cId="4092756806" sldId="260"/>
            <ac:spMk id="7" creationId="{FBE0E918-924F-AB60-DD47-49FC03508E1A}"/>
          </ac:spMkLst>
        </pc:spChg>
        <pc:spChg chg="add mod">
          <ac:chgData name="Yeo JaeJun" userId="ea7469f0f0cfb08b" providerId="LiveId" clId="{6A32E86C-785D-4F20-9E04-6D479C020107}" dt="2023-01-31T14:17:03.996" v="410" actId="1076"/>
          <ac:spMkLst>
            <pc:docMk/>
            <pc:sldMk cId="4092756806" sldId="260"/>
            <ac:spMk id="8" creationId="{45BAEB5E-6C26-B8ED-3FF2-1914E05B98C3}"/>
          </ac:spMkLst>
        </pc:spChg>
        <pc:spChg chg="add mod">
          <ac:chgData name="Yeo JaeJun" userId="ea7469f0f0cfb08b" providerId="LiveId" clId="{6A32E86C-785D-4F20-9E04-6D479C020107}" dt="2023-01-31T14:17:03.996" v="410" actId="1076"/>
          <ac:spMkLst>
            <pc:docMk/>
            <pc:sldMk cId="4092756806" sldId="260"/>
            <ac:spMk id="9" creationId="{4C8ACE27-2264-AEE5-514A-D1739D816BAD}"/>
          </ac:spMkLst>
        </pc:spChg>
        <pc:spChg chg="add mod">
          <ac:chgData name="Yeo JaeJun" userId="ea7469f0f0cfb08b" providerId="LiveId" clId="{6A32E86C-785D-4F20-9E04-6D479C020107}" dt="2023-01-31T14:24:26.996" v="555" actId="113"/>
          <ac:spMkLst>
            <pc:docMk/>
            <pc:sldMk cId="4092756806" sldId="260"/>
            <ac:spMk id="10" creationId="{11AFD4CB-3917-EB9E-2D45-D710E49396E1}"/>
          </ac:spMkLst>
        </pc:spChg>
        <pc:spChg chg="add mod">
          <ac:chgData name="Yeo JaeJun" userId="ea7469f0f0cfb08b" providerId="LiveId" clId="{6A32E86C-785D-4F20-9E04-6D479C020107}" dt="2023-01-31T14:17:38.112" v="416" actId="1076"/>
          <ac:spMkLst>
            <pc:docMk/>
            <pc:sldMk cId="4092756806" sldId="260"/>
            <ac:spMk id="11" creationId="{0DD40368-4BF9-48F2-5AD1-860579418303}"/>
          </ac:spMkLst>
        </pc:spChg>
        <pc:spChg chg="add del mod">
          <ac:chgData name="Yeo JaeJun" userId="ea7469f0f0cfb08b" providerId="LiveId" clId="{6A32E86C-785D-4F20-9E04-6D479C020107}" dt="2023-01-31T14:17:22.201" v="413" actId="478"/>
          <ac:spMkLst>
            <pc:docMk/>
            <pc:sldMk cId="4092756806" sldId="260"/>
            <ac:spMk id="12" creationId="{C6C96313-453A-6808-E0C3-AA720E740E5C}"/>
          </ac:spMkLst>
        </pc:spChg>
        <pc:spChg chg="add mod">
          <ac:chgData name="Yeo JaeJun" userId="ea7469f0f0cfb08b" providerId="LiveId" clId="{6A32E86C-785D-4F20-9E04-6D479C020107}" dt="2023-01-31T14:17:34.385" v="415"/>
          <ac:spMkLst>
            <pc:docMk/>
            <pc:sldMk cId="4092756806" sldId="260"/>
            <ac:spMk id="13" creationId="{18256164-D49E-5A70-9C65-3F2D7C4AEC9A}"/>
          </ac:spMkLst>
        </pc:spChg>
        <pc:spChg chg="add mod">
          <ac:chgData name="Yeo JaeJun" userId="ea7469f0f0cfb08b" providerId="LiveId" clId="{6A32E86C-785D-4F20-9E04-6D479C020107}" dt="2023-01-31T14:17:34.385" v="415"/>
          <ac:spMkLst>
            <pc:docMk/>
            <pc:sldMk cId="4092756806" sldId="260"/>
            <ac:spMk id="14" creationId="{565ABE69-96BD-074E-9435-E9218AF7D39D}"/>
          </ac:spMkLst>
        </pc:spChg>
        <pc:spChg chg="add mod">
          <ac:chgData name="Yeo JaeJun" userId="ea7469f0f0cfb08b" providerId="LiveId" clId="{6A32E86C-785D-4F20-9E04-6D479C020107}" dt="2023-01-31T14:17:34.385" v="415"/>
          <ac:spMkLst>
            <pc:docMk/>
            <pc:sldMk cId="4092756806" sldId="260"/>
            <ac:spMk id="15" creationId="{B519FD9A-6C63-73CC-F524-43F73D940785}"/>
          </ac:spMkLst>
        </pc:spChg>
        <pc:spChg chg="add del mod">
          <ac:chgData name="Yeo JaeJun" userId="ea7469f0f0cfb08b" providerId="LiveId" clId="{6A32E86C-785D-4F20-9E04-6D479C020107}" dt="2023-01-31T14:17:50.750" v="422" actId="478"/>
          <ac:spMkLst>
            <pc:docMk/>
            <pc:sldMk cId="4092756806" sldId="260"/>
            <ac:spMk id="16" creationId="{3A754354-EA18-203F-BBEE-025B162E2DD4}"/>
          </ac:spMkLst>
        </pc:spChg>
        <pc:spChg chg="add mod">
          <ac:chgData name="Yeo JaeJun" userId="ea7469f0f0cfb08b" providerId="LiveId" clId="{6A32E86C-785D-4F20-9E04-6D479C020107}" dt="2023-01-31T14:18:37.530" v="425" actId="14100"/>
          <ac:spMkLst>
            <pc:docMk/>
            <pc:sldMk cId="4092756806" sldId="260"/>
            <ac:spMk id="17" creationId="{CDFE9F3F-94A3-4C46-5333-FF7ACC301497}"/>
          </ac:spMkLst>
        </pc:spChg>
      </pc:sldChg>
      <pc:sldChg chg="addSp delSp modSp new mod modAnim">
        <pc:chgData name="Yeo JaeJun" userId="ea7469f0f0cfb08b" providerId="LiveId" clId="{6A32E86C-785D-4F20-9E04-6D479C020107}" dt="2023-01-31T14:24:33.179" v="558" actId="113"/>
        <pc:sldMkLst>
          <pc:docMk/>
          <pc:sldMk cId="3326353906" sldId="261"/>
        </pc:sldMkLst>
        <pc:spChg chg="del">
          <ac:chgData name="Yeo JaeJun" userId="ea7469f0f0cfb08b" providerId="LiveId" clId="{6A32E86C-785D-4F20-9E04-6D479C020107}" dt="2023-01-31T14:16:12.639" v="390" actId="478"/>
          <ac:spMkLst>
            <pc:docMk/>
            <pc:sldMk cId="3326353906" sldId="261"/>
            <ac:spMk id="2" creationId="{B2009FEC-447F-1B80-8A71-3E748DECEED5}"/>
          </ac:spMkLst>
        </pc:spChg>
        <pc:spChg chg="del">
          <ac:chgData name="Yeo JaeJun" userId="ea7469f0f0cfb08b" providerId="LiveId" clId="{6A32E86C-785D-4F20-9E04-6D479C020107}" dt="2023-01-31T14:16:12.639" v="390" actId="478"/>
          <ac:spMkLst>
            <pc:docMk/>
            <pc:sldMk cId="3326353906" sldId="261"/>
            <ac:spMk id="3" creationId="{CC084599-F4CB-88A0-5CBA-26A96316263D}"/>
          </ac:spMkLst>
        </pc:spChg>
        <pc:spChg chg="add mod">
          <ac:chgData name="Yeo JaeJun" userId="ea7469f0f0cfb08b" providerId="LiveId" clId="{6A32E86C-785D-4F20-9E04-6D479C020107}" dt="2023-01-31T14:19:14.990" v="428"/>
          <ac:spMkLst>
            <pc:docMk/>
            <pc:sldMk cId="3326353906" sldId="261"/>
            <ac:spMk id="4" creationId="{2101D25B-6BA8-A721-E6D1-899F67DA129F}"/>
          </ac:spMkLst>
        </pc:spChg>
        <pc:spChg chg="add mod">
          <ac:chgData name="Yeo JaeJun" userId="ea7469f0f0cfb08b" providerId="LiveId" clId="{6A32E86C-785D-4F20-9E04-6D479C020107}" dt="2023-01-31T14:24:29.234" v="556" actId="113"/>
          <ac:spMkLst>
            <pc:docMk/>
            <pc:sldMk cId="3326353906" sldId="261"/>
            <ac:spMk id="5" creationId="{94E82BD5-F921-0425-39EF-C742ACF01EF3}"/>
          </ac:spMkLst>
        </pc:spChg>
        <pc:spChg chg="add mod">
          <ac:chgData name="Yeo JaeJun" userId="ea7469f0f0cfb08b" providerId="LiveId" clId="{6A32E86C-785D-4F20-9E04-6D479C020107}" dt="2023-01-31T14:24:31.728" v="557" actId="113"/>
          <ac:spMkLst>
            <pc:docMk/>
            <pc:sldMk cId="3326353906" sldId="261"/>
            <ac:spMk id="6" creationId="{1FC5F269-6324-C87D-B8BB-5E81BD979AF6}"/>
          </ac:spMkLst>
        </pc:spChg>
        <pc:spChg chg="add mod">
          <ac:chgData name="Yeo JaeJun" userId="ea7469f0f0cfb08b" providerId="LiveId" clId="{6A32E86C-785D-4F20-9E04-6D479C020107}" dt="2023-01-31T14:24:33.179" v="558" actId="113"/>
          <ac:spMkLst>
            <pc:docMk/>
            <pc:sldMk cId="3326353906" sldId="261"/>
            <ac:spMk id="7" creationId="{423B84F1-5590-0549-04F4-8C6218DCB9FA}"/>
          </ac:spMkLst>
        </pc:spChg>
      </pc:sldChg>
      <pc:sldChg chg="addSp delSp modSp new mod delAnim modAnim">
        <pc:chgData name="Yeo JaeJun" userId="ea7469f0f0cfb08b" providerId="LiveId" clId="{6A32E86C-785D-4F20-9E04-6D479C020107}" dt="2023-01-31T14:26:41.544" v="598"/>
        <pc:sldMkLst>
          <pc:docMk/>
          <pc:sldMk cId="3930620455" sldId="262"/>
        </pc:sldMkLst>
        <pc:spChg chg="del">
          <ac:chgData name="Yeo JaeJun" userId="ea7469f0f0cfb08b" providerId="LiveId" clId="{6A32E86C-785D-4F20-9E04-6D479C020107}" dt="2023-01-31T14:19:40.363" v="436" actId="478"/>
          <ac:spMkLst>
            <pc:docMk/>
            <pc:sldMk cId="3930620455" sldId="262"/>
            <ac:spMk id="2" creationId="{F4A21F02-B9D2-CED7-E69A-E0327DA572F2}"/>
          </ac:spMkLst>
        </pc:spChg>
        <pc:spChg chg="del">
          <ac:chgData name="Yeo JaeJun" userId="ea7469f0f0cfb08b" providerId="LiveId" clId="{6A32E86C-785D-4F20-9E04-6D479C020107}" dt="2023-01-31T14:19:40.363" v="436" actId="478"/>
          <ac:spMkLst>
            <pc:docMk/>
            <pc:sldMk cId="3930620455" sldId="262"/>
            <ac:spMk id="3" creationId="{B8B4A4B2-63B7-AE22-2C6C-4C840C3C1A17}"/>
          </ac:spMkLst>
        </pc:spChg>
        <pc:spChg chg="add mod">
          <ac:chgData name="Yeo JaeJun" userId="ea7469f0f0cfb08b" providerId="LiveId" clId="{6A32E86C-785D-4F20-9E04-6D479C020107}" dt="2023-01-31T14:20:07.661" v="487" actId="1076"/>
          <ac:spMkLst>
            <pc:docMk/>
            <pc:sldMk cId="3930620455" sldId="262"/>
            <ac:spMk id="4" creationId="{C363AC80-8FA9-1C3C-7150-1B9ADAD443F3}"/>
          </ac:spMkLst>
        </pc:spChg>
        <pc:spChg chg="add del mod">
          <ac:chgData name="Yeo JaeJun" userId="ea7469f0f0cfb08b" providerId="LiveId" clId="{6A32E86C-785D-4F20-9E04-6D479C020107}" dt="2023-01-31T14:22:08.879" v="507" actId="478"/>
          <ac:spMkLst>
            <pc:docMk/>
            <pc:sldMk cId="3930620455" sldId="262"/>
            <ac:spMk id="5" creationId="{4AC883BD-60CF-ED1D-CEDD-E3B8E222C881}"/>
          </ac:spMkLst>
        </pc:spChg>
        <pc:spChg chg="add mod">
          <ac:chgData name="Yeo JaeJun" userId="ea7469f0f0cfb08b" providerId="LiveId" clId="{6A32E86C-785D-4F20-9E04-6D479C020107}" dt="2023-01-31T14:22:48.954" v="514" actId="1076"/>
          <ac:spMkLst>
            <pc:docMk/>
            <pc:sldMk cId="3930620455" sldId="262"/>
            <ac:spMk id="6" creationId="{C0605E99-88DB-71A5-0538-C7DA9E9F34C0}"/>
          </ac:spMkLst>
        </pc:spChg>
        <pc:spChg chg="add mod">
          <ac:chgData name="Yeo JaeJun" userId="ea7469f0f0cfb08b" providerId="LiveId" clId="{6A32E86C-785D-4F20-9E04-6D479C020107}" dt="2023-01-31T14:23:20.858" v="524" actId="1076"/>
          <ac:spMkLst>
            <pc:docMk/>
            <pc:sldMk cId="3930620455" sldId="262"/>
            <ac:spMk id="7" creationId="{80017317-C796-15E5-B2EF-1D8C678535DA}"/>
          </ac:spMkLst>
        </pc:spChg>
        <pc:spChg chg="add mod">
          <ac:chgData name="Yeo JaeJun" userId="ea7469f0f0cfb08b" providerId="LiveId" clId="{6A32E86C-785D-4F20-9E04-6D479C020107}" dt="2023-01-31T14:22:48.954" v="514" actId="1076"/>
          <ac:spMkLst>
            <pc:docMk/>
            <pc:sldMk cId="3930620455" sldId="262"/>
            <ac:spMk id="8" creationId="{B97ECF93-D3E5-E5EB-BACD-8BBEAD0AFFAB}"/>
          </ac:spMkLst>
        </pc:spChg>
        <pc:spChg chg="add del mod">
          <ac:chgData name="Yeo JaeJun" userId="ea7469f0f0cfb08b" providerId="LiveId" clId="{6A32E86C-785D-4F20-9E04-6D479C020107}" dt="2023-01-31T14:22:36.441" v="511" actId="478"/>
          <ac:spMkLst>
            <pc:docMk/>
            <pc:sldMk cId="3930620455" sldId="262"/>
            <ac:spMk id="9" creationId="{1F64C50D-1C4F-2023-E9EA-D4C33A183DBD}"/>
          </ac:spMkLst>
        </pc:spChg>
        <pc:spChg chg="add mod">
          <ac:chgData name="Yeo JaeJun" userId="ea7469f0f0cfb08b" providerId="LiveId" clId="{6A32E86C-785D-4F20-9E04-6D479C020107}" dt="2023-01-31T14:23:20.858" v="524" actId="1076"/>
          <ac:spMkLst>
            <pc:docMk/>
            <pc:sldMk cId="3930620455" sldId="262"/>
            <ac:spMk id="10" creationId="{E8CA05BB-D2EA-557F-9625-CE010D0EF650}"/>
          </ac:spMkLst>
        </pc:spChg>
        <pc:spChg chg="add mod">
          <ac:chgData name="Yeo JaeJun" userId="ea7469f0f0cfb08b" providerId="LiveId" clId="{6A32E86C-785D-4F20-9E04-6D479C020107}" dt="2023-01-31T14:23:25.299" v="525" actId="1076"/>
          <ac:spMkLst>
            <pc:docMk/>
            <pc:sldMk cId="3930620455" sldId="262"/>
            <ac:spMk id="11" creationId="{AF7A33BD-2FD2-144A-8FEA-032B54061E5C}"/>
          </ac:spMkLst>
        </pc:spChg>
        <pc:spChg chg="add mod">
          <ac:chgData name="Yeo JaeJun" userId="ea7469f0f0cfb08b" providerId="LiveId" clId="{6A32E86C-785D-4F20-9E04-6D479C020107}" dt="2023-01-31T14:23:31.614" v="531" actId="1076"/>
          <ac:spMkLst>
            <pc:docMk/>
            <pc:sldMk cId="3930620455" sldId="262"/>
            <ac:spMk id="12" creationId="{51D54CF3-FF12-FEC6-C088-6B03CAC2DDCF}"/>
          </ac:spMkLst>
        </pc:spChg>
        <pc:spChg chg="add mod">
          <ac:chgData name="Yeo JaeJun" userId="ea7469f0f0cfb08b" providerId="LiveId" clId="{6A32E86C-785D-4F20-9E04-6D479C020107}" dt="2023-01-31T14:24:37.990" v="560" actId="20577"/>
          <ac:spMkLst>
            <pc:docMk/>
            <pc:sldMk cId="3930620455" sldId="262"/>
            <ac:spMk id="13" creationId="{01ECED11-98A9-AAC6-1B98-871EC2994FCF}"/>
          </ac:spMkLst>
        </pc:spChg>
        <pc:spChg chg="add del mod">
          <ac:chgData name="Yeo JaeJun" userId="ea7469f0f0cfb08b" providerId="LiveId" clId="{6A32E86C-785D-4F20-9E04-6D479C020107}" dt="2023-01-31T14:24:45.039" v="563" actId="478"/>
          <ac:spMkLst>
            <pc:docMk/>
            <pc:sldMk cId="3930620455" sldId="262"/>
            <ac:spMk id="14" creationId="{13C22398-2ED2-F295-1591-F584577EC1CA}"/>
          </ac:spMkLst>
        </pc:spChg>
        <pc:spChg chg="add mod">
          <ac:chgData name="Yeo JaeJun" userId="ea7469f0f0cfb08b" providerId="LiveId" clId="{6A32E86C-785D-4F20-9E04-6D479C020107}" dt="2023-01-31T14:24:51.080" v="566" actId="20577"/>
          <ac:spMkLst>
            <pc:docMk/>
            <pc:sldMk cId="3930620455" sldId="262"/>
            <ac:spMk id="15" creationId="{644438F1-BA59-01F7-6D96-3364E4F50F3C}"/>
          </ac:spMkLst>
        </pc:spChg>
        <pc:spChg chg="add mod">
          <ac:chgData name="Yeo JaeJun" userId="ea7469f0f0cfb08b" providerId="LiveId" clId="{6A32E86C-785D-4F20-9E04-6D479C020107}" dt="2023-01-31T14:24:58.269" v="569" actId="20577"/>
          <ac:spMkLst>
            <pc:docMk/>
            <pc:sldMk cId="3930620455" sldId="262"/>
            <ac:spMk id="16" creationId="{768F1D10-960F-A20F-94FE-BB7C9D0BD580}"/>
          </ac:spMkLst>
        </pc:spChg>
        <pc:spChg chg="add mod">
          <ac:chgData name="Yeo JaeJun" userId="ea7469f0f0cfb08b" providerId="LiveId" clId="{6A32E86C-785D-4F20-9E04-6D479C020107}" dt="2023-01-31T14:25:02.813" v="572" actId="20577"/>
          <ac:spMkLst>
            <pc:docMk/>
            <pc:sldMk cId="3930620455" sldId="262"/>
            <ac:spMk id="17" creationId="{242E58B0-A9E1-FC15-D34D-41EA2699AA3A}"/>
          </ac:spMkLst>
        </pc:spChg>
        <pc:spChg chg="add mod">
          <ac:chgData name="Yeo JaeJun" userId="ea7469f0f0cfb08b" providerId="LiveId" clId="{6A32E86C-785D-4F20-9E04-6D479C020107}" dt="2023-01-31T14:25:22.674" v="576" actId="20577"/>
          <ac:spMkLst>
            <pc:docMk/>
            <pc:sldMk cId="3930620455" sldId="262"/>
            <ac:spMk id="18" creationId="{B8751E92-6E27-7251-E35B-0A77793CFA48}"/>
          </ac:spMkLst>
        </pc:spChg>
        <pc:spChg chg="add mod">
          <ac:chgData name="Yeo JaeJun" userId="ea7469f0f0cfb08b" providerId="LiveId" clId="{6A32E86C-785D-4F20-9E04-6D479C020107}" dt="2023-01-31T14:25:24.166" v="577" actId="20577"/>
          <ac:spMkLst>
            <pc:docMk/>
            <pc:sldMk cId="3930620455" sldId="262"/>
            <ac:spMk id="19" creationId="{AF78580E-F3CF-572E-4132-EA0C6B5F8811}"/>
          </ac:spMkLst>
        </pc:spChg>
        <pc:spChg chg="add mod">
          <ac:chgData name="Yeo JaeJun" userId="ea7469f0f0cfb08b" providerId="LiveId" clId="{6A32E86C-785D-4F20-9E04-6D479C020107}" dt="2023-01-31T14:25:25.819" v="578" actId="20577"/>
          <ac:spMkLst>
            <pc:docMk/>
            <pc:sldMk cId="3930620455" sldId="262"/>
            <ac:spMk id="20" creationId="{23391934-85D0-0D64-FB16-85DD0C709FA5}"/>
          </ac:spMkLst>
        </pc:spChg>
        <pc:spChg chg="add mod">
          <ac:chgData name="Yeo JaeJun" userId="ea7469f0f0cfb08b" providerId="LiveId" clId="{6A32E86C-785D-4F20-9E04-6D479C020107}" dt="2023-01-31T14:26:07.193" v="589" actId="207"/>
          <ac:spMkLst>
            <pc:docMk/>
            <pc:sldMk cId="3930620455" sldId="262"/>
            <ac:spMk id="21" creationId="{8F290E95-0DF7-0797-D98E-C038946A3A1F}"/>
          </ac:spMkLst>
        </pc:spChg>
        <pc:spChg chg="add mod">
          <ac:chgData name="Yeo JaeJun" userId="ea7469f0f0cfb08b" providerId="LiveId" clId="{6A32E86C-785D-4F20-9E04-6D479C020107}" dt="2023-01-31T14:26:11.668" v="591" actId="1076"/>
          <ac:spMkLst>
            <pc:docMk/>
            <pc:sldMk cId="3930620455" sldId="262"/>
            <ac:spMk id="22" creationId="{C8716CF4-5077-C20B-3783-3FE18F2B9F02}"/>
          </ac:spMkLst>
        </pc:spChg>
      </pc:sldChg>
      <pc:sldChg chg="addSp delSp modSp new mod modAnim">
        <pc:chgData name="Yeo JaeJun" userId="ea7469f0f0cfb08b" providerId="LiveId" clId="{6A32E86C-785D-4F20-9E04-6D479C020107}" dt="2023-01-31T14:32:41.812" v="666"/>
        <pc:sldMkLst>
          <pc:docMk/>
          <pc:sldMk cId="99585447" sldId="263"/>
        </pc:sldMkLst>
        <pc:spChg chg="del">
          <ac:chgData name="Yeo JaeJun" userId="ea7469f0f0cfb08b" providerId="LiveId" clId="{6A32E86C-785D-4F20-9E04-6D479C020107}" dt="2023-01-31T14:27:14.187" v="600" actId="478"/>
          <ac:spMkLst>
            <pc:docMk/>
            <pc:sldMk cId="99585447" sldId="263"/>
            <ac:spMk id="2" creationId="{68637EC1-9D80-C882-BFF1-B6CDC78F2C1D}"/>
          </ac:spMkLst>
        </pc:spChg>
        <pc:spChg chg="del">
          <ac:chgData name="Yeo JaeJun" userId="ea7469f0f0cfb08b" providerId="LiveId" clId="{6A32E86C-785D-4F20-9E04-6D479C020107}" dt="2023-01-31T14:27:14.187" v="600" actId="478"/>
          <ac:spMkLst>
            <pc:docMk/>
            <pc:sldMk cId="99585447" sldId="263"/>
            <ac:spMk id="3" creationId="{C306EB81-963E-FF8D-3223-9ADD950BF6CC}"/>
          </ac:spMkLst>
        </pc:spChg>
        <pc:spChg chg="add del mod">
          <ac:chgData name="Yeo JaeJun" userId="ea7469f0f0cfb08b" providerId="LiveId" clId="{6A32E86C-785D-4F20-9E04-6D479C020107}" dt="2023-01-31T14:27:24.537" v="604" actId="478"/>
          <ac:spMkLst>
            <pc:docMk/>
            <pc:sldMk cId="99585447" sldId="263"/>
            <ac:spMk id="4" creationId="{FCDD5EE6-6FD4-DF8F-C2CF-20FB148D1A0A}"/>
          </ac:spMkLst>
        </pc:spChg>
        <pc:spChg chg="add mod">
          <ac:chgData name="Yeo JaeJun" userId="ea7469f0f0cfb08b" providerId="LiveId" clId="{6A32E86C-785D-4F20-9E04-6D479C020107}" dt="2023-01-31T14:27:48.662" v="632" actId="1076"/>
          <ac:spMkLst>
            <pc:docMk/>
            <pc:sldMk cId="99585447" sldId="263"/>
            <ac:spMk id="5" creationId="{3FEC76B6-3247-91DF-3E4C-748730AB4DF4}"/>
          </ac:spMkLst>
        </pc:spChg>
        <pc:picChg chg="add del mod">
          <ac:chgData name="Yeo JaeJun" userId="ea7469f0f0cfb08b" providerId="LiveId" clId="{6A32E86C-785D-4F20-9E04-6D479C020107}" dt="2023-01-31T14:31:08.768" v="648" actId="478"/>
          <ac:picMkLst>
            <pc:docMk/>
            <pc:sldMk cId="99585447" sldId="263"/>
            <ac:picMk id="7" creationId="{D53FB927-CE41-43ED-ACD6-4C643F9EB635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9" creationId="{6F1FAE21-7044-78B1-B180-9EC13088B089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11" creationId="{A19EF8DC-F1AD-7708-BF73-A2CDABEABFDC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13" creationId="{9E777E3B-CB97-23F6-6592-95BA2D36F12F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15" creationId="{F743ED3C-61AC-7420-ED37-7D2B8552B125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17" creationId="{D1A12331-4B5B-6FFF-CFDF-97DA024301DB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19" creationId="{4A8F081A-9A0E-D94F-D298-42345854FC41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21" creationId="{D668DD98-B239-E657-F542-A3D4080BA368}"/>
          </ac:picMkLst>
        </pc:picChg>
        <pc:picChg chg="add mod">
          <ac:chgData name="Yeo JaeJun" userId="ea7469f0f0cfb08b" providerId="LiveId" clId="{6A32E86C-785D-4F20-9E04-6D479C020107}" dt="2023-01-31T14:32:18.658" v="658" actId="1076"/>
          <ac:picMkLst>
            <pc:docMk/>
            <pc:sldMk cId="99585447" sldId="263"/>
            <ac:picMk id="23" creationId="{756E2BF1-A213-23EC-7C07-F5D0DDEE97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6B8F-BF34-D26C-274D-6D5B66F0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4CC6F-84B6-C2E7-C475-4F6C20B1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5B9FA-59EE-C2CA-1464-C166D727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C2AA2-FBC7-C419-2924-3C08B36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38F42-F76D-A22A-AB66-88B977F2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B0CA-F6D9-C490-7D73-7C91F3D2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ADC2B-C4CE-FE94-3411-07E18A15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44296-BEF4-2BEB-E2C8-1DD2AF1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AA4F2-5A6A-1E26-570F-5AF5D000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F54B1-05F5-B0BD-9601-5674115E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5F0BC-B1BD-8DF8-B5D0-193D55B62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28DCB-20C6-BA98-F74F-CCA19FB2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D6412-D6FF-964D-47D9-47D0A0ED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86D4C-DFDE-9277-F3E2-F908C85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6B7AE-8B41-4A0C-D712-ED44AC6B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8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100AF-43C1-F6DE-60A6-BF54EFFA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E6C34-B880-ED3F-094D-5F6A54FE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5732E-4538-0FC1-A1D5-6AEED34F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7C077-2D4E-CB8C-F821-2F0685A2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7804D-F6C7-604C-625E-4B15A708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7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2A336-F7B3-E042-CF12-761579AB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B7B23-15E6-902A-2568-D0378532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0DFF3-F64F-99EA-D08B-45306A0C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45A79-2DCF-B17F-DE02-328D8541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E8903-F1B1-1E23-4AFF-87EECEE5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09486-2F08-2652-E1C2-8712DDDF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AE386-DC16-F61B-3DFB-EFD5110A8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3770B-BEFF-FD7D-5870-48CA4AF6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0140B-4117-771D-F9C9-AE6DE67B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912DB-F36F-9BC0-D9F9-002A2BB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B92E7-7ECB-7EC6-63E3-C6D9D62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4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BEE8-0D66-AAF2-2A7D-910876E3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37C64-BAF5-D276-85C1-93BB13AF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68CC5-276B-3A6E-2CBC-AEC92E62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A1D6DC-FB40-7E06-466A-E90A16421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66DD46-77DB-69A3-F18D-7E80ED6DE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10FC7A-39E9-7F03-FA61-B9CF38C9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99398D-657A-E6E8-0F6E-3F42DE13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3C689-F7F4-51F1-CD7A-492CD4B8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5DA72-8E06-97E3-171B-3C8E12E9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AE4BF-3145-787A-FEC5-2D4CB345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C4DCB3-EEBC-B130-B51C-83847517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86BA3-3F7A-F910-9782-EF553E6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845A8-2385-F7CD-1793-FA1BD4FD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D7D4AB-D9FE-A3C4-31FF-75000A25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97B8B-33E9-A170-4322-43865BF4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CE785-1B28-D5CB-B639-8C3EA798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58F08-1A13-767C-E939-8B81A0E4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C3DD0-26A1-3AC2-B6D6-27F338A42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90E5E-FCEF-37E6-6D12-A3702B3E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088D6-320B-2F09-058E-5A1079BC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A48E6-31D4-411A-7E25-40D07434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2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C57D2-0598-4176-C623-8DFBA08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47F883-2ED4-467C-96E8-F76B0DFB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B4F77-1275-5AEE-2334-15AAE3F10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4C2D1-10AB-BDC3-FB6A-58F2FDC1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4C26F-B3F3-ACAD-BA6D-2DEFC501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F5A88-96FE-429C-3C06-428EE2DD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BEFD5-C58A-BEB9-BDCA-15496BFB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C58B9-EC71-11AB-6321-0671CD55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6E75-40C1-1E4F-A9E4-BCD2FDB0D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5BE8-B687-43AB-9C25-B984F6CC9193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FD951-6AA8-C737-9318-E2A29DEC4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120B7-C300-EB76-B0E9-9199305AE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EAB2-4582-4B8C-B968-3578FB6B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77773-5B14-C3D6-767D-39F3DF2F20B5}"/>
              </a:ext>
            </a:extLst>
          </p:cNvPr>
          <p:cNvSpPr txBox="1"/>
          <p:nvPr/>
        </p:nvSpPr>
        <p:spPr>
          <a:xfrm>
            <a:off x="3737630" y="2147938"/>
            <a:ext cx="47167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/>
              <a:t>Quick Sort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5432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43462-F36C-4D97-74A4-16E1CDEA932F}"/>
              </a:ext>
            </a:extLst>
          </p:cNvPr>
          <p:cNvSpPr txBox="1"/>
          <p:nvPr/>
        </p:nvSpPr>
        <p:spPr>
          <a:xfrm>
            <a:off x="1770077" y="28751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6</a:t>
            </a:r>
            <a:endParaRPr lang="ko-KR" alt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DBEB8-BBEE-87BF-54FD-55C018CCD541}"/>
              </a:ext>
            </a:extLst>
          </p:cNvPr>
          <p:cNvSpPr txBox="1"/>
          <p:nvPr/>
        </p:nvSpPr>
        <p:spPr>
          <a:xfrm>
            <a:off x="3021435" y="28751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5</a:t>
            </a:r>
            <a:endParaRPr lang="ko-KR" alt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5720-BC43-F0B0-8E3F-3BC8877E7268}"/>
              </a:ext>
            </a:extLst>
          </p:cNvPr>
          <p:cNvSpPr txBox="1"/>
          <p:nvPr/>
        </p:nvSpPr>
        <p:spPr>
          <a:xfrm>
            <a:off x="4222459" y="28751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2</a:t>
            </a:r>
            <a:endParaRPr lang="ko-KR" alt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205F6-C11B-EC76-5FDC-96BED1978B8C}"/>
              </a:ext>
            </a:extLst>
          </p:cNvPr>
          <p:cNvSpPr txBox="1"/>
          <p:nvPr/>
        </p:nvSpPr>
        <p:spPr>
          <a:xfrm>
            <a:off x="5750654" y="2875132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</a:t>
            </a:r>
            <a:endParaRPr lang="ko-KR" altLang="en-US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7AA53-7B15-583A-F809-8B3B6455E75F}"/>
              </a:ext>
            </a:extLst>
          </p:cNvPr>
          <p:cNvSpPr txBox="1"/>
          <p:nvPr/>
        </p:nvSpPr>
        <p:spPr>
          <a:xfrm>
            <a:off x="7220126" y="28751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7</a:t>
            </a:r>
            <a:endParaRPr lang="ko-KR" altLang="en-US" sz="5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3243B-77D7-CE8D-4318-C39C2D9982E5}"/>
              </a:ext>
            </a:extLst>
          </p:cNvPr>
          <p:cNvSpPr txBox="1"/>
          <p:nvPr/>
        </p:nvSpPr>
        <p:spPr>
          <a:xfrm>
            <a:off x="8488262" y="2870548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1</a:t>
            </a:r>
            <a:endParaRPr lang="ko-KR" altLang="en-US" sz="5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9F0C-0CC2-8F17-6127-337A995E0B94}"/>
              </a:ext>
            </a:extLst>
          </p:cNvPr>
          <p:cNvSpPr txBox="1"/>
          <p:nvPr/>
        </p:nvSpPr>
        <p:spPr>
          <a:xfrm>
            <a:off x="9789954" y="2852991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3</a:t>
            </a:r>
            <a:endParaRPr lang="ko-KR" altLang="en-US" sz="5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0F37B-A3B4-99E4-914C-D5B00851BB50}"/>
              </a:ext>
            </a:extLst>
          </p:cNvPr>
          <p:cNvSpPr txBox="1"/>
          <p:nvPr/>
        </p:nvSpPr>
        <p:spPr>
          <a:xfrm>
            <a:off x="3237530" y="1273708"/>
            <a:ext cx="6100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Step 1. </a:t>
            </a:r>
            <a:r>
              <a:rPr lang="ko-KR" altLang="en-US" sz="3000" b="1" dirty="0"/>
              <a:t>첫 번째 </a:t>
            </a:r>
            <a:r>
              <a:rPr lang="en-US" altLang="ko-KR" sz="3000" b="1" dirty="0"/>
              <a:t>pivot</a:t>
            </a:r>
            <a:r>
              <a:rPr lang="ko-KR" altLang="en-US" sz="3000" b="1" dirty="0"/>
              <a:t>을 설정한다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240D5-2098-CA7A-A3C4-F40A61F9F9B7}"/>
              </a:ext>
            </a:extLst>
          </p:cNvPr>
          <p:cNvSpPr txBox="1"/>
          <p:nvPr/>
        </p:nvSpPr>
        <p:spPr>
          <a:xfrm>
            <a:off x="1086926" y="918888"/>
            <a:ext cx="10418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Step 2. </a:t>
            </a:r>
            <a:r>
              <a:rPr lang="ko-KR" altLang="en-US" sz="3000" b="1" dirty="0"/>
              <a:t>첫 번째 </a:t>
            </a:r>
            <a:r>
              <a:rPr lang="en-US" altLang="ko-KR" sz="3000" b="1" dirty="0"/>
              <a:t>pivot</a:t>
            </a:r>
            <a:r>
              <a:rPr lang="ko-KR" altLang="en-US" sz="3000" b="1" dirty="0"/>
              <a:t>을 기준으로 </a:t>
            </a:r>
            <a:r>
              <a:rPr lang="en-US" altLang="ko-KR" sz="3000" b="1" dirty="0"/>
              <a:t>pivot</a:t>
            </a:r>
            <a:r>
              <a:rPr lang="ko-KR" altLang="en-US" sz="3000" b="1" dirty="0"/>
              <a:t>보다 작은 </a:t>
            </a:r>
            <a:r>
              <a:rPr lang="en-US" altLang="ko-KR" sz="3000" b="1" dirty="0"/>
              <a:t>group / </a:t>
            </a:r>
          </a:p>
          <a:p>
            <a:r>
              <a:rPr lang="en-US" altLang="ko-KR" sz="3000" b="1" dirty="0"/>
              <a:t>		pivot</a:t>
            </a:r>
            <a:r>
              <a:rPr lang="ko-KR" altLang="en-US" sz="3000" b="1" dirty="0"/>
              <a:t>보다 큰 </a:t>
            </a:r>
            <a:r>
              <a:rPr lang="en-US" altLang="ko-KR" sz="3000" b="1" dirty="0"/>
              <a:t>group</a:t>
            </a:r>
            <a:r>
              <a:rPr lang="ko-KR" altLang="en-US" sz="3000" b="1" dirty="0"/>
              <a:t>으로 나눈다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01EF33AE-0A8C-13DE-35B1-82DF3F80E31B}"/>
              </a:ext>
            </a:extLst>
          </p:cNvPr>
          <p:cNvSpPr/>
          <p:nvPr/>
        </p:nvSpPr>
        <p:spPr>
          <a:xfrm>
            <a:off x="1540024" y="4405495"/>
            <a:ext cx="3615450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0A329-8B28-5AC2-3726-BBD202A36502}"/>
              </a:ext>
            </a:extLst>
          </p:cNvPr>
          <p:cNvSpPr txBox="1"/>
          <p:nvPr/>
        </p:nvSpPr>
        <p:spPr>
          <a:xfrm>
            <a:off x="5758718" y="460378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4</a:t>
            </a:r>
            <a:endParaRPr lang="ko-KR" altLang="en-US" sz="5000" b="1" dirty="0"/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BB071174-A3AD-8F42-AB4F-E20677830428}"/>
              </a:ext>
            </a:extLst>
          </p:cNvPr>
          <p:cNvSpPr/>
          <p:nvPr/>
        </p:nvSpPr>
        <p:spPr>
          <a:xfrm>
            <a:off x="5423483" y="4405495"/>
            <a:ext cx="1207798" cy="1249181"/>
          </a:xfrm>
          <a:prstGeom prst="frame">
            <a:avLst>
              <a:gd name="adj1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96B20FE2-F31C-02E7-7133-47C6E9477D87}"/>
              </a:ext>
            </a:extLst>
          </p:cNvPr>
          <p:cNvSpPr/>
          <p:nvPr/>
        </p:nvSpPr>
        <p:spPr>
          <a:xfrm>
            <a:off x="7036526" y="4405495"/>
            <a:ext cx="3615450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5214EE-37E4-DB80-F761-8E122EAD05C3}"/>
              </a:ext>
            </a:extLst>
          </p:cNvPr>
          <p:cNvSpPr txBox="1"/>
          <p:nvPr/>
        </p:nvSpPr>
        <p:spPr>
          <a:xfrm>
            <a:off x="2677569" y="5646352"/>
            <a:ext cx="1500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smaller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2B8F8-EC29-C779-76B0-D25B95B8A899}"/>
              </a:ext>
            </a:extLst>
          </p:cNvPr>
          <p:cNvSpPr txBox="1"/>
          <p:nvPr/>
        </p:nvSpPr>
        <p:spPr>
          <a:xfrm>
            <a:off x="8093885" y="5659261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bigger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24F01B-DB8C-3D36-642B-5859C8D3310B}"/>
              </a:ext>
            </a:extLst>
          </p:cNvPr>
          <p:cNvSpPr txBox="1"/>
          <p:nvPr/>
        </p:nvSpPr>
        <p:spPr>
          <a:xfrm>
            <a:off x="5750653" y="2877424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</a:t>
            </a:r>
            <a:endParaRPr lang="ko-KR" altLang="en-US" sz="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3080C-4824-DDA1-9F7E-B309FA8A561B}"/>
              </a:ext>
            </a:extLst>
          </p:cNvPr>
          <p:cNvSpPr txBox="1"/>
          <p:nvPr/>
        </p:nvSpPr>
        <p:spPr>
          <a:xfrm>
            <a:off x="5750654" y="28751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4</a:t>
            </a:r>
            <a:endParaRPr lang="ko-KR" altLang="en-US" sz="5000" b="1" dirty="0"/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637F7E57-C5E4-CF79-AD32-C903531D4162}"/>
              </a:ext>
            </a:extLst>
          </p:cNvPr>
          <p:cNvSpPr/>
          <p:nvPr/>
        </p:nvSpPr>
        <p:spPr>
          <a:xfrm>
            <a:off x="5415419" y="2676844"/>
            <a:ext cx="1207798" cy="1249181"/>
          </a:xfrm>
          <a:prstGeom prst="frame">
            <a:avLst>
              <a:gd name="adj1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EB21D1-59D1-62A5-055D-D2C6A1E2B6FD}"/>
              </a:ext>
            </a:extLst>
          </p:cNvPr>
          <p:cNvSpPr txBox="1"/>
          <p:nvPr/>
        </p:nvSpPr>
        <p:spPr>
          <a:xfrm>
            <a:off x="5459356" y="2023702"/>
            <a:ext cx="1119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pivot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B47B1E-4777-6647-9ECD-89BB3AE3D3BB}"/>
              </a:ext>
            </a:extLst>
          </p:cNvPr>
          <p:cNvSpPr/>
          <p:nvPr/>
        </p:nvSpPr>
        <p:spPr>
          <a:xfrm>
            <a:off x="582281" y="2056533"/>
            <a:ext cx="11027438" cy="192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FF0000"/>
                </a:solidFill>
              </a:rPr>
              <a:t>더 이상 왼편에 있는 값과 오른편에 있는 값들은 비교할 필요가 없다</a:t>
            </a:r>
            <a:r>
              <a:rPr lang="en-US" altLang="ko-KR" sz="2700" b="1" dirty="0">
                <a:solidFill>
                  <a:srgbClr val="FF0000"/>
                </a:solidFill>
              </a:rPr>
              <a:t>!</a:t>
            </a:r>
            <a:endParaRPr lang="ko-KR" altLang="en-US" sz="27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46BE9-A62B-1C80-B7B3-38D6C14CB862}"/>
              </a:ext>
            </a:extLst>
          </p:cNvPr>
          <p:cNvSpPr txBox="1"/>
          <p:nvPr/>
        </p:nvSpPr>
        <p:spPr>
          <a:xfrm>
            <a:off x="5463758" y="5667893"/>
            <a:ext cx="1184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equal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07 L 0.4543 0.24445 L 0.4543 0.24468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0007 L 0.45729 0.24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6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69 L -0.19687 0.2507 L -0.19687 0.25093 L -0.19687 0.2507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86 L 0.203 0.2507 L 0.203 0.2509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16 L -0.45039 0.25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115 L -0.475 0.2564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5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4" grpId="0"/>
      <p:bldP spid="14" grpId="1"/>
      <p:bldP spid="15" grpId="0"/>
      <p:bldP spid="16" grpId="0" animBg="1"/>
      <p:bldP spid="17" grpId="0"/>
      <p:bldP spid="18" grpId="0" animBg="1"/>
      <p:bldP spid="20" grpId="0" animBg="1"/>
      <p:bldP spid="21" grpId="0"/>
      <p:bldP spid="22" grpId="0"/>
      <p:bldP spid="29" grpId="0" animBg="1"/>
      <p:bldP spid="30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44CB66-391B-212E-68F9-0B12D7242BD3}"/>
              </a:ext>
            </a:extLst>
          </p:cNvPr>
          <p:cNvSpPr txBox="1"/>
          <p:nvPr/>
        </p:nvSpPr>
        <p:spPr>
          <a:xfrm>
            <a:off x="386671" y="729438"/>
            <a:ext cx="11726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Step 3. smaller group</a:t>
            </a:r>
            <a:r>
              <a:rPr lang="ko-KR" altLang="en-US" sz="3000" b="1" dirty="0"/>
              <a:t>을 정렬한다</a:t>
            </a:r>
            <a:r>
              <a:rPr lang="en-US" altLang="ko-KR" sz="3000" b="1" dirty="0"/>
              <a:t>. </a:t>
            </a:r>
            <a:r>
              <a:rPr lang="ko-KR" altLang="en-US" sz="3000" b="1" dirty="0"/>
              <a:t>앞에서 한 방법과 똑같이 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A3829-1CDC-7BD1-D282-F51C4EA5A40B}"/>
              </a:ext>
            </a:extLst>
          </p:cNvPr>
          <p:cNvSpPr txBox="1"/>
          <p:nvPr/>
        </p:nvSpPr>
        <p:spPr>
          <a:xfrm>
            <a:off x="5622499" y="25137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1</a:t>
            </a:r>
            <a:endParaRPr lang="ko-KR" alt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7078B-4928-373F-4CBC-1BFA063A6012}"/>
              </a:ext>
            </a:extLst>
          </p:cNvPr>
          <p:cNvSpPr txBox="1"/>
          <p:nvPr/>
        </p:nvSpPr>
        <p:spPr>
          <a:xfrm>
            <a:off x="4365549" y="25137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2</a:t>
            </a:r>
            <a:endParaRPr lang="ko-KR" alt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A316A-3B9F-C50A-7CD0-E34CA137C6E3}"/>
              </a:ext>
            </a:extLst>
          </p:cNvPr>
          <p:cNvSpPr txBox="1"/>
          <p:nvPr/>
        </p:nvSpPr>
        <p:spPr>
          <a:xfrm>
            <a:off x="6999692" y="25137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3</a:t>
            </a:r>
            <a:endParaRPr lang="ko-KR" altLang="en-US" sz="5000" b="1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099E2919-6E36-E151-6557-5376854F5217}"/>
              </a:ext>
            </a:extLst>
          </p:cNvPr>
          <p:cNvSpPr/>
          <p:nvPr/>
        </p:nvSpPr>
        <p:spPr>
          <a:xfrm>
            <a:off x="5278875" y="2323833"/>
            <a:ext cx="1207798" cy="1249181"/>
          </a:xfrm>
          <a:prstGeom prst="frame">
            <a:avLst>
              <a:gd name="adj1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26BA2-20AD-D5DD-F510-E7018C949564}"/>
              </a:ext>
            </a:extLst>
          </p:cNvPr>
          <p:cNvSpPr txBox="1"/>
          <p:nvPr/>
        </p:nvSpPr>
        <p:spPr>
          <a:xfrm>
            <a:off x="5322812" y="1670691"/>
            <a:ext cx="1119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pivot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BE362-E8BB-3E7D-2820-91F0E1DA51B7}"/>
              </a:ext>
            </a:extLst>
          </p:cNvPr>
          <p:cNvSpPr txBox="1"/>
          <p:nvPr/>
        </p:nvSpPr>
        <p:spPr>
          <a:xfrm>
            <a:off x="2677569" y="5646352"/>
            <a:ext cx="1500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smaller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62204-6279-BB05-8C84-AD99942AB510}"/>
              </a:ext>
            </a:extLst>
          </p:cNvPr>
          <p:cNvSpPr txBox="1"/>
          <p:nvPr/>
        </p:nvSpPr>
        <p:spPr>
          <a:xfrm>
            <a:off x="8093885" y="5659261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bigger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9A07154C-B0D9-8C95-247F-120EE7E41F9E}"/>
              </a:ext>
            </a:extLst>
          </p:cNvPr>
          <p:cNvSpPr/>
          <p:nvPr/>
        </p:nvSpPr>
        <p:spPr>
          <a:xfrm>
            <a:off x="2824036" y="4309861"/>
            <a:ext cx="1207798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5A9BB79D-F021-8CA2-3FA2-07E35ADDC50A}"/>
              </a:ext>
            </a:extLst>
          </p:cNvPr>
          <p:cNvSpPr/>
          <p:nvPr/>
        </p:nvSpPr>
        <p:spPr>
          <a:xfrm>
            <a:off x="7537019" y="4309861"/>
            <a:ext cx="2652010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87DA2-1B18-DED2-2D2C-7DDF52528880}"/>
              </a:ext>
            </a:extLst>
          </p:cNvPr>
          <p:cNvSpPr txBox="1"/>
          <p:nvPr/>
        </p:nvSpPr>
        <p:spPr>
          <a:xfrm>
            <a:off x="5622499" y="4499760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1</a:t>
            </a:r>
            <a:endParaRPr lang="ko-KR" altLang="en-US" sz="5000" b="1" dirty="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4E7852F9-3AF0-E621-3B97-248F382F8C5B}"/>
              </a:ext>
            </a:extLst>
          </p:cNvPr>
          <p:cNvSpPr/>
          <p:nvPr/>
        </p:nvSpPr>
        <p:spPr>
          <a:xfrm>
            <a:off x="5278875" y="4309861"/>
            <a:ext cx="1207798" cy="1249181"/>
          </a:xfrm>
          <a:prstGeom prst="frame">
            <a:avLst>
              <a:gd name="adj1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139 L 0.28919 0.284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3.33333E-6 L 0.1711 0.281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2" grpId="0"/>
      <p:bldP spid="13" grpId="0"/>
      <p:bldP spid="14" grpId="0" animBg="1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7424A-F09A-8942-00A6-DC2E120C5AFA}"/>
              </a:ext>
            </a:extLst>
          </p:cNvPr>
          <p:cNvSpPr txBox="1"/>
          <p:nvPr/>
        </p:nvSpPr>
        <p:spPr>
          <a:xfrm>
            <a:off x="386671" y="729438"/>
            <a:ext cx="11726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Step 3. smaller group</a:t>
            </a:r>
            <a:r>
              <a:rPr lang="ko-KR" altLang="en-US" sz="3000" b="1" dirty="0"/>
              <a:t>을 정렬한다</a:t>
            </a:r>
            <a:r>
              <a:rPr lang="en-US" altLang="ko-KR" sz="3000" b="1" dirty="0"/>
              <a:t>. </a:t>
            </a:r>
            <a:r>
              <a:rPr lang="ko-KR" altLang="en-US" sz="3000" b="1" dirty="0"/>
              <a:t>앞에서 한 방법과 똑같이 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241FB-FB43-C4AA-ABC1-A936C0F16209}"/>
              </a:ext>
            </a:extLst>
          </p:cNvPr>
          <p:cNvSpPr txBox="1"/>
          <p:nvPr/>
        </p:nvSpPr>
        <p:spPr>
          <a:xfrm>
            <a:off x="3952127" y="2806404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1</a:t>
            </a:r>
            <a:endParaRPr lang="ko-KR" alt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FF178-AF2A-22A0-95B3-36CA4101645C}"/>
              </a:ext>
            </a:extLst>
          </p:cNvPr>
          <p:cNvSpPr txBox="1"/>
          <p:nvPr/>
        </p:nvSpPr>
        <p:spPr>
          <a:xfrm>
            <a:off x="5693004" y="2801115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2</a:t>
            </a:r>
            <a:endParaRPr lang="ko-KR" alt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08B2-F113-F82D-4573-5944E45BAEED}"/>
              </a:ext>
            </a:extLst>
          </p:cNvPr>
          <p:cNvSpPr txBox="1"/>
          <p:nvPr/>
        </p:nvSpPr>
        <p:spPr>
          <a:xfrm>
            <a:off x="7433882" y="2801115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3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90195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B1CEC9-4EE2-5F05-63F1-40B7A929997B}"/>
              </a:ext>
            </a:extLst>
          </p:cNvPr>
          <p:cNvSpPr txBox="1"/>
          <p:nvPr/>
        </p:nvSpPr>
        <p:spPr>
          <a:xfrm>
            <a:off x="386671" y="729438"/>
            <a:ext cx="11726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Step 4. bigger group</a:t>
            </a:r>
            <a:r>
              <a:rPr lang="ko-KR" altLang="en-US" sz="3000" b="1" dirty="0"/>
              <a:t>을 정렬한다</a:t>
            </a:r>
            <a:r>
              <a:rPr lang="en-US" altLang="ko-KR" sz="3000" b="1" dirty="0"/>
              <a:t>. </a:t>
            </a:r>
            <a:r>
              <a:rPr lang="ko-KR" altLang="en-US" sz="3000" b="1" dirty="0"/>
              <a:t>앞에서 한 방법과 똑같이 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546FD-BCED-7CAE-9ACF-95FE9FB5236D}"/>
              </a:ext>
            </a:extLst>
          </p:cNvPr>
          <p:cNvSpPr txBox="1"/>
          <p:nvPr/>
        </p:nvSpPr>
        <p:spPr>
          <a:xfrm>
            <a:off x="3960836" y="2397101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6</a:t>
            </a:r>
            <a:endParaRPr lang="ko-KR" alt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5F76A-EA6E-05BB-9809-51EC565A3E91}"/>
              </a:ext>
            </a:extLst>
          </p:cNvPr>
          <p:cNvSpPr txBox="1"/>
          <p:nvPr/>
        </p:nvSpPr>
        <p:spPr>
          <a:xfrm>
            <a:off x="5701713" y="239181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5</a:t>
            </a:r>
            <a:endParaRPr lang="ko-KR" alt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0E918-924F-AB60-DD47-49FC03508E1A}"/>
              </a:ext>
            </a:extLst>
          </p:cNvPr>
          <p:cNvSpPr txBox="1"/>
          <p:nvPr/>
        </p:nvSpPr>
        <p:spPr>
          <a:xfrm>
            <a:off x="7442591" y="239181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7</a:t>
            </a:r>
            <a:endParaRPr lang="ko-KR" altLang="en-US" sz="5000" b="1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5BAEB5E-6C26-B8ED-3FF2-1914E05B98C3}"/>
              </a:ext>
            </a:extLst>
          </p:cNvPr>
          <p:cNvSpPr/>
          <p:nvPr/>
        </p:nvSpPr>
        <p:spPr>
          <a:xfrm>
            <a:off x="5366478" y="2179819"/>
            <a:ext cx="1207798" cy="1249181"/>
          </a:xfrm>
          <a:prstGeom prst="frame">
            <a:avLst>
              <a:gd name="adj1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ACE27-2264-AEE5-514A-D1739D816BAD}"/>
              </a:ext>
            </a:extLst>
          </p:cNvPr>
          <p:cNvSpPr txBox="1"/>
          <p:nvPr/>
        </p:nvSpPr>
        <p:spPr>
          <a:xfrm>
            <a:off x="5410415" y="1526677"/>
            <a:ext cx="1119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pivot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FD4CB-3917-EB9E-2D45-D710E49396E1}"/>
              </a:ext>
            </a:extLst>
          </p:cNvPr>
          <p:cNvSpPr txBox="1"/>
          <p:nvPr/>
        </p:nvSpPr>
        <p:spPr>
          <a:xfrm>
            <a:off x="5723227" y="4521854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5</a:t>
            </a:r>
            <a:endParaRPr lang="ko-KR" altLang="en-US" sz="5000" b="1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DD40368-4BF9-48F2-5AD1-860579418303}"/>
              </a:ext>
            </a:extLst>
          </p:cNvPr>
          <p:cNvSpPr/>
          <p:nvPr/>
        </p:nvSpPr>
        <p:spPr>
          <a:xfrm>
            <a:off x="5387992" y="4309861"/>
            <a:ext cx="1207798" cy="1249181"/>
          </a:xfrm>
          <a:prstGeom prst="frame">
            <a:avLst>
              <a:gd name="adj1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56164-D49E-5A70-9C65-3F2D7C4AEC9A}"/>
              </a:ext>
            </a:extLst>
          </p:cNvPr>
          <p:cNvSpPr txBox="1"/>
          <p:nvPr/>
        </p:nvSpPr>
        <p:spPr>
          <a:xfrm>
            <a:off x="2677569" y="5646352"/>
            <a:ext cx="1500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smaller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ABE69-96BD-074E-9435-E9218AF7D39D}"/>
              </a:ext>
            </a:extLst>
          </p:cNvPr>
          <p:cNvSpPr txBox="1"/>
          <p:nvPr/>
        </p:nvSpPr>
        <p:spPr>
          <a:xfrm>
            <a:off x="8093885" y="5659261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bigger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B519FD9A-6C63-73CC-F524-43F73D940785}"/>
              </a:ext>
            </a:extLst>
          </p:cNvPr>
          <p:cNvSpPr/>
          <p:nvPr/>
        </p:nvSpPr>
        <p:spPr>
          <a:xfrm>
            <a:off x="2824036" y="4309861"/>
            <a:ext cx="1207798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CDFE9F3F-94A3-4C46-5333-FF7ACC301497}"/>
              </a:ext>
            </a:extLst>
          </p:cNvPr>
          <p:cNvSpPr/>
          <p:nvPr/>
        </p:nvSpPr>
        <p:spPr>
          <a:xfrm>
            <a:off x="7360166" y="4235838"/>
            <a:ext cx="2794028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81 L 0.3052 0.29768 L 0.30442 0.29259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-0.00648 L 0.12904 0.2958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10" grpId="0"/>
      <p:bldP spid="11" grpId="0" animBg="1"/>
      <p:bldP spid="13" grpId="0"/>
      <p:bldP spid="14" grpId="0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01D25B-6BA8-A721-E6D1-899F67DA129F}"/>
              </a:ext>
            </a:extLst>
          </p:cNvPr>
          <p:cNvSpPr txBox="1"/>
          <p:nvPr/>
        </p:nvSpPr>
        <p:spPr>
          <a:xfrm>
            <a:off x="386671" y="729438"/>
            <a:ext cx="11726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Step 4. bigger group</a:t>
            </a:r>
            <a:r>
              <a:rPr lang="ko-KR" altLang="en-US" sz="3000" b="1" dirty="0"/>
              <a:t>을 정렬한다</a:t>
            </a:r>
            <a:r>
              <a:rPr lang="en-US" altLang="ko-KR" sz="3000" b="1" dirty="0"/>
              <a:t>. </a:t>
            </a:r>
            <a:r>
              <a:rPr lang="ko-KR" altLang="en-US" sz="3000" b="1" dirty="0"/>
              <a:t>앞에서 한 방법과 똑같이 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2BD5-F921-0425-39EF-C742ACF01EF3}"/>
              </a:ext>
            </a:extLst>
          </p:cNvPr>
          <p:cNvSpPr txBox="1"/>
          <p:nvPr/>
        </p:nvSpPr>
        <p:spPr>
          <a:xfrm>
            <a:off x="4086459" y="300340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5</a:t>
            </a:r>
            <a:endParaRPr lang="ko-KR" alt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5F269-6324-C87D-B8BB-5E81BD979AF6}"/>
              </a:ext>
            </a:extLst>
          </p:cNvPr>
          <p:cNvSpPr txBox="1"/>
          <p:nvPr/>
        </p:nvSpPr>
        <p:spPr>
          <a:xfrm>
            <a:off x="5827336" y="299811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6</a:t>
            </a:r>
            <a:endParaRPr lang="ko-KR" alt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B84F1-5590-0549-04F4-8C6218DCB9FA}"/>
              </a:ext>
            </a:extLst>
          </p:cNvPr>
          <p:cNvSpPr txBox="1"/>
          <p:nvPr/>
        </p:nvSpPr>
        <p:spPr>
          <a:xfrm>
            <a:off x="7568214" y="299811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7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32635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3AC80-8FA9-1C3C-7150-1B9ADAD443F3}"/>
              </a:ext>
            </a:extLst>
          </p:cNvPr>
          <p:cNvSpPr txBox="1"/>
          <p:nvPr/>
        </p:nvSpPr>
        <p:spPr>
          <a:xfrm>
            <a:off x="2715625" y="830106"/>
            <a:ext cx="67607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Step 5. </a:t>
            </a:r>
            <a:r>
              <a:rPr lang="ko-KR" altLang="en-US" sz="3000" b="1" dirty="0"/>
              <a:t>세 개의 </a:t>
            </a:r>
            <a:r>
              <a:rPr lang="en-US" altLang="ko-KR" sz="3000" b="1" dirty="0"/>
              <a:t>group</a:t>
            </a:r>
            <a:r>
              <a:rPr lang="ko-KR" altLang="en-US" sz="3000" b="1" dirty="0"/>
              <a:t>을 모두 합친다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5E99-88DB-71A5-0538-C7DA9E9F34C0}"/>
              </a:ext>
            </a:extLst>
          </p:cNvPr>
          <p:cNvSpPr txBox="1"/>
          <p:nvPr/>
        </p:nvSpPr>
        <p:spPr>
          <a:xfrm>
            <a:off x="1863837" y="4245391"/>
            <a:ext cx="1500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smaller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17317-C796-15E5-B2EF-1D8C678535DA}"/>
              </a:ext>
            </a:extLst>
          </p:cNvPr>
          <p:cNvSpPr txBox="1"/>
          <p:nvPr/>
        </p:nvSpPr>
        <p:spPr>
          <a:xfrm>
            <a:off x="9073976" y="4254030"/>
            <a:ext cx="1374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bigger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97ECF93-D3E5-E5EB-BACD-8BBEAD0AFFAB}"/>
              </a:ext>
            </a:extLst>
          </p:cNvPr>
          <p:cNvSpPr/>
          <p:nvPr/>
        </p:nvSpPr>
        <p:spPr>
          <a:xfrm>
            <a:off x="648017" y="2908900"/>
            <a:ext cx="3932372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8CA05BB-D2EA-557F-9625-CE010D0EF650}"/>
              </a:ext>
            </a:extLst>
          </p:cNvPr>
          <p:cNvSpPr/>
          <p:nvPr/>
        </p:nvSpPr>
        <p:spPr>
          <a:xfrm>
            <a:off x="7694746" y="2904629"/>
            <a:ext cx="3932372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F7A33BD-2FD2-144A-8FEA-032B54061E5C}"/>
              </a:ext>
            </a:extLst>
          </p:cNvPr>
          <p:cNvSpPr/>
          <p:nvPr/>
        </p:nvSpPr>
        <p:spPr>
          <a:xfrm>
            <a:off x="5468906" y="2904629"/>
            <a:ext cx="1195932" cy="1249181"/>
          </a:xfrm>
          <a:prstGeom prst="frame">
            <a:avLst>
              <a:gd name="adj1" fmla="val 69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54CF3-FF12-FEC6-C088-6B03CAC2DDCF}"/>
              </a:ext>
            </a:extLst>
          </p:cNvPr>
          <p:cNvSpPr txBox="1"/>
          <p:nvPr/>
        </p:nvSpPr>
        <p:spPr>
          <a:xfrm>
            <a:off x="5503530" y="4213221"/>
            <a:ext cx="1184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equal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CED11-98A9-AAC6-1B98-871EC2994FCF}"/>
              </a:ext>
            </a:extLst>
          </p:cNvPr>
          <p:cNvSpPr txBox="1"/>
          <p:nvPr/>
        </p:nvSpPr>
        <p:spPr>
          <a:xfrm>
            <a:off x="5788590" y="30983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4</a:t>
            </a:r>
            <a:endParaRPr lang="ko-KR" altLang="en-US" sz="5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438F1-BA59-01F7-6D96-3364E4F50F3C}"/>
              </a:ext>
            </a:extLst>
          </p:cNvPr>
          <p:cNvSpPr txBox="1"/>
          <p:nvPr/>
        </p:nvSpPr>
        <p:spPr>
          <a:xfrm>
            <a:off x="1066986" y="30983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1</a:t>
            </a:r>
            <a:endParaRPr lang="ko-KR" altLang="en-US" sz="5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F1D10-960F-A20F-94FE-BB7C9D0BD580}"/>
              </a:ext>
            </a:extLst>
          </p:cNvPr>
          <p:cNvSpPr txBox="1"/>
          <p:nvPr/>
        </p:nvSpPr>
        <p:spPr>
          <a:xfrm>
            <a:off x="2345883" y="30983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2</a:t>
            </a:r>
            <a:endParaRPr lang="ko-KR" altLang="en-US" sz="5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E58B0-A9E1-FC15-D34D-41EA2699AA3A}"/>
              </a:ext>
            </a:extLst>
          </p:cNvPr>
          <p:cNvSpPr txBox="1"/>
          <p:nvPr/>
        </p:nvSpPr>
        <p:spPr>
          <a:xfrm>
            <a:off x="3463136" y="30983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3</a:t>
            </a:r>
            <a:endParaRPr lang="ko-KR" altLang="en-US" sz="5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51E92-6E27-7251-E35B-0A77793CFA48}"/>
              </a:ext>
            </a:extLst>
          </p:cNvPr>
          <p:cNvSpPr txBox="1"/>
          <p:nvPr/>
        </p:nvSpPr>
        <p:spPr>
          <a:xfrm>
            <a:off x="8197477" y="30983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5</a:t>
            </a:r>
            <a:endParaRPr lang="ko-KR" altLang="en-US" sz="5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8580E-F3CF-572E-4132-EA0C6B5F8811}"/>
              </a:ext>
            </a:extLst>
          </p:cNvPr>
          <p:cNvSpPr txBox="1"/>
          <p:nvPr/>
        </p:nvSpPr>
        <p:spPr>
          <a:xfrm>
            <a:off x="9476374" y="30983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6</a:t>
            </a:r>
            <a:endParaRPr lang="ko-KR" altLang="en-US" sz="5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91934-85D0-0D64-FB16-85DD0C709FA5}"/>
              </a:ext>
            </a:extLst>
          </p:cNvPr>
          <p:cNvSpPr txBox="1"/>
          <p:nvPr/>
        </p:nvSpPr>
        <p:spPr>
          <a:xfrm>
            <a:off x="10593627" y="3098332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7</a:t>
            </a:r>
            <a:endParaRPr lang="ko-KR" altLang="en-US" sz="5000" b="1" dirty="0"/>
          </a:p>
        </p:txBody>
      </p:sp>
      <p:sp>
        <p:nvSpPr>
          <p:cNvPr id="21" name="십자형 20">
            <a:extLst>
              <a:ext uri="{FF2B5EF4-FFF2-40B4-BE49-F238E27FC236}">
                <a16:creationId xmlns:a16="http://schemas.microsoft.com/office/drawing/2014/main" id="{8F290E95-0DF7-0797-D98E-C038946A3A1F}"/>
              </a:ext>
            </a:extLst>
          </p:cNvPr>
          <p:cNvSpPr/>
          <p:nvPr/>
        </p:nvSpPr>
        <p:spPr>
          <a:xfrm>
            <a:off x="4742033" y="3210186"/>
            <a:ext cx="611679" cy="638066"/>
          </a:xfrm>
          <a:prstGeom prst="plus">
            <a:avLst>
              <a:gd name="adj" fmla="val 4242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C8716CF4-5077-C20B-3783-3FE18F2B9F02}"/>
              </a:ext>
            </a:extLst>
          </p:cNvPr>
          <p:cNvSpPr/>
          <p:nvPr/>
        </p:nvSpPr>
        <p:spPr>
          <a:xfrm>
            <a:off x="6905843" y="3210186"/>
            <a:ext cx="611679" cy="638066"/>
          </a:xfrm>
          <a:prstGeom prst="plus">
            <a:avLst>
              <a:gd name="adj" fmla="val 4242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C76B6-3247-91DF-3E4C-748730AB4DF4}"/>
              </a:ext>
            </a:extLst>
          </p:cNvPr>
          <p:cNvSpPr txBox="1"/>
          <p:nvPr/>
        </p:nvSpPr>
        <p:spPr>
          <a:xfrm>
            <a:off x="4236634" y="737827"/>
            <a:ext cx="371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Python </a:t>
            </a:r>
            <a:r>
              <a:rPr lang="ko-KR" altLang="en-US" sz="3000" b="1" dirty="0"/>
              <a:t>코드로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1FAE21-7044-78B1-B180-9EC13088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38" y="2753715"/>
            <a:ext cx="7033870" cy="769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9EF8DC-F1AD-7708-BF73-A2CDABEA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38" y="3513684"/>
            <a:ext cx="2690093" cy="3048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777E3B-CB97-23F6-6592-95BA2D36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438" y="3818510"/>
            <a:ext cx="4823878" cy="7315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43ED3C-61AC-7420-ED37-7D2B8552B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38" y="4550093"/>
            <a:ext cx="4694327" cy="716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A12331-4B5B-6FFF-CFDF-97DA02430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438" y="5266435"/>
            <a:ext cx="4572396" cy="6629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8F081A-9A0E-D94F-D298-42345854F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438" y="5929432"/>
            <a:ext cx="9739204" cy="3734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68DD98-B239-E657-F542-A3D4080BA3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1438" y="1573370"/>
            <a:ext cx="2833378" cy="4430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56E2BF1-A213-23EC-7C07-F5D0DDEE97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438" y="2015375"/>
            <a:ext cx="2925671" cy="7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JaeJun</dc:creator>
  <cp:lastModifiedBy>Yeo JaeJun</cp:lastModifiedBy>
  <cp:revision>1</cp:revision>
  <dcterms:created xsi:type="dcterms:W3CDTF">2023-01-31T14:01:30Z</dcterms:created>
  <dcterms:modified xsi:type="dcterms:W3CDTF">2023-01-31T14:33:17Z</dcterms:modified>
</cp:coreProperties>
</file>