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90" autoAdjust="0"/>
    <p:restoredTop sz="94660"/>
  </p:normalViewPr>
  <p:slideViewPr>
    <p:cSldViewPr>
      <p:cViewPr>
        <p:scale>
          <a:sx n="150" d="100"/>
          <a:sy n="150" d="100"/>
        </p:scale>
        <p:origin x="-78" y="12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EBA3-56D5-400A-BE5D-014C5A44C6AD}" type="datetimeFigureOut">
              <a:rPr lang="ko-KR" altLang="en-US" smtClean="0"/>
              <a:pPr/>
              <a:t>2024-07-29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1C0D-D2C6-4E79-8172-82A4A00D3D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EBA3-56D5-400A-BE5D-014C5A44C6AD}" type="datetimeFigureOut">
              <a:rPr lang="ko-KR" altLang="en-US" smtClean="0"/>
              <a:pPr/>
              <a:t>2024-07-29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1C0D-D2C6-4E79-8172-82A4A00D3D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EBA3-56D5-400A-BE5D-014C5A44C6AD}" type="datetimeFigureOut">
              <a:rPr lang="ko-KR" altLang="en-US" smtClean="0"/>
              <a:pPr/>
              <a:t>2024-07-29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1C0D-D2C6-4E79-8172-82A4A00D3D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EBA3-56D5-400A-BE5D-014C5A44C6AD}" type="datetimeFigureOut">
              <a:rPr lang="ko-KR" altLang="en-US" smtClean="0"/>
              <a:pPr/>
              <a:t>2024-07-29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1C0D-D2C6-4E79-8172-82A4A00D3D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EBA3-56D5-400A-BE5D-014C5A44C6AD}" type="datetimeFigureOut">
              <a:rPr lang="ko-KR" altLang="en-US" smtClean="0"/>
              <a:pPr/>
              <a:t>2024-07-29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1C0D-D2C6-4E79-8172-82A4A00D3D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EBA3-56D5-400A-BE5D-014C5A44C6AD}" type="datetimeFigureOut">
              <a:rPr lang="ko-KR" altLang="en-US" smtClean="0"/>
              <a:pPr/>
              <a:t>2024-07-29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1C0D-D2C6-4E79-8172-82A4A00D3D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EBA3-56D5-400A-BE5D-014C5A44C6AD}" type="datetimeFigureOut">
              <a:rPr lang="ko-KR" altLang="en-US" smtClean="0"/>
              <a:pPr/>
              <a:t>2024-07-29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1C0D-D2C6-4E79-8172-82A4A00D3D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EBA3-56D5-400A-BE5D-014C5A44C6AD}" type="datetimeFigureOut">
              <a:rPr lang="ko-KR" altLang="en-US" smtClean="0"/>
              <a:pPr/>
              <a:t>2024-07-29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1C0D-D2C6-4E79-8172-82A4A00D3D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EBA3-56D5-400A-BE5D-014C5A44C6AD}" type="datetimeFigureOut">
              <a:rPr lang="ko-KR" altLang="en-US" smtClean="0"/>
              <a:pPr/>
              <a:t>2024-07-29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1C0D-D2C6-4E79-8172-82A4A00D3D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EBA3-56D5-400A-BE5D-014C5A44C6AD}" type="datetimeFigureOut">
              <a:rPr lang="ko-KR" altLang="en-US" smtClean="0"/>
              <a:pPr/>
              <a:t>2024-07-29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1C0D-D2C6-4E79-8172-82A4A00D3D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EBA3-56D5-400A-BE5D-014C5A44C6AD}" type="datetimeFigureOut">
              <a:rPr lang="ko-KR" altLang="en-US" smtClean="0"/>
              <a:pPr/>
              <a:t>2024-07-29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1C0D-D2C6-4E79-8172-82A4A00D3D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4EBA3-56D5-400A-BE5D-014C5A44C6AD}" type="datetimeFigureOut">
              <a:rPr lang="ko-KR" altLang="en-US" smtClean="0"/>
              <a:pPr/>
              <a:t>2024-07-29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21C0D-D2C6-4E79-8172-82A4A00D3D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210987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작성순서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대상선정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2.</a:t>
            </a:r>
            <a:r>
              <a:rPr lang="ko-KR" altLang="en-US" sz="1600" dirty="0" smtClean="0"/>
              <a:t>추상화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객체모델링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공통특징 추출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3.</a:t>
            </a:r>
            <a:r>
              <a:rPr lang="ko-KR" altLang="en-US" sz="1600" dirty="0" smtClean="0"/>
              <a:t>클래스작성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4.</a:t>
            </a:r>
            <a:r>
              <a:rPr lang="ko-KR" altLang="en-US" sz="1600" dirty="0" smtClean="0"/>
              <a:t>객체생성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객체화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5.</a:t>
            </a:r>
            <a:r>
              <a:rPr lang="ko-KR" altLang="en-US" sz="1600" dirty="0" smtClean="0"/>
              <a:t>객체사용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 rot="5400000">
            <a:off x="857224" y="1928802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3730803" y="-87520"/>
            <a:ext cx="324172" cy="1499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5459268" y="-101474"/>
            <a:ext cx="336849" cy="153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6200000">
            <a:off x="7364646" y="-292340"/>
            <a:ext cx="325443" cy="1910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직선 화살표 연결선 10"/>
          <p:cNvCxnSpPr/>
          <p:nvPr/>
        </p:nvCxnSpPr>
        <p:spPr>
          <a:xfrm flipV="1">
            <a:off x="1428728" y="642918"/>
            <a:ext cx="157163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자유형 11"/>
          <p:cNvSpPr/>
          <p:nvPr/>
        </p:nvSpPr>
        <p:spPr>
          <a:xfrm>
            <a:off x="3536950" y="857250"/>
            <a:ext cx="3767311" cy="165100"/>
          </a:xfrm>
          <a:custGeom>
            <a:avLst/>
            <a:gdLst>
              <a:gd name="connsiteX0" fmla="*/ 0 w 3767311"/>
              <a:gd name="connsiteY0" fmla="*/ 12700 h 165100"/>
              <a:gd name="connsiteX1" fmla="*/ 69850 w 3767311"/>
              <a:gd name="connsiteY1" fmla="*/ 63500 h 165100"/>
              <a:gd name="connsiteX2" fmla="*/ 101600 w 3767311"/>
              <a:gd name="connsiteY2" fmla="*/ 69850 h 165100"/>
              <a:gd name="connsiteX3" fmla="*/ 158750 w 3767311"/>
              <a:gd name="connsiteY3" fmla="*/ 95250 h 165100"/>
              <a:gd name="connsiteX4" fmla="*/ 203200 w 3767311"/>
              <a:gd name="connsiteY4" fmla="*/ 101600 h 165100"/>
              <a:gd name="connsiteX5" fmla="*/ 222250 w 3767311"/>
              <a:gd name="connsiteY5" fmla="*/ 114300 h 165100"/>
              <a:gd name="connsiteX6" fmla="*/ 260350 w 3767311"/>
              <a:gd name="connsiteY6" fmla="*/ 120650 h 165100"/>
              <a:gd name="connsiteX7" fmla="*/ 285750 w 3767311"/>
              <a:gd name="connsiteY7" fmla="*/ 127000 h 165100"/>
              <a:gd name="connsiteX8" fmla="*/ 406400 w 3767311"/>
              <a:gd name="connsiteY8" fmla="*/ 146050 h 165100"/>
              <a:gd name="connsiteX9" fmla="*/ 469900 w 3767311"/>
              <a:gd name="connsiteY9" fmla="*/ 152400 h 165100"/>
              <a:gd name="connsiteX10" fmla="*/ 539750 w 3767311"/>
              <a:gd name="connsiteY10" fmla="*/ 165100 h 165100"/>
              <a:gd name="connsiteX11" fmla="*/ 3467100 w 3767311"/>
              <a:gd name="connsiteY11" fmla="*/ 158750 h 165100"/>
              <a:gd name="connsiteX12" fmla="*/ 3524250 w 3767311"/>
              <a:gd name="connsiteY12" fmla="*/ 139700 h 165100"/>
              <a:gd name="connsiteX13" fmla="*/ 3549650 w 3767311"/>
              <a:gd name="connsiteY13" fmla="*/ 127000 h 165100"/>
              <a:gd name="connsiteX14" fmla="*/ 3568700 w 3767311"/>
              <a:gd name="connsiteY14" fmla="*/ 120650 h 165100"/>
              <a:gd name="connsiteX15" fmla="*/ 3613150 w 3767311"/>
              <a:gd name="connsiteY15" fmla="*/ 101600 h 165100"/>
              <a:gd name="connsiteX16" fmla="*/ 3727450 w 3767311"/>
              <a:gd name="connsiteY16" fmla="*/ 25400 h 165100"/>
              <a:gd name="connsiteX17" fmla="*/ 3746500 w 3767311"/>
              <a:gd name="connsiteY17" fmla="*/ 12700 h 165100"/>
              <a:gd name="connsiteX18" fmla="*/ 3765550 w 3767311"/>
              <a:gd name="connsiteY18" fmla="*/ 6350 h 165100"/>
              <a:gd name="connsiteX19" fmla="*/ 3765550 w 3767311"/>
              <a:gd name="connsiteY19" fmla="*/ 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67311" h="165100">
                <a:moveTo>
                  <a:pt x="0" y="12700"/>
                </a:moveTo>
                <a:cubicBezTo>
                  <a:pt x="35260" y="47960"/>
                  <a:pt x="28342" y="51048"/>
                  <a:pt x="69850" y="63500"/>
                </a:cubicBezTo>
                <a:cubicBezTo>
                  <a:pt x="80188" y="66601"/>
                  <a:pt x="91017" y="67733"/>
                  <a:pt x="101600" y="69850"/>
                </a:cubicBezTo>
                <a:cubicBezTo>
                  <a:pt x="115026" y="76563"/>
                  <a:pt x="140683" y="91637"/>
                  <a:pt x="158750" y="95250"/>
                </a:cubicBezTo>
                <a:cubicBezTo>
                  <a:pt x="173426" y="98185"/>
                  <a:pt x="188383" y="99483"/>
                  <a:pt x="203200" y="101600"/>
                </a:cubicBezTo>
                <a:cubicBezTo>
                  <a:pt x="209550" y="105833"/>
                  <a:pt x="215010" y="111887"/>
                  <a:pt x="222250" y="114300"/>
                </a:cubicBezTo>
                <a:cubicBezTo>
                  <a:pt x="234464" y="118371"/>
                  <a:pt x="247725" y="118125"/>
                  <a:pt x="260350" y="120650"/>
                </a:cubicBezTo>
                <a:cubicBezTo>
                  <a:pt x="268908" y="122362"/>
                  <a:pt x="277172" y="125392"/>
                  <a:pt x="285750" y="127000"/>
                </a:cubicBezTo>
                <a:cubicBezTo>
                  <a:pt x="306156" y="130826"/>
                  <a:pt x="377469" y="142646"/>
                  <a:pt x="406400" y="146050"/>
                </a:cubicBezTo>
                <a:cubicBezTo>
                  <a:pt x="427527" y="148535"/>
                  <a:pt x="448792" y="149762"/>
                  <a:pt x="469900" y="152400"/>
                </a:cubicBezTo>
                <a:cubicBezTo>
                  <a:pt x="491565" y="155108"/>
                  <a:pt x="518076" y="160765"/>
                  <a:pt x="539750" y="165100"/>
                </a:cubicBezTo>
                <a:lnTo>
                  <a:pt x="3467100" y="158750"/>
                </a:lnTo>
                <a:cubicBezTo>
                  <a:pt x="3487180" y="158579"/>
                  <a:pt x="3506289" y="148680"/>
                  <a:pt x="3524250" y="139700"/>
                </a:cubicBezTo>
                <a:cubicBezTo>
                  <a:pt x="3532717" y="135467"/>
                  <a:pt x="3540949" y="130729"/>
                  <a:pt x="3549650" y="127000"/>
                </a:cubicBezTo>
                <a:cubicBezTo>
                  <a:pt x="3555802" y="124363"/>
                  <a:pt x="3562713" y="123643"/>
                  <a:pt x="3568700" y="120650"/>
                </a:cubicBezTo>
                <a:cubicBezTo>
                  <a:pt x="3612553" y="98724"/>
                  <a:pt x="3560287" y="114816"/>
                  <a:pt x="3613150" y="101600"/>
                </a:cubicBezTo>
                <a:lnTo>
                  <a:pt x="3727450" y="25400"/>
                </a:lnTo>
                <a:cubicBezTo>
                  <a:pt x="3733800" y="21167"/>
                  <a:pt x="3739260" y="15113"/>
                  <a:pt x="3746500" y="12700"/>
                </a:cubicBezTo>
                <a:cubicBezTo>
                  <a:pt x="3752850" y="10583"/>
                  <a:pt x="3759981" y="10063"/>
                  <a:pt x="3765550" y="6350"/>
                </a:cubicBezTo>
                <a:cubicBezTo>
                  <a:pt x="3767311" y="5176"/>
                  <a:pt x="3765550" y="2117"/>
                  <a:pt x="376555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3809657" y="845380"/>
            <a:ext cx="1588112" cy="464728"/>
          </a:xfrm>
          <a:custGeom>
            <a:avLst/>
            <a:gdLst>
              <a:gd name="connsiteX0" fmla="*/ 1568793 w 1588112"/>
              <a:gd name="connsiteY0" fmla="*/ 5520 h 464728"/>
              <a:gd name="connsiteX1" fmla="*/ 1524343 w 1588112"/>
              <a:gd name="connsiteY1" fmla="*/ 18220 h 464728"/>
              <a:gd name="connsiteX2" fmla="*/ 1498943 w 1588112"/>
              <a:gd name="connsiteY2" fmla="*/ 24570 h 464728"/>
              <a:gd name="connsiteX3" fmla="*/ 1473543 w 1588112"/>
              <a:gd name="connsiteY3" fmla="*/ 37270 h 464728"/>
              <a:gd name="connsiteX4" fmla="*/ 1365593 w 1588112"/>
              <a:gd name="connsiteY4" fmla="*/ 49970 h 464728"/>
              <a:gd name="connsiteX5" fmla="*/ 1346543 w 1588112"/>
              <a:gd name="connsiteY5" fmla="*/ 62670 h 464728"/>
              <a:gd name="connsiteX6" fmla="*/ 1219543 w 1588112"/>
              <a:gd name="connsiteY6" fmla="*/ 69020 h 464728"/>
              <a:gd name="connsiteX7" fmla="*/ 984593 w 1588112"/>
              <a:gd name="connsiteY7" fmla="*/ 75370 h 464728"/>
              <a:gd name="connsiteX8" fmla="*/ 946493 w 1588112"/>
              <a:gd name="connsiteY8" fmla="*/ 88070 h 464728"/>
              <a:gd name="connsiteX9" fmla="*/ 844893 w 1588112"/>
              <a:gd name="connsiteY9" fmla="*/ 100770 h 464728"/>
              <a:gd name="connsiteX10" fmla="*/ 775043 w 1588112"/>
              <a:gd name="connsiteY10" fmla="*/ 119820 h 464728"/>
              <a:gd name="connsiteX11" fmla="*/ 730593 w 1588112"/>
              <a:gd name="connsiteY11" fmla="*/ 132520 h 464728"/>
              <a:gd name="connsiteX12" fmla="*/ 698843 w 1588112"/>
              <a:gd name="connsiteY12" fmla="*/ 138870 h 464728"/>
              <a:gd name="connsiteX13" fmla="*/ 628993 w 1588112"/>
              <a:gd name="connsiteY13" fmla="*/ 164270 h 464728"/>
              <a:gd name="connsiteX14" fmla="*/ 609943 w 1588112"/>
              <a:gd name="connsiteY14" fmla="*/ 170620 h 464728"/>
              <a:gd name="connsiteX15" fmla="*/ 559143 w 1588112"/>
              <a:gd name="connsiteY15" fmla="*/ 183320 h 464728"/>
              <a:gd name="connsiteX16" fmla="*/ 540093 w 1588112"/>
              <a:gd name="connsiteY16" fmla="*/ 189670 h 464728"/>
              <a:gd name="connsiteX17" fmla="*/ 501993 w 1588112"/>
              <a:gd name="connsiteY17" fmla="*/ 196020 h 464728"/>
              <a:gd name="connsiteX18" fmla="*/ 432143 w 1588112"/>
              <a:gd name="connsiteY18" fmla="*/ 215070 h 464728"/>
              <a:gd name="connsiteX19" fmla="*/ 406743 w 1588112"/>
              <a:gd name="connsiteY19" fmla="*/ 221420 h 464728"/>
              <a:gd name="connsiteX20" fmla="*/ 336893 w 1588112"/>
              <a:gd name="connsiteY20" fmla="*/ 246820 h 464728"/>
              <a:gd name="connsiteX21" fmla="*/ 311493 w 1588112"/>
              <a:gd name="connsiteY21" fmla="*/ 259520 h 464728"/>
              <a:gd name="connsiteX22" fmla="*/ 279743 w 1588112"/>
              <a:gd name="connsiteY22" fmla="*/ 265870 h 464728"/>
              <a:gd name="connsiteX23" fmla="*/ 222593 w 1588112"/>
              <a:gd name="connsiteY23" fmla="*/ 291270 h 464728"/>
              <a:gd name="connsiteX24" fmla="*/ 203543 w 1588112"/>
              <a:gd name="connsiteY24" fmla="*/ 297620 h 464728"/>
              <a:gd name="connsiteX25" fmla="*/ 165443 w 1588112"/>
              <a:gd name="connsiteY25" fmla="*/ 316670 h 464728"/>
              <a:gd name="connsiteX26" fmla="*/ 146393 w 1588112"/>
              <a:gd name="connsiteY26" fmla="*/ 323020 h 464728"/>
              <a:gd name="connsiteX27" fmla="*/ 101943 w 1588112"/>
              <a:gd name="connsiteY27" fmla="*/ 342070 h 464728"/>
              <a:gd name="connsiteX28" fmla="*/ 76543 w 1588112"/>
              <a:gd name="connsiteY28" fmla="*/ 361120 h 464728"/>
              <a:gd name="connsiteX29" fmla="*/ 38443 w 1588112"/>
              <a:gd name="connsiteY29" fmla="*/ 386520 h 464728"/>
              <a:gd name="connsiteX30" fmla="*/ 13043 w 1588112"/>
              <a:gd name="connsiteY30" fmla="*/ 424620 h 464728"/>
              <a:gd name="connsiteX31" fmla="*/ 343 w 1588112"/>
              <a:gd name="connsiteY31" fmla="*/ 443670 h 464728"/>
              <a:gd name="connsiteX32" fmla="*/ 13043 w 1588112"/>
              <a:gd name="connsiteY32" fmla="*/ 462720 h 46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588112" h="464728">
                <a:moveTo>
                  <a:pt x="1568793" y="5520"/>
                </a:moveTo>
                <a:cubicBezTo>
                  <a:pt x="1489388" y="25371"/>
                  <a:pt x="1588112" y="0"/>
                  <a:pt x="1524343" y="18220"/>
                </a:cubicBezTo>
                <a:cubicBezTo>
                  <a:pt x="1515952" y="20618"/>
                  <a:pt x="1507115" y="21506"/>
                  <a:pt x="1498943" y="24570"/>
                </a:cubicBezTo>
                <a:cubicBezTo>
                  <a:pt x="1490080" y="27894"/>
                  <a:pt x="1482523" y="34277"/>
                  <a:pt x="1473543" y="37270"/>
                </a:cubicBezTo>
                <a:cubicBezTo>
                  <a:pt x="1447063" y="46097"/>
                  <a:pt x="1381081" y="48679"/>
                  <a:pt x="1365593" y="49970"/>
                </a:cubicBezTo>
                <a:cubicBezTo>
                  <a:pt x="1359243" y="54203"/>
                  <a:pt x="1354111" y="61683"/>
                  <a:pt x="1346543" y="62670"/>
                </a:cubicBezTo>
                <a:cubicBezTo>
                  <a:pt x="1304513" y="68152"/>
                  <a:pt x="1261903" y="67534"/>
                  <a:pt x="1219543" y="69020"/>
                </a:cubicBezTo>
                <a:lnTo>
                  <a:pt x="984593" y="75370"/>
                </a:lnTo>
                <a:cubicBezTo>
                  <a:pt x="971893" y="79603"/>
                  <a:pt x="959408" y="84548"/>
                  <a:pt x="946493" y="88070"/>
                </a:cubicBezTo>
                <a:cubicBezTo>
                  <a:pt x="913688" y="97017"/>
                  <a:pt x="878117" y="97750"/>
                  <a:pt x="844893" y="100770"/>
                </a:cubicBezTo>
                <a:cubicBezTo>
                  <a:pt x="793908" y="121164"/>
                  <a:pt x="832610" y="108307"/>
                  <a:pt x="775043" y="119820"/>
                </a:cubicBezTo>
                <a:cubicBezTo>
                  <a:pt x="715654" y="131698"/>
                  <a:pt x="779010" y="120416"/>
                  <a:pt x="730593" y="132520"/>
                </a:cubicBezTo>
                <a:cubicBezTo>
                  <a:pt x="720122" y="135138"/>
                  <a:pt x="709426" y="136753"/>
                  <a:pt x="698843" y="138870"/>
                </a:cubicBezTo>
                <a:cubicBezTo>
                  <a:pt x="657311" y="159636"/>
                  <a:pt x="686370" y="147057"/>
                  <a:pt x="628993" y="164270"/>
                </a:cubicBezTo>
                <a:cubicBezTo>
                  <a:pt x="622582" y="166193"/>
                  <a:pt x="616401" y="168859"/>
                  <a:pt x="609943" y="170620"/>
                </a:cubicBezTo>
                <a:cubicBezTo>
                  <a:pt x="593104" y="175213"/>
                  <a:pt x="575982" y="178727"/>
                  <a:pt x="559143" y="183320"/>
                </a:cubicBezTo>
                <a:cubicBezTo>
                  <a:pt x="552685" y="185081"/>
                  <a:pt x="546627" y="188218"/>
                  <a:pt x="540093" y="189670"/>
                </a:cubicBezTo>
                <a:cubicBezTo>
                  <a:pt x="527524" y="192463"/>
                  <a:pt x="514582" y="193322"/>
                  <a:pt x="501993" y="196020"/>
                </a:cubicBezTo>
                <a:cubicBezTo>
                  <a:pt x="411442" y="215424"/>
                  <a:pt x="480505" y="201252"/>
                  <a:pt x="432143" y="215070"/>
                </a:cubicBezTo>
                <a:cubicBezTo>
                  <a:pt x="423752" y="217468"/>
                  <a:pt x="415102" y="218912"/>
                  <a:pt x="406743" y="221420"/>
                </a:cubicBezTo>
                <a:cubicBezTo>
                  <a:pt x="385082" y="227918"/>
                  <a:pt x="357868" y="237498"/>
                  <a:pt x="336893" y="246820"/>
                </a:cubicBezTo>
                <a:cubicBezTo>
                  <a:pt x="328243" y="250665"/>
                  <a:pt x="320473" y="256527"/>
                  <a:pt x="311493" y="259520"/>
                </a:cubicBezTo>
                <a:cubicBezTo>
                  <a:pt x="301254" y="262933"/>
                  <a:pt x="290081" y="262769"/>
                  <a:pt x="279743" y="265870"/>
                </a:cubicBezTo>
                <a:cubicBezTo>
                  <a:pt x="246922" y="275716"/>
                  <a:pt x="251779" y="278762"/>
                  <a:pt x="222593" y="291270"/>
                </a:cubicBezTo>
                <a:cubicBezTo>
                  <a:pt x="216441" y="293907"/>
                  <a:pt x="209660" y="294902"/>
                  <a:pt x="203543" y="297620"/>
                </a:cubicBezTo>
                <a:cubicBezTo>
                  <a:pt x="190568" y="303387"/>
                  <a:pt x="178418" y="310903"/>
                  <a:pt x="165443" y="316670"/>
                </a:cubicBezTo>
                <a:cubicBezTo>
                  <a:pt x="159326" y="319388"/>
                  <a:pt x="152545" y="320383"/>
                  <a:pt x="146393" y="323020"/>
                </a:cubicBezTo>
                <a:cubicBezTo>
                  <a:pt x="91466" y="346560"/>
                  <a:pt x="146619" y="327178"/>
                  <a:pt x="101943" y="342070"/>
                </a:cubicBezTo>
                <a:cubicBezTo>
                  <a:pt x="93476" y="348420"/>
                  <a:pt x="85213" y="355051"/>
                  <a:pt x="76543" y="361120"/>
                </a:cubicBezTo>
                <a:cubicBezTo>
                  <a:pt x="64039" y="369873"/>
                  <a:pt x="38443" y="386520"/>
                  <a:pt x="38443" y="386520"/>
                </a:cubicBezTo>
                <a:lnTo>
                  <a:pt x="13043" y="424620"/>
                </a:lnTo>
                <a:lnTo>
                  <a:pt x="343" y="443670"/>
                </a:lnTo>
                <a:cubicBezTo>
                  <a:pt x="7362" y="464728"/>
                  <a:pt x="0" y="462720"/>
                  <a:pt x="13043" y="46272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00430" y="1285860"/>
            <a:ext cx="2321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공통특징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추상화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객체모델링 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16" name="직선 연결선 15"/>
          <p:cNvCxnSpPr/>
          <p:nvPr/>
        </p:nvCxnSpPr>
        <p:spPr>
          <a:xfrm rot="16200000" flipH="1">
            <a:off x="3626635" y="1874035"/>
            <a:ext cx="625488" cy="20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929058" y="1785926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929058" y="2212966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43372" y="1643050"/>
            <a:ext cx="290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명사적인 특징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눈에 보이는 특징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값 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뚜껑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몸체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143372" y="2080431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동</a:t>
            </a:r>
            <a:r>
              <a:rPr lang="ko-KR" altLang="en-US" sz="1200" dirty="0" smtClean="0"/>
              <a:t>사적인 특징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동작에 대한 특징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기능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일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285984" y="1428736"/>
            <a:ext cx="114300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14678" y="2857496"/>
            <a:ext cx="24272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public class   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변수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method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29" name="자유형 28"/>
          <p:cNvSpPr/>
          <p:nvPr/>
        </p:nvSpPr>
        <p:spPr>
          <a:xfrm>
            <a:off x="3801827" y="1885950"/>
            <a:ext cx="503473" cy="1526125"/>
          </a:xfrm>
          <a:custGeom>
            <a:avLst/>
            <a:gdLst>
              <a:gd name="connsiteX0" fmla="*/ 503473 w 503473"/>
              <a:gd name="connsiteY0" fmla="*/ 0 h 1526125"/>
              <a:gd name="connsiteX1" fmla="*/ 427273 w 503473"/>
              <a:gd name="connsiteY1" fmla="*/ 31750 h 1526125"/>
              <a:gd name="connsiteX2" fmla="*/ 408223 w 503473"/>
              <a:gd name="connsiteY2" fmla="*/ 44450 h 1526125"/>
              <a:gd name="connsiteX3" fmla="*/ 370123 w 503473"/>
              <a:gd name="connsiteY3" fmla="*/ 57150 h 1526125"/>
              <a:gd name="connsiteX4" fmla="*/ 325673 w 503473"/>
              <a:gd name="connsiteY4" fmla="*/ 82550 h 1526125"/>
              <a:gd name="connsiteX5" fmla="*/ 306623 w 503473"/>
              <a:gd name="connsiteY5" fmla="*/ 88900 h 1526125"/>
              <a:gd name="connsiteX6" fmla="*/ 268523 w 503473"/>
              <a:gd name="connsiteY6" fmla="*/ 114300 h 1526125"/>
              <a:gd name="connsiteX7" fmla="*/ 249473 w 503473"/>
              <a:gd name="connsiteY7" fmla="*/ 127000 h 1526125"/>
              <a:gd name="connsiteX8" fmla="*/ 211373 w 503473"/>
              <a:gd name="connsiteY8" fmla="*/ 146050 h 1526125"/>
              <a:gd name="connsiteX9" fmla="*/ 173273 w 503473"/>
              <a:gd name="connsiteY9" fmla="*/ 158750 h 1526125"/>
              <a:gd name="connsiteX10" fmla="*/ 135173 w 503473"/>
              <a:gd name="connsiteY10" fmla="*/ 184150 h 1526125"/>
              <a:gd name="connsiteX11" fmla="*/ 116123 w 503473"/>
              <a:gd name="connsiteY11" fmla="*/ 196850 h 1526125"/>
              <a:gd name="connsiteX12" fmla="*/ 97073 w 503473"/>
              <a:gd name="connsiteY12" fmla="*/ 215900 h 1526125"/>
              <a:gd name="connsiteX13" fmla="*/ 58973 w 503473"/>
              <a:gd name="connsiteY13" fmla="*/ 247650 h 1526125"/>
              <a:gd name="connsiteX14" fmla="*/ 39923 w 503473"/>
              <a:gd name="connsiteY14" fmla="*/ 285750 h 1526125"/>
              <a:gd name="connsiteX15" fmla="*/ 20873 w 503473"/>
              <a:gd name="connsiteY15" fmla="*/ 323850 h 1526125"/>
              <a:gd name="connsiteX16" fmla="*/ 14523 w 503473"/>
              <a:gd name="connsiteY16" fmla="*/ 355600 h 1526125"/>
              <a:gd name="connsiteX17" fmla="*/ 1823 w 503473"/>
              <a:gd name="connsiteY17" fmla="*/ 476250 h 1526125"/>
              <a:gd name="connsiteX18" fmla="*/ 8173 w 503473"/>
              <a:gd name="connsiteY18" fmla="*/ 1263650 h 15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3473" h="1526125">
                <a:moveTo>
                  <a:pt x="503473" y="0"/>
                </a:moveTo>
                <a:cubicBezTo>
                  <a:pt x="454660" y="32542"/>
                  <a:pt x="480429" y="22891"/>
                  <a:pt x="427273" y="31750"/>
                </a:cubicBezTo>
                <a:cubicBezTo>
                  <a:pt x="420923" y="35983"/>
                  <a:pt x="415197" y="41350"/>
                  <a:pt x="408223" y="44450"/>
                </a:cubicBezTo>
                <a:cubicBezTo>
                  <a:pt x="395990" y="49887"/>
                  <a:pt x="381262" y="49724"/>
                  <a:pt x="370123" y="57150"/>
                </a:cubicBezTo>
                <a:cubicBezTo>
                  <a:pt x="350991" y="69905"/>
                  <a:pt x="348231" y="72882"/>
                  <a:pt x="325673" y="82550"/>
                </a:cubicBezTo>
                <a:cubicBezTo>
                  <a:pt x="319521" y="85187"/>
                  <a:pt x="312474" y="85649"/>
                  <a:pt x="306623" y="88900"/>
                </a:cubicBezTo>
                <a:cubicBezTo>
                  <a:pt x="293280" y="96313"/>
                  <a:pt x="281223" y="105833"/>
                  <a:pt x="268523" y="114300"/>
                </a:cubicBezTo>
                <a:cubicBezTo>
                  <a:pt x="262173" y="118533"/>
                  <a:pt x="256713" y="124587"/>
                  <a:pt x="249473" y="127000"/>
                </a:cubicBezTo>
                <a:cubicBezTo>
                  <a:pt x="179998" y="150158"/>
                  <a:pt x="285231" y="113224"/>
                  <a:pt x="211373" y="146050"/>
                </a:cubicBezTo>
                <a:cubicBezTo>
                  <a:pt x="199140" y="151487"/>
                  <a:pt x="184412" y="151324"/>
                  <a:pt x="173273" y="158750"/>
                </a:cubicBezTo>
                <a:lnTo>
                  <a:pt x="135173" y="184150"/>
                </a:lnTo>
                <a:cubicBezTo>
                  <a:pt x="128823" y="188383"/>
                  <a:pt x="121519" y="191454"/>
                  <a:pt x="116123" y="196850"/>
                </a:cubicBezTo>
                <a:cubicBezTo>
                  <a:pt x="109773" y="203200"/>
                  <a:pt x="103972" y="210151"/>
                  <a:pt x="97073" y="215900"/>
                </a:cubicBezTo>
                <a:cubicBezTo>
                  <a:pt x="44029" y="260103"/>
                  <a:pt x="114628" y="191995"/>
                  <a:pt x="58973" y="247650"/>
                </a:cubicBezTo>
                <a:cubicBezTo>
                  <a:pt x="43012" y="295533"/>
                  <a:pt x="64542" y="236511"/>
                  <a:pt x="39923" y="285750"/>
                </a:cubicBezTo>
                <a:cubicBezTo>
                  <a:pt x="13633" y="338330"/>
                  <a:pt x="57269" y="269255"/>
                  <a:pt x="20873" y="323850"/>
                </a:cubicBezTo>
                <a:cubicBezTo>
                  <a:pt x="18756" y="334433"/>
                  <a:pt x="15862" y="344890"/>
                  <a:pt x="14523" y="355600"/>
                </a:cubicBezTo>
                <a:cubicBezTo>
                  <a:pt x="9507" y="395727"/>
                  <a:pt x="2104" y="435812"/>
                  <a:pt x="1823" y="476250"/>
                </a:cubicBezTo>
                <a:cubicBezTo>
                  <a:pt x="0" y="738719"/>
                  <a:pt x="8173" y="1526125"/>
                  <a:pt x="8173" y="1263650"/>
                </a:cubicBezTo>
              </a:path>
            </a:pathLst>
          </a:cu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4254500" y="2501900"/>
            <a:ext cx="343032" cy="990600"/>
          </a:xfrm>
          <a:custGeom>
            <a:avLst/>
            <a:gdLst>
              <a:gd name="connsiteX0" fmla="*/ 222250 w 343032"/>
              <a:gd name="connsiteY0" fmla="*/ 0 h 990600"/>
              <a:gd name="connsiteX1" fmla="*/ 247650 w 343032"/>
              <a:gd name="connsiteY1" fmla="*/ 19050 h 990600"/>
              <a:gd name="connsiteX2" fmla="*/ 254000 w 343032"/>
              <a:gd name="connsiteY2" fmla="*/ 38100 h 990600"/>
              <a:gd name="connsiteX3" fmla="*/ 266700 w 343032"/>
              <a:gd name="connsiteY3" fmla="*/ 57150 h 990600"/>
              <a:gd name="connsiteX4" fmla="*/ 279400 w 343032"/>
              <a:gd name="connsiteY4" fmla="*/ 107950 h 990600"/>
              <a:gd name="connsiteX5" fmla="*/ 304800 w 343032"/>
              <a:gd name="connsiteY5" fmla="*/ 184150 h 990600"/>
              <a:gd name="connsiteX6" fmla="*/ 317500 w 343032"/>
              <a:gd name="connsiteY6" fmla="*/ 247650 h 990600"/>
              <a:gd name="connsiteX7" fmla="*/ 330200 w 343032"/>
              <a:gd name="connsiteY7" fmla="*/ 336550 h 990600"/>
              <a:gd name="connsiteX8" fmla="*/ 342900 w 343032"/>
              <a:gd name="connsiteY8" fmla="*/ 393700 h 990600"/>
              <a:gd name="connsiteX9" fmla="*/ 336550 w 343032"/>
              <a:gd name="connsiteY9" fmla="*/ 584200 h 990600"/>
              <a:gd name="connsiteX10" fmla="*/ 304800 w 343032"/>
              <a:gd name="connsiteY10" fmla="*/ 660400 h 990600"/>
              <a:gd name="connsiteX11" fmla="*/ 292100 w 343032"/>
              <a:gd name="connsiteY11" fmla="*/ 704850 h 990600"/>
              <a:gd name="connsiteX12" fmla="*/ 279400 w 343032"/>
              <a:gd name="connsiteY12" fmla="*/ 730250 h 990600"/>
              <a:gd name="connsiteX13" fmla="*/ 254000 w 343032"/>
              <a:gd name="connsiteY13" fmla="*/ 768350 h 990600"/>
              <a:gd name="connsiteX14" fmla="*/ 234950 w 343032"/>
              <a:gd name="connsiteY14" fmla="*/ 806450 h 990600"/>
              <a:gd name="connsiteX15" fmla="*/ 209550 w 343032"/>
              <a:gd name="connsiteY15" fmla="*/ 850900 h 990600"/>
              <a:gd name="connsiteX16" fmla="*/ 190500 w 343032"/>
              <a:gd name="connsiteY16" fmla="*/ 869950 h 990600"/>
              <a:gd name="connsiteX17" fmla="*/ 184150 w 343032"/>
              <a:gd name="connsiteY17" fmla="*/ 889000 h 990600"/>
              <a:gd name="connsiteX18" fmla="*/ 127000 w 343032"/>
              <a:gd name="connsiteY18" fmla="*/ 933450 h 990600"/>
              <a:gd name="connsiteX19" fmla="*/ 107950 w 343032"/>
              <a:gd name="connsiteY19" fmla="*/ 946150 h 990600"/>
              <a:gd name="connsiteX20" fmla="*/ 95250 w 343032"/>
              <a:gd name="connsiteY20" fmla="*/ 965200 h 990600"/>
              <a:gd name="connsiteX21" fmla="*/ 76200 w 343032"/>
              <a:gd name="connsiteY21" fmla="*/ 971550 h 990600"/>
              <a:gd name="connsiteX22" fmla="*/ 12700 w 343032"/>
              <a:gd name="connsiteY22" fmla="*/ 990600 h 990600"/>
              <a:gd name="connsiteX23" fmla="*/ 0 w 343032"/>
              <a:gd name="connsiteY23" fmla="*/ 98425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43032" h="990600">
                <a:moveTo>
                  <a:pt x="222250" y="0"/>
                </a:moveTo>
                <a:cubicBezTo>
                  <a:pt x="230717" y="6350"/>
                  <a:pt x="240875" y="10920"/>
                  <a:pt x="247650" y="19050"/>
                </a:cubicBezTo>
                <a:cubicBezTo>
                  <a:pt x="251935" y="24192"/>
                  <a:pt x="251007" y="32113"/>
                  <a:pt x="254000" y="38100"/>
                </a:cubicBezTo>
                <a:cubicBezTo>
                  <a:pt x="257413" y="44926"/>
                  <a:pt x="263287" y="50324"/>
                  <a:pt x="266700" y="57150"/>
                </a:cubicBezTo>
                <a:cubicBezTo>
                  <a:pt x="273637" y="71023"/>
                  <a:pt x="276295" y="94494"/>
                  <a:pt x="279400" y="107950"/>
                </a:cubicBezTo>
                <a:cubicBezTo>
                  <a:pt x="292254" y="163649"/>
                  <a:pt x="285456" y="145462"/>
                  <a:pt x="304800" y="184150"/>
                </a:cubicBezTo>
                <a:cubicBezTo>
                  <a:pt x="309033" y="205317"/>
                  <a:pt x="314447" y="226281"/>
                  <a:pt x="317500" y="247650"/>
                </a:cubicBezTo>
                <a:cubicBezTo>
                  <a:pt x="321733" y="277283"/>
                  <a:pt x="323706" y="307329"/>
                  <a:pt x="330200" y="336550"/>
                </a:cubicBezTo>
                <a:lnTo>
                  <a:pt x="342900" y="393700"/>
                </a:lnTo>
                <a:cubicBezTo>
                  <a:pt x="340783" y="457200"/>
                  <a:pt x="343032" y="520996"/>
                  <a:pt x="336550" y="584200"/>
                </a:cubicBezTo>
                <a:cubicBezTo>
                  <a:pt x="329734" y="650657"/>
                  <a:pt x="323072" y="623856"/>
                  <a:pt x="304800" y="660400"/>
                </a:cubicBezTo>
                <a:cubicBezTo>
                  <a:pt x="297124" y="675752"/>
                  <a:pt x="298204" y="688574"/>
                  <a:pt x="292100" y="704850"/>
                </a:cubicBezTo>
                <a:cubicBezTo>
                  <a:pt x="288776" y="713713"/>
                  <a:pt x="284270" y="722133"/>
                  <a:pt x="279400" y="730250"/>
                </a:cubicBezTo>
                <a:cubicBezTo>
                  <a:pt x="271547" y="743338"/>
                  <a:pt x="258827" y="753870"/>
                  <a:pt x="254000" y="768350"/>
                </a:cubicBezTo>
                <a:cubicBezTo>
                  <a:pt x="242358" y="803277"/>
                  <a:pt x="254645" y="771983"/>
                  <a:pt x="234950" y="806450"/>
                </a:cubicBezTo>
                <a:cubicBezTo>
                  <a:pt x="223658" y="826212"/>
                  <a:pt x="223614" y="834023"/>
                  <a:pt x="209550" y="850900"/>
                </a:cubicBezTo>
                <a:cubicBezTo>
                  <a:pt x="203801" y="857799"/>
                  <a:pt x="196850" y="863600"/>
                  <a:pt x="190500" y="869950"/>
                </a:cubicBezTo>
                <a:cubicBezTo>
                  <a:pt x="188383" y="876300"/>
                  <a:pt x="187863" y="883431"/>
                  <a:pt x="184150" y="889000"/>
                </a:cubicBezTo>
                <a:cubicBezTo>
                  <a:pt x="172213" y="906906"/>
                  <a:pt x="142138" y="923358"/>
                  <a:pt x="127000" y="933450"/>
                </a:cubicBezTo>
                <a:lnTo>
                  <a:pt x="107950" y="946150"/>
                </a:lnTo>
                <a:cubicBezTo>
                  <a:pt x="103717" y="952500"/>
                  <a:pt x="101209" y="960432"/>
                  <a:pt x="95250" y="965200"/>
                </a:cubicBezTo>
                <a:cubicBezTo>
                  <a:pt x="90023" y="969381"/>
                  <a:pt x="82352" y="968913"/>
                  <a:pt x="76200" y="971550"/>
                </a:cubicBezTo>
                <a:cubicBezTo>
                  <a:pt x="46695" y="984195"/>
                  <a:pt x="50058" y="990600"/>
                  <a:pt x="12700" y="990600"/>
                </a:cubicBezTo>
                <a:cubicBezTo>
                  <a:pt x="7967" y="990600"/>
                  <a:pt x="4233" y="986367"/>
                  <a:pt x="0" y="984250"/>
                </a:cubicBezTo>
              </a:path>
            </a:pathLst>
          </a:cu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4071942"/>
            <a:ext cx="3606801" cy="109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자유형 34"/>
          <p:cNvSpPr/>
          <p:nvPr/>
        </p:nvSpPr>
        <p:spPr>
          <a:xfrm>
            <a:off x="-69081" y="1568450"/>
            <a:ext cx="3872731" cy="2863850"/>
          </a:xfrm>
          <a:custGeom>
            <a:avLst/>
            <a:gdLst>
              <a:gd name="connsiteX0" fmla="*/ 3872731 w 3872731"/>
              <a:gd name="connsiteY0" fmla="*/ 0 h 2863850"/>
              <a:gd name="connsiteX1" fmla="*/ 3834631 w 3872731"/>
              <a:gd name="connsiteY1" fmla="*/ 25400 h 2863850"/>
              <a:gd name="connsiteX2" fmla="*/ 3828281 w 3872731"/>
              <a:gd name="connsiteY2" fmla="*/ 44450 h 2863850"/>
              <a:gd name="connsiteX3" fmla="*/ 3802881 w 3872731"/>
              <a:gd name="connsiteY3" fmla="*/ 63500 h 2863850"/>
              <a:gd name="connsiteX4" fmla="*/ 3783831 w 3872731"/>
              <a:gd name="connsiteY4" fmla="*/ 88900 h 2863850"/>
              <a:gd name="connsiteX5" fmla="*/ 3726681 w 3872731"/>
              <a:gd name="connsiteY5" fmla="*/ 139700 h 2863850"/>
              <a:gd name="connsiteX6" fmla="*/ 3694931 w 3872731"/>
              <a:gd name="connsiteY6" fmla="*/ 171450 h 2863850"/>
              <a:gd name="connsiteX7" fmla="*/ 3682231 w 3872731"/>
              <a:gd name="connsiteY7" fmla="*/ 190500 h 2863850"/>
              <a:gd name="connsiteX8" fmla="*/ 3663181 w 3872731"/>
              <a:gd name="connsiteY8" fmla="*/ 203200 h 2863850"/>
              <a:gd name="connsiteX9" fmla="*/ 3637781 w 3872731"/>
              <a:gd name="connsiteY9" fmla="*/ 228600 h 2863850"/>
              <a:gd name="connsiteX10" fmla="*/ 3612381 w 3872731"/>
              <a:gd name="connsiteY10" fmla="*/ 247650 h 2863850"/>
              <a:gd name="connsiteX11" fmla="*/ 3599681 w 3872731"/>
              <a:gd name="connsiteY11" fmla="*/ 266700 h 2863850"/>
              <a:gd name="connsiteX12" fmla="*/ 3574281 w 3872731"/>
              <a:gd name="connsiteY12" fmla="*/ 279400 h 2863850"/>
              <a:gd name="connsiteX13" fmla="*/ 3529831 w 3872731"/>
              <a:gd name="connsiteY13" fmla="*/ 323850 h 2863850"/>
              <a:gd name="connsiteX14" fmla="*/ 3472681 w 3872731"/>
              <a:gd name="connsiteY14" fmla="*/ 368300 h 2863850"/>
              <a:gd name="connsiteX15" fmla="*/ 3345681 w 3872731"/>
              <a:gd name="connsiteY15" fmla="*/ 387350 h 2863850"/>
              <a:gd name="connsiteX16" fmla="*/ 3294881 w 3872731"/>
              <a:gd name="connsiteY16" fmla="*/ 393700 h 2863850"/>
              <a:gd name="connsiteX17" fmla="*/ 3231381 w 3872731"/>
              <a:gd name="connsiteY17" fmla="*/ 406400 h 2863850"/>
              <a:gd name="connsiteX18" fmla="*/ 3129781 w 3872731"/>
              <a:gd name="connsiteY18" fmla="*/ 412750 h 2863850"/>
              <a:gd name="connsiteX19" fmla="*/ 2653531 w 3872731"/>
              <a:gd name="connsiteY19" fmla="*/ 412750 h 2863850"/>
              <a:gd name="connsiteX20" fmla="*/ 2564631 w 3872731"/>
              <a:gd name="connsiteY20" fmla="*/ 400050 h 2863850"/>
              <a:gd name="connsiteX21" fmla="*/ 2412231 w 3872731"/>
              <a:gd name="connsiteY21" fmla="*/ 381000 h 2863850"/>
              <a:gd name="connsiteX22" fmla="*/ 2386831 w 3872731"/>
              <a:gd name="connsiteY22" fmla="*/ 374650 h 2863850"/>
              <a:gd name="connsiteX23" fmla="*/ 2189981 w 3872731"/>
              <a:gd name="connsiteY23" fmla="*/ 349250 h 2863850"/>
              <a:gd name="connsiteX24" fmla="*/ 2145531 w 3872731"/>
              <a:gd name="connsiteY24" fmla="*/ 336550 h 2863850"/>
              <a:gd name="connsiteX25" fmla="*/ 2005831 w 3872731"/>
              <a:gd name="connsiteY25" fmla="*/ 323850 h 2863850"/>
              <a:gd name="connsiteX26" fmla="*/ 1961381 w 3872731"/>
              <a:gd name="connsiteY26" fmla="*/ 311150 h 2863850"/>
              <a:gd name="connsiteX27" fmla="*/ 1891531 w 3872731"/>
              <a:gd name="connsiteY27" fmla="*/ 304800 h 2863850"/>
              <a:gd name="connsiteX28" fmla="*/ 1834381 w 3872731"/>
              <a:gd name="connsiteY28" fmla="*/ 292100 h 2863850"/>
              <a:gd name="connsiteX29" fmla="*/ 1789931 w 3872731"/>
              <a:gd name="connsiteY29" fmla="*/ 285750 h 2863850"/>
              <a:gd name="connsiteX30" fmla="*/ 1751831 w 3872731"/>
              <a:gd name="connsiteY30" fmla="*/ 273050 h 2863850"/>
              <a:gd name="connsiteX31" fmla="*/ 1656581 w 3872731"/>
              <a:gd name="connsiteY31" fmla="*/ 260350 h 2863850"/>
              <a:gd name="connsiteX32" fmla="*/ 1612131 w 3872731"/>
              <a:gd name="connsiteY32" fmla="*/ 247650 h 2863850"/>
              <a:gd name="connsiteX33" fmla="*/ 1548631 w 3872731"/>
              <a:gd name="connsiteY33" fmla="*/ 234950 h 2863850"/>
              <a:gd name="connsiteX34" fmla="*/ 1173981 w 3872731"/>
              <a:gd name="connsiteY34" fmla="*/ 222250 h 2863850"/>
              <a:gd name="connsiteX35" fmla="*/ 488181 w 3872731"/>
              <a:gd name="connsiteY35" fmla="*/ 228600 h 2863850"/>
              <a:gd name="connsiteX36" fmla="*/ 462781 w 3872731"/>
              <a:gd name="connsiteY36" fmla="*/ 234950 h 2863850"/>
              <a:gd name="connsiteX37" fmla="*/ 411981 w 3872731"/>
              <a:gd name="connsiteY37" fmla="*/ 241300 h 2863850"/>
              <a:gd name="connsiteX38" fmla="*/ 392931 w 3872731"/>
              <a:gd name="connsiteY38" fmla="*/ 254000 h 2863850"/>
              <a:gd name="connsiteX39" fmla="*/ 348481 w 3872731"/>
              <a:gd name="connsiteY39" fmla="*/ 266700 h 2863850"/>
              <a:gd name="connsiteX40" fmla="*/ 304031 w 3872731"/>
              <a:gd name="connsiteY40" fmla="*/ 292100 h 2863850"/>
              <a:gd name="connsiteX41" fmla="*/ 284981 w 3872731"/>
              <a:gd name="connsiteY41" fmla="*/ 298450 h 2863850"/>
              <a:gd name="connsiteX42" fmla="*/ 215131 w 3872731"/>
              <a:gd name="connsiteY42" fmla="*/ 361950 h 2863850"/>
              <a:gd name="connsiteX43" fmla="*/ 189731 w 3872731"/>
              <a:gd name="connsiteY43" fmla="*/ 406400 h 2863850"/>
              <a:gd name="connsiteX44" fmla="*/ 177031 w 3872731"/>
              <a:gd name="connsiteY44" fmla="*/ 425450 h 2863850"/>
              <a:gd name="connsiteX45" fmla="*/ 145281 w 3872731"/>
              <a:gd name="connsiteY45" fmla="*/ 508000 h 2863850"/>
              <a:gd name="connsiteX46" fmla="*/ 132581 w 3872731"/>
              <a:gd name="connsiteY46" fmla="*/ 527050 h 2863850"/>
              <a:gd name="connsiteX47" fmla="*/ 126231 w 3872731"/>
              <a:gd name="connsiteY47" fmla="*/ 552450 h 2863850"/>
              <a:gd name="connsiteX48" fmla="*/ 119881 w 3872731"/>
              <a:gd name="connsiteY48" fmla="*/ 571500 h 2863850"/>
              <a:gd name="connsiteX49" fmla="*/ 107181 w 3872731"/>
              <a:gd name="connsiteY49" fmla="*/ 622300 h 2863850"/>
              <a:gd name="connsiteX50" fmla="*/ 100831 w 3872731"/>
              <a:gd name="connsiteY50" fmla="*/ 641350 h 2863850"/>
              <a:gd name="connsiteX51" fmla="*/ 81781 w 3872731"/>
              <a:gd name="connsiteY51" fmla="*/ 704850 h 2863850"/>
              <a:gd name="connsiteX52" fmla="*/ 75431 w 3872731"/>
              <a:gd name="connsiteY52" fmla="*/ 781050 h 2863850"/>
              <a:gd name="connsiteX53" fmla="*/ 56381 w 3872731"/>
              <a:gd name="connsiteY53" fmla="*/ 863600 h 2863850"/>
              <a:gd name="connsiteX54" fmla="*/ 43681 w 3872731"/>
              <a:gd name="connsiteY54" fmla="*/ 990600 h 2863850"/>
              <a:gd name="connsiteX55" fmla="*/ 37331 w 3872731"/>
              <a:gd name="connsiteY55" fmla="*/ 1022350 h 2863850"/>
              <a:gd name="connsiteX56" fmla="*/ 24631 w 3872731"/>
              <a:gd name="connsiteY56" fmla="*/ 1111250 h 2863850"/>
              <a:gd name="connsiteX57" fmla="*/ 30981 w 3872731"/>
              <a:gd name="connsiteY57" fmla="*/ 2051050 h 2863850"/>
              <a:gd name="connsiteX58" fmla="*/ 37331 w 3872731"/>
              <a:gd name="connsiteY58" fmla="*/ 2114550 h 2863850"/>
              <a:gd name="connsiteX59" fmla="*/ 56381 w 3872731"/>
              <a:gd name="connsiteY59" fmla="*/ 2203450 h 2863850"/>
              <a:gd name="connsiteX60" fmla="*/ 62731 w 3872731"/>
              <a:gd name="connsiteY60" fmla="*/ 2228850 h 2863850"/>
              <a:gd name="connsiteX61" fmla="*/ 75431 w 3872731"/>
              <a:gd name="connsiteY61" fmla="*/ 2247900 h 2863850"/>
              <a:gd name="connsiteX62" fmla="*/ 88131 w 3872731"/>
              <a:gd name="connsiteY62" fmla="*/ 2305050 h 2863850"/>
              <a:gd name="connsiteX63" fmla="*/ 94481 w 3872731"/>
              <a:gd name="connsiteY63" fmla="*/ 2330450 h 2863850"/>
              <a:gd name="connsiteX64" fmla="*/ 107181 w 3872731"/>
              <a:gd name="connsiteY64" fmla="*/ 2362200 h 2863850"/>
              <a:gd name="connsiteX65" fmla="*/ 126231 w 3872731"/>
              <a:gd name="connsiteY65" fmla="*/ 2400300 h 2863850"/>
              <a:gd name="connsiteX66" fmla="*/ 145281 w 3872731"/>
              <a:gd name="connsiteY66" fmla="*/ 2451100 h 2863850"/>
              <a:gd name="connsiteX67" fmla="*/ 151631 w 3872731"/>
              <a:gd name="connsiteY67" fmla="*/ 2470150 h 2863850"/>
              <a:gd name="connsiteX68" fmla="*/ 170681 w 3872731"/>
              <a:gd name="connsiteY68" fmla="*/ 2495550 h 2863850"/>
              <a:gd name="connsiteX69" fmla="*/ 183381 w 3872731"/>
              <a:gd name="connsiteY69" fmla="*/ 2527300 h 2863850"/>
              <a:gd name="connsiteX70" fmla="*/ 189731 w 3872731"/>
              <a:gd name="connsiteY70" fmla="*/ 2546350 h 2863850"/>
              <a:gd name="connsiteX71" fmla="*/ 227831 w 3872731"/>
              <a:gd name="connsiteY71" fmla="*/ 2603500 h 2863850"/>
              <a:gd name="connsiteX72" fmla="*/ 246881 w 3872731"/>
              <a:gd name="connsiteY72" fmla="*/ 2647950 h 2863850"/>
              <a:gd name="connsiteX73" fmla="*/ 265931 w 3872731"/>
              <a:gd name="connsiteY73" fmla="*/ 2673350 h 2863850"/>
              <a:gd name="connsiteX74" fmla="*/ 291331 w 3872731"/>
              <a:gd name="connsiteY74" fmla="*/ 2711450 h 2863850"/>
              <a:gd name="connsiteX75" fmla="*/ 316731 w 3872731"/>
              <a:gd name="connsiteY75" fmla="*/ 2749550 h 2863850"/>
              <a:gd name="connsiteX76" fmla="*/ 361181 w 3872731"/>
              <a:gd name="connsiteY76" fmla="*/ 2781300 h 2863850"/>
              <a:gd name="connsiteX77" fmla="*/ 380231 w 3872731"/>
              <a:gd name="connsiteY77" fmla="*/ 2794000 h 2863850"/>
              <a:gd name="connsiteX78" fmla="*/ 411981 w 3872731"/>
              <a:gd name="connsiteY78" fmla="*/ 2806700 h 2863850"/>
              <a:gd name="connsiteX79" fmla="*/ 450081 w 3872731"/>
              <a:gd name="connsiteY79" fmla="*/ 2832100 h 2863850"/>
              <a:gd name="connsiteX80" fmla="*/ 475481 w 3872731"/>
              <a:gd name="connsiteY80" fmla="*/ 2838450 h 2863850"/>
              <a:gd name="connsiteX81" fmla="*/ 513581 w 3872731"/>
              <a:gd name="connsiteY81" fmla="*/ 2851150 h 2863850"/>
              <a:gd name="connsiteX82" fmla="*/ 634231 w 3872731"/>
              <a:gd name="connsiteY82" fmla="*/ 2863850 h 2863850"/>
              <a:gd name="connsiteX83" fmla="*/ 932681 w 3872731"/>
              <a:gd name="connsiteY83" fmla="*/ 2857500 h 2863850"/>
              <a:gd name="connsiteX84" fmla="*/ 951731 w 3872731"/>
              <a:gd name="connsiteY84" fmla="*/ 2844800 h 2863850"/>
              <a:gd name="connsiteX85" fmla="*/ 1027931 w 3872731"/>
              <a:gd name="connsiteY85" fmla="*/ 2800350 h 2863850"/>
              <a:gd name="connsiteX86" fmla="*/ 1066031 w 3872731"/>
              <a:gd name="connsiteY86" fmla="*/ 2762250 h 2863850"/>
              <a:gd name="connsiteX87" fmla="*/ 1085081 w 3872731"/>
              <a:gd name="connsiteY87" fmla="*/ 2743200 h 2863850"/>
              <a:gd name="connsiteX88" fmla="*/ 1104131 w 3872731"/>
              <a:gd name="connsiteY88" fmla="*/ 2730500 h 2863850"/>
              <a:gd name="connsiteX89" fmla="*/ 1142231 w 3872731"/>
              <a:gd name="connsiteY89" fmla="*/ 2686050 h 2863850"/>
              <a:gd name="connsiteX90" fmla="*/ 1167631 w 3872731"/>
              <a:gd name="connsiteY90" fmla="*/ 2647950 h 2863850"/>
              <a:gd name="connsiteX91" fmla="*/ 1173981 w 3872731"/>
              <a:gd name="connsiteY91" fmla="*/ 2628900 h 2863850"/>
              <a:gd name="connsiteX92" fmla="*/ 1186681 w 3872731"/>
              <a:gd name="connsiteY92" fmla="*/ 2546350 h 2863850"/>
              <a:gd name="connsiteX93" fmla="*/ 1167631 w 3872731"/>
              <a:gd name="connsiteY93" fmla="*/ 2413000 h 2863850"/>
              <a:gd name="connsiteX94" fmla="*/ 1154931 w 3872731"/>
              <a:gd name="connsiteY94" fmla="*/ 2393950 h 2863850"/>
              <a:gd name="connsiteX95" fmla="*/ 1135881 w 3872731"/>
              <a:gd name="connsiteY95" fmla="*/ 2362200 h 2863850"/>
              <a:gd name="connsiteX96" fmla="*/ 1116831 w 3872731"/>
              <a:gd name="connsiteY96" fmla="*/ 2349500 h 2863850"/>
              <a:gd name="connsiteX97" fmla="*/ 1085081 w 3872731"/>
              <a:gd name="connsiteY97" fmla="*/ 2324100 h 2863850"/>
              <a:gd name="connsiteX98" fmla="*/ 1046981 w 3872731"/>
              <a:gd name="connsiteY98" fmla="*/ 2298700 h 2863850"/>
              <a:gd name="connsiteX99" fmla="*/ 1027931 w 3872731"/>
              <a:gd name="connsiteY99" fmla="*/ 2286000 h 2863850"/>
              <a:gd name="connsiteX100" fmla="*/ 970781 w 3872731"/>
              <a:gd name="connsiteY100" fmla="*/ 2266950 h 2863850"/>
              <a:gd name="connsiteX101" fmla="*/ 919981 w 3872731"/>
              <a:gd name="connsiteY101" fmla="*/ 2241550 h 2863850"/>
              <a:gd name="connsiteX102" fmla="*/ 850131 w 3872731"/>
              <a:gd name="connsiteY102" fmla="*/ 2228850 h 2863850"/>
              <a:gd name="connsiteX103" fmla="*/ 799331 w 3872731"/>
              <a:gd name="connsiteY103" fmla="*/ 2209800 h 2863850"/>
              <a:gd name="connsiteX104" fmla="*/ 761231 w 3872731"/>
              <a:gd name="connsiteY104" fmla="*/ 2203450 h 2863850"/>
              <a:gd name="connsiteX105" fmla="*/ 678681 w 3872731"/>
              <a:gd name="connsiteY105" fmla="*/ 2178050 h 2863850"/>
              <a:gd name="connsiteX106" fmla="*/ 621531 w 3872731"/>
              <a:gd name="connsiteY106" fmla="*/ 2159000 h 2863850"/>
              <a:gd name="connsiteX107" fmla="*/ 602481 w 3872731"/>
              <a:gd name="connsiteY107" fmla="*/ 2152650 h 2863850"/>
              <a:gd name="connsiteX108" fmla="*/ 551681 w 3872731"/>
              <a:gd name="connsiteY108" fmla="*/ 2146300 h 2863850"/>
              <a:gd name="connsiteX109" fmla="*/ 519931 w 3872731"/>
              <a:gd name="connsiteY109" fmla="*/ 2133600 h 2863850"/>
              <a:gd name="connsiteX110" fmla="*/ 500881 w 3872731"/>
              <a:gd name="connsiteY110" fmla="*/ 2127250 h 2863850"/>
              <a:gd name="connsiteX111" fmla="*/ 469131 w 3872731"/>
              <a:gd name="connsiteY111" fmla="*/ 2114550 h 2863850"/>
              <a:gd name="connsiteX112" fmla="*/ 424681 w 3872731"/>
              <a:gd name="connsiteY112" fmla="*/ 2101850 h 2863850"/>
              <a:gd name="connsiteX113" fmla="*/ 380231 w 3872731"/>
              <a:gd name="connsiteY113" fmla="*/ 2063750 h 2863850"/>
              <a:gd name="connsiteX114" fmla="*/ 367531 w 3872731"/>
              <a:gd name="connsiteY114" fmla="*/ 2038350 h 2863850"/>
              <a:gd name="connsiteX115" fmla="*/ 354831 w 3872731"/>
              <a:gd name="connsiteY115" fmla="*/ 2006600 h 2863850"/>
              <a:gd name="connsiteX116" fmla="*/ 335781 w 3872731"/>
              <a:gd name="connsiteY116" fmla="*/ 1993900 h 2863850"/>
              <a:gd name="connsiteX117" fmla="*/ 329431 w 3872731"/>
              <a:gd name="connsiteY117" fmla="*/ 1962150 h 2863850"/>
              <a:gd name="connsiteX118" fmla="*/ 316731 w 3872731"/>
              <a:gd name="connsiteY118" fmla="*/ 1917700 h 2863850"/>
              <a:gd name="connsiteX119" fmla="*/ 310381 w 3872731"/>
              <a:gd name="connsiteY119" fmla="*/ 1879600 h 2863850"/>
              <a:gd name="connsiteX120" fmla="*/ 316731 w 3872731"/>
              <a:gd name="connsiteY120" fmla="*/ 1098550 h 2863850"/>
              <a:gd name="connsiteX121" fmla="*/ 335781 w 3872731"/>
              <a:gd name="connsiteY121" fmla="*/ 1028700 h 2863850"/>
              <a:gd name="connsiteX122" fmla="*/ 348481 w 3872731"/>
              <a:gd name="connsiteY122" fmla="*/ 1009650 h 2863850"/>
              <a:gd name="connsiteX123" fmla="*/ 354831 w 3872731"/>
              <a:gd name="connsiteY123" fmla="*/ 990600 h 2863850"/>
              <a:gd name="connsiteX124" fmla="*/ 418331 w 3872731"/>
              <a:gd name="connsiteY124" fmla="*/ 914400 h 2863850"/>
              <a:gd name="connsiteX125" fmla="*/ 437381 w 3872731"/>
              <a:gd name="connsiteY125" fmla="*/ 895350 h 2863850"/>
              <a:gd name="connsiteX126" fmla="*/ 456431 w 3872731"/>
              <a:gd name="connsiteY126" fmla="*/ 869950 h 2863850"/>
              <a:gd name="connsiteX127" fmla="*/ 481831 w 3872731"/>
              <a:gd name="connsiteY127" fmla="*/ 857250 h 2863850"/>
              <a:gd name="connsiteX128" fmla="*/ 538981 w 3872731"/>
              <a:gd name="connsiteY128" fmla="*/ 819150 h 2863850"/>
              <a:gd name="connsiteX129" fmla="*/ 570731 w 3872731"/>
              <a:gd name="connsiteY129" fmla="*/ 800100 h 2863850"/>
              <a:gd name="connsiteX130" fmla="*/ 602481 w 3872731"/>
              <a:gd name="connsiteY130" fmla="*/ 793750 h 2863850"/>
              <a:gd name="connsiteX131" fmla="*/ 685031 w 3872731"/>
              <a:gd name="connsiteY131" fmla="*/ 762000 h 2863850"/>
              <a:gd name="connsiteX132" fmla="*/ 716781 w 3872731"/>
              <a:gd name="connsiteY132" fmla="*/ 749300 h 2863850"/>
              <a:gd name="connsiteX133" fmla="*/ 767581 w 3872731"/>
              <a:gd name="connsiteY133" fmla="*/ 736600 h 2863850"/>
              <a:gd name="connsiteX134" fmla="*/ 786631 w 3872731"/>
              <a:gd name="connsiteY134" fmla="*/ 723900 h 2863850"/>
              <a:gd name="connsiteX135" fmla="*/ 881881 w 3872731"/>
              <a:gd name="connsiteY135" fmla="*/ 711200 h 2863850"/>
              <a:gd name="connsiteX136" fmla="*/ 907281 w 3872731"/>
              <a:gd name="connsiteY136" fmla="*/ 698500 h 2863850"/>
              <a:gd name="connsiteX137" fmla="*/ 970781 w 3872731"/>
              <a:gd name="connsiteY137" fmla="*/ 692150 h 2863850"/>
              <a:gd name="connsiteX138" fmla="*/ 1008881 w 3872731"/>
              <a:gd name="connsiteY138" fmla="*/ 685800 h 2863850"/>
              <a:gd name="connsiteX139" fmla="*/ 1034281 w 3872731"/>
              <a:gd name="connsiteY139" fmla="*/ 679450 h 2863850"/>
              <a:gd name="connsiteX140" fmla="*/ 1078731 w 3872731"/>
              <a:gd name="connsiteY140" fmla="*/ 666750 h 2863850"/>
              <a:gd name="connsiteX141" fmla="*/ 1148581 w 3872731"/>
              <a:gd name="connsiteY141" fmla="*/ 660400 h 2863850"/>
              <a:gd name="connsiteX142" fmla="*/ 1205731 w 3872731"/>
              <a:gd name="connsiteY142" fmla="*/ 654050 h 2863850"/>
              <a:gd name="connsiteX143" fmla="*/ 1370831 w 3872731"/>
              <a:gd name="connsiteY143" fmla="*/ 635000 h 2863850"/>
              <a:gd name="connsiteX144" fmla="*/ 1567681 w 3872731"/>
              <a:gd name="connsiteY144" fmla="*/ 628650 h 2863850"/>
              <a:gd name="connsiteX145" fmla="*/ 2431281 w 3872731"/>
              <a:gd name="connsiteY145" fmla="*/ 635000 h 2863850"/>
              <a:gd name="connsiteX146" fmla="*/ 2463031 w 3872731"/>
              <a:gd name="connsiteY146" fmla="*/ 641350 h 2863850"/>
              <a:gd name="connsiteX147" fmla="*/ 2545581 w 3872731"/>
              <a:gd name="connsiteY147" fmla="*/ 647700 h 2863850"/>
              <a:gd name="connsiteX148" fmla="*/ 2875781 w 3872731"/>
              <a:gd name="connsiteY148" fmla="*/ 660400 h 2863850"/>
              <a:gd name="connsiteX149" fmla="*/ 2901181 w 3872731"/>
              <a:gd name="connsiteY149" fmla="*/ 666750 h 2863850"/>
              <a:gd name="connsiteX150" fmla="*/ 2945631 w 3872731"/>
              <a:gd name="connsiteY150" fmla="*/ 673100 h 2863850"/>
              <a:gd name="connsiteX151" fmla="*/ 2977381 w 3872731"/>
              <a:gd name="connsiteY151" fmla="*/ 685800 h 2863850"/>
              <a:gd name="connsiteX152" fmla="*/ 3002781 w 3872731"/>
              <a:gd name="connsiteY152" fmla="*/ 692150 h 2863850"/>
              <a:gd name="connsiteX153" fmla="*/ 3072631 w 3872731"/>
              <a:gd name="connsiteY153" fmla="*/ 723900 h 2863850"/>
              <a:gd name="connsiteX154" fmla="*/ 3098031 w 3872731"/>
              <a:gd name="connsiteY154" fmla="*/ 742950 h 2863850"/>
              <a:gd name="connsiteX155" fmla="*/ 3117081 w 3872731"/>
              <a:gd name="connsiteY155" fmla="*/ 755650 h 2863850"/>
              <a:gd name="connsiteX156" fmla="*/ 3129781 w 3872731"/>
              <a:gd name="connsiteY156" fmla="*/ 774700 h 2863850"/>
              <a:gd name="connsiteX157" fmla="*/ 3155181 w 3872731"/>
              <a:gd name="connsiteY157" fmla="*/ 806450 h 2863850"/>
              <a:gd name="connsiteX158" fmla="*/ 3193281 w 3872731"/>
              <a:gd name="connsiteY158" fmla="*/ 863600 h 2863850"/>
              <a:gd name="connsiteX159" fmla="*/ 3212331 w 3872731"/>
              <a:gd name="connsiteY159" fmla="*/ 882650 h 2863850"/>
              <a:gd name="connsiteX160" fmla="*/ 3225031 w 3872731"/>
              <a:gd name="connsiteY160" fmla="*/ 901700 h 2863850"/>
              <a:gd name="connsiteX161" fmla="*/ 3244081 w 3872731"/>
              <a:gd name="connsiteY161" fmla="*/ 927100 h 2863850"/>
              <a:gd name="connsiteX162" fmla="*/ 3250431 w 3872731"/>
              <a:gd name="connsiteY162" fmla="*/ 946150 h 2863850"/>
              <a:gd name="connsiteX163" fmla="*/ 3282181 w 3872731"/>
              <a:gd name="connsiteY163" fmla="*/ 990600 h 2863850"/>
              <a:gd name="connsiteX164" fmla="*/ 3288531 w 3872731"/>
              <a:gd name="connsiteY164" fmla="*/ 1009650 h 2863850"/>
              <a:gd name="connsiteX165" fmla="*/ 3301231 w 3872731"/>
              <a:gd name="connsiteY165" fmla="*/ 1028700 h 2863850"/>
              <a:gd name="connsiteX166" fmla="*/ 3313931 w 3872731"/>
              <a:gd name="connsiteY166" fmla="*/ 1054100 h 2863850"/>
              <a:gd name="connsiteX167" fmla="*/ 3326631 w 3872731"/>
              <a:gd name="connsiteY167" fmla="*/ 1073150 h 2863850"/>
              <a:gd name="connsiteX168" fmla="*/ 3345681 w 3872731"/>
              <a:gd name="connsiteY168" fmla="*/ 1111250 h 2863850"/>
              <a:gd name="connsiteX169" fmla="*/ 3364731 w 3872731"/>
              <a:gd name="connsiteY169" fmla="*/ 1155700 h 2863850"/>
              <a:gd name="connsiteX170" fmla="*/ 3377431 w 3872731"/>
              <a:gd name="connsiteY170" fmla="*/ 1193800 h 2863850"/>
              <a:gd name="connsiteX171" fmla="*/ 3383781 w 3872731"/>
              <a:gd name="connsiteY171" fmla="*/ 1212850 h 2863850"/>
              <a:gd name="connsiteX172" fmla="*/ 3415531 w 3872731"/>
              <a:gd name="connsiteY172" fmla="*/ 1263650 h 2863850"/>
              <a:gd name="connsiteX173" fmla="*/ 3428231 w 3872731"/>
              <a:gd name="connsiteY173" fmla="*/ 1289050 h 2863850"/>
              <a:gd name="connsiteX174" fmla="*/ 3440931 w 3872731"/>
              <a:gd name="connsiteY174" fmla="*/ 1308100 h 2863850"/>
              <a:gd name="connsiteX175" fmla="*/ 3447281 w 3872731"/>
              <a:gd name="connsiteY175" fmla="*/ 1327150 h 2863850"/>
              <a:gd name="connsiteX176" fmla="*/ 3459981 w 3872731"/>
              <a:gd name="connsiteY176" fmla="*/ 1352550 h 2863850"/>
              <a:gd name="connsiteX177" fmla="*/ 3466331 w 3872731"/>
              <a:gd name="connsiteY177" fmla="*/ 1371600 h 286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3872731" h="2863850">
                <a:moveTo>
                  <a:pt x="3872731" y="0"/>
                </a:moveTo>
                <a:cubicBezTo>
                  <a:pt x="3852759" y="6657"/>
                  <a:pt x="3848221" y="5015"/>
                  <a:pt x="3834631" y="25400"/>
                </a:cubicBezTo>
                <a:cubicBezTo>
                  <a:pt x="3830918" y="30969"/>
                  <a:pt x="3832566" y="39308"/>
                  <a:pt x="3828281" y="44450"/>
                </a:cubicBezTo>
                <a:cubicBezTo>
                  <a:pt x="3821506" y="52580"/>
                  <a:pt x="3810365" y="56016"/>
                  <a:pt x="3802881" y="63500"/>
                </a:cubicBezTo>
                <a:cubicBezTo>
                  <a:pt x="3795397" y="70984"/>
                  <a:pt x="3790911" y="81033"/>
                  <a:pt x="3783831" y="88900"/>
                </a:cubicBezTo>
                <a:cubicBezTo>
                  <a:pt x="3751209" y="125147"/>
                  <a:pt x="3756054" y="120118"/>
                  <a:pt x="3726681" y="139700"/>
                </a:cubicBezTo>
                <a:cubicBezTo>
                  <a:pt x="3692814" y="190500"/>
                  <a:pt x="3737264" y="129117"/>
                  <a:pt x="3694931" y="171450"/>
                </a:cubicBezTo>
                <a:cubicBezTo>
                  <a:pt x="3689535" y="176846"/>
                  <a:pt x="3687627" y="185104"/>
                  <a:pt x="3682231" y="190500"/>
                </a:cubicBezTo>
                <a:cubicBezTo>
                  <a:pt x="3676835" y="195896"/>
                  <a:pt x="3668975" y="198233"/>
                  <a:pt x="3663181" y="203200"/>
                </a:cubicBezTo>
                <a:cubicBezTo>
                  <a:pt x="3654090" y="210992"/>
                  <a:pt x="3646792" y="220715"/>
                  <a:pt x="3637781" y="228600"/>
                </a:cubicBezTo>
                <a:cubicBezTo>
                  <a:pt x="3629816" y="235569"/>
                  <a:pt x="3619865" y="240166"/>
                  <a:pt x="3612381" y="247650"/>
                </a:cubicBezTo>
                <a:cubicBezTo>
                  <a:pt x="3606985" y="253046"/>
                  <a:pt x="3605544" y="261814"/>
                  <a:pt x="3599681" y="266700"/>
                </a:cubicBezTo>
                <a:cubicBezTo>
                  <a:pt x="3592409" y="272760"/>
                  <a:pt x="3581607" y="273406"/>
                  <a:pt x="3574281" y="279400"/>
                </a:cubicBezTo>
                <a:cubicBezTo>
                  <a:pt x="3558064" y="292669"/>
                  <a:pt x="3544648" y="309033"/>
                  <a:pt x="3529831" y="323850"/>
                </a:cubicBezTo>
                <a:cubicBezTo>
                  <a:pt x="3516075" y="337606"/>
                  <a:pt x="3490910" y="365262"/>
                  <a:pt x="3472681" y="368300"/>
                </a:cubicBezTo>
                <a:cubicBezTo>
                  <a:pt x="3423791" y="376448"/>
                  <a:pt x="3403764" y="380090"/>
                  <a:pt x="3345681" y="387350"/>
                </a:cubicBezTo>
                <a:cubicBezTo>
                  <a:pt x="3328748" y="389467"/>
                  <a:pt x="3311714" y="390895"/>
                  <a:pt x="3294881" y="393700"/>
                </a:cubicBezTo>
                <a:cubicBezTo>
                  <a:pt x="3246971" y="401685"/>
                  <a:pt x="3292871" y="400810"/>
                  <a:pt x="3231381" y="406400"/>
                </a:cubicBezTo>
                <a:cubicBezTo>
                  <a:pt x="3197588" y="409472"/>
                  <a:pt x="3163648" y="410633"/>
                  <a:pt x="3129781" y="412750"/>
                </a:cubicBezTo>
                <a:cubicBezTo>
                  <a:pt x="2955741" y="447558"/>
                  <a:pt x="3067433" y="427532"/>
                  <a:pt x="2653531" y="412750"/>
                </a:cubicBezTo>
                <a:cubicBezTo>
                  <a:pt x="2623616" y="411682"/>
                  <a:pt x="2594334" y="403763"/>
                  <a:pt x="2564631" y="400050"/>
                </a:cubicBezTo>
                <a:cubicBezTo>
                  <a:pt x="2513831" y="393700"/>
                  <a:pt x="2461898" y="393417"/>
                  <a:pt x="2412231" y="381000"/>
                </a:cubicBezTo>
                <a:cubicBezTo>
                  <a:pt x="2403764" y="378883"/>
                  <a:pt x="2395457" y="375977"/>
                  <a:pt x="2386831" y="374650"/>
                </a:cubicBezTo>
                <a:cubicBezTo>
                  <a:pt x="2293059" y="360224"/>
                  <a:pt x="2267365" y="357848"/>
                  <a:pt x="2189981" y="349250"/>
                </a:cubicBezTo>
                <a:cubicBezTo>
                  <a:pt x="2175164" y="345017"/>
                  <a:pt x="2160796" y="338656"/>
                  <a:pt x="2145531" y="336550"/>
                </a:cubicBezTo>
                <a:cubicBezTo>
                  <a:pt x="2099211" y="330161"/>
                  <a:pt x="2005831" y="323850"/>
                  <a:pt x="2005831" y="323850"/>
                </a:cubicBezTo>
                <a:cubicBezTo>
                  <a:pt x="1992771" y="319497"/>
                  <a:pt x="1974670" y="312922"/>
                  <a:pt x="1961381" y="311150"/>
                </a:cubicBezTo>
                <a:cubicBezTo>
                  <a:pt x="1938207" y="308060"/>
                  <a:pt x="1914814" y="306917"/>
                  <a:pt x="1891531" y="304800"/>
                </a:cubicBezTo>
                <a:cubicBezTo>
                  <a:pt x="1868698" y="299092"/>
                  <a:pt x="1858566" y="296131"/>
                  <a:pt x="1834381" y="292100"/>
                </a:cubicBezTo>
                <a:cubicBezTo>
                  <a:pt x="1819618" y="289639"/>
                  <a:pt x="1804748" y="287867"/>
                  <a:pt x="1789931" y="285750"/>
                </a:cubicBezTo>
                <a:cubicBezTo>
                  <a:pt x="1777231" y="281517"/>
                  <a:pt x="1765136" y="274528"/>
                  <a:pt x="1751831" y="273050"/>
                </a:cubicBezTo>
                <a:cubicBezTo>
                  <a:pt x="1713709" y="268814"/>
                  <a:pt x="1692210" y="267476"/>
                  <a:pt x="1656581" y="260350"/>
                </a:cubicBezTo>
                <a:cubicBezTo>
                  <a:pt x="1557737" y="240581"/>
                  <a:pt x="1690809" y="265806"/>
                  <a:pt x="1612131" y="247650"/>
                </a:cubicBezTo>
                <a:cubicBezTo>
                  <a:pt x="1591098" y="242796"/>
                  <a:pt x="1569978" y="238152"/>
                  <a:pt x="1548631" y="234950"/>
                </a:cubicBezTo>
                <a:cubicBezTo>
                  <a:pt x="1446234" y="219590"/>
                  <a:pt x="1192699" y="222632"/>
                  <a:pt x="1173981" y="222250"/>
                </a:cubicBezTo>
                <a:lnTo>
                  <a:pt x="488181" y="228600"/>
                </a:lnTo>
                <a:cubicBezTo>
                  <a:pt x="479455" y="228756"/>
                  <a:pt x="471389" y="233515"/>
                  <a:pt x="462781" y="234950"/>
                </a:cubicBezTo>
                <a:cubicBezTo>
                  <a:pt x="445948" y="237755"/>
                  <a:pt x="428914" y="239183"/>
                  <a:pt x="411981" y="241300"/>
                </a:cubicBezTo>
                <a:cubicBezTo>
                  <a:pt x="405631" y="245533"/>
                  <a:pt x="399757" y="250587"/>
                  <a:pt x="392931" y="254000"/>
                </a:cubicBezTo>
                <a:cubicBezTo>
                  <a:pt x="377579" y="261676"/>
                  <a:pt x="364757" y="260596"/>
                  <a:pt x="348481" y="266700"/>
                </a:cubicBezTo>
                <a:cubicBezTo>
                  <a:pt x="303951" y="283399"/>
                  <a:pt x="340877" y="273677"/>
                  <a:pt x="304031" y="292100"/>
                </a:cubicBezTo>
                <a:cubicBezTo>
                  <a:pt x="298044" y="295093"/>
                  <a:pt x="291331" y="296333"/>
                  <a:pt x="284981" y="298450"/>
                </a:cubicBezTo>
                <a:cubicBezTo>
                  <a:pt x="228785" y="354646"/>
                  <a:pt x="254106" y="335966"/>
                  <a:pt x="215131" y="361950"/>
                </a:cubicBezTo>
                <a:cubicBezTo>
                  <a:pt x="184189" y="408362"/>
                  <a:pt x="221957" y="350004"/>
                  <a:pt x="189731" y="406400"/>
                </a:cubicBezTo>
                <a:cubicBezTo>
                  <a:pt x="185945" y="413026"/>
                  <a:pt x="180444" y="418624"/>
                  <a:pt x="177031" y="425450"/>
                </a:cubicBezTo>
                <a:cubicBezTo>
                  <a:pt x="120845" y="537821"/>
                  <a:pt x="189539" y="408420"/>
                  <a:pt x="145281" y="508000"/>
                </a:cubicBezTo>
                <a:cubicBezTo>
                  <a:pt x="142181" y="514974"/>
                  <a:pt x="136814" y="520700"/>
                  <a:pt x="132581" y="527050"/>
                </a:cubicBezTo>
                <a:cubicBezTo>
                  <a:pt x="130464" y="535517"/>
                  <a:pt x="128629" y="544059"/>
                  <a:pt x="126231" y="552450"/>
                </a:cubicBezTo>
                <a:cubicBezTo>
                  <a:pt x="124392" y="558886"/>
                  <a:pt x="121642" y="565042"/>
                  <a:pt x="119881" y="571500"/>
                </a:cubicBezTo>
                <a:cubicBezTo>
                  <a:pt x="115288" y="588339"/>
                  <a:pt x="111774" y="605461"/>
                  <a:pt x="107181" y="622300"/>
                </a:cubicBezTo>
                <a:cubicBezTo>
                  <a:pt x="105420" y="628758"/>
                  <a:pt x="102283" y="634816"/>
                  <a:pt x="100831" y="641350"/>
                </a:cubicBezTo>
                <a:cubicBezTo>
                  <a:pt x="88181" y="698275"/>
                  <a:pt x="103727" y="660959"/>
                  <a:pt x="81781" y="704850"/>
                </a:cubicBezTo>
                <a:cubicBezTo>
                  <a:pt x="79664" y="730250"/>
                  <a:pt x="78409" y="755737"/>
                  <a:pt x="75431" y="781050"/>
                </a:cubicBezTo>
                <a:cubicBezTo>
                  <a:pt x="73259" y="799510"/>
                  <a:pt x="59406" y="851501"/>
                  <a:pt x="56381" y="863600"/>
                </a:cubicBezTo>
                <a:cubicBezTo>
                  <a:pt x="52488" y="910314"/>
                  <a:pt x="50598" y="945637"/>
                  <a:pt x="43681" y="990600"/>
                </a:cubicBezTo>
                <a:cubicBezTo>
                  <a:pt x="42040" y="1001267"/>
                  <a:pt x="38757" y="1011652"/>
                  <a:pt x="37331" y="1022350"/>
                </a:cubicBezTo>
                <a:cubicBezTo>
                  <a:pt x="24957" y="1115158"/>
                  <a:pt x="38256" y="1056752"/>
                  <a:pt x="24631" y="1111250"/>
                </a:cubicBezTo>
                <a:cubicBezTo>
                  <a:pt x="0" y="1480711"/>
                  <a:pt x="13842" y="1234091"/>
                  <a:pt x="30981" y="2051050"/>
                </a:cubicBezTo>
                <a:cubicBezTo>
                  <a:pt x="31427" y="2072318"/>
                  <a:pt x="34982" y="2093408"/>
                  <a:pt x="37331" y="2114550"/>
                </a:cubicBezTo>
                <a:cubicBezTo>
                  <a:pt x="48353" y="2213749"/>
                  <a:pt x="35922" y="2121614"/>
                  <a:pt x="56381" y="2203450"/>
                </a:cubicBezTo>
                <a:cubicBezTo>
                  <a:pt x="58498" y="2211917"/>
                  <a:pt x="59293" y="2220828"/>
                  <a:pt x="62731" y="2228850"/>
                </a:cubicBezTo>
                <a:cubicBezTo>
                  <a:pt x="65737" y="2235865"/>
                  <a:pt x="71198" y="2241550"/>
                  <a:pt x="75431" y="2247900"/>
                </a:cubicBezTo>
                <a:cubicBezTo>
                  <a:pt x="86891" y="2316658"/>
                  <a:pt x="75625" y="2261280"/>
                  <a:pt x="88131" y="2305050"/>
                </a:cubicBezTo>
                <a:cubicBezTo>
                  <a:pt x="90529" y="2313441"/>
                  <a:pt x="91721" y="2322171"/>
                  <a:pt x="94481" y="2330450"/>
                </a:cubicBezTo>
                <a:cubicBezTo>
                  <a:pt x="98086" y="2341264"/>
                  <a:pt x="103179" y="2351527"/>
                  <a:pt x="107181" y="2362200"/>
                </a:cubicBezTo>
                <a:cubicBezTo>
                  <a:pt x="118448" y="2392246"/>
                  <a:pt x="106963" y="2371398"/>
                  <a:pt x="126231" y="2400300"/>
                </a:cubicBezTo>
                <a:cubicBezTo>
                  <a:pt x="138482" y="2461556"/>
                  <a:pt x="123480" y="2407497"/>
                  <a:pt x="145281" y="2451100"/>
                </a:cubicBezTo>
                <a:cubicBezTo>
                  <a:pt x="148274" y="2457087"/>
                  <a:pt x="148310" y="2464338"/>
                  <a:pt x="151631" y="2470150"/>
                </a:cubicBezTo>
                <a:cubicBezTo>
                  <a:pt x="156882" y="2479339"/>
                  <a:pt x="165541" y="2486299"/>
                  <a:pt x="170681" y="2495550"/>
                </a:cubicBezTo>
                <a:cubicBezTo>
                  <a:pt x="176217" y="2505514"/>
                  <a:pt x="179379" y="2516627"/>
                  <a:pt x="183381" y="2527300"/>
                </a:cubicBezTo>
                <a:cubicBezTo>
                  <a:pt x="185731" y="2533567"/>
                  <a:pt x="186358" y="2540568"/>
                  <a:pt x="189731" y="2546350"/>
                </a:cubicBezTo>
                <a:cubicBezTo>
                  <a:pt x="201267" y="2566126"/>
                  <a:pt x="220591" y="2581780"/>
                  <a:pt x="227831" y="2603500"/>
                </a:cubicBezTo>
                <a:cubicBezTo>
                  <a:pt x="234004" y="2622019"/>
                  <a:pt x="235671" y="2630015"/>
                  <a:pt x="246881" y="2647950"/>
                </a:cubicBezTo>
                <a:cubicBezTo>
                  <a:pt x="252490" y="2656925"/>
                  <a:pt x="259862" y="2664680"/>
                  <a:pt x="265931" y="2673350"/>
                </a:cubicBezTo>
                <a:cubicBezTo>
                  <a:pt x="274684" y="2685854"/>
                  <a:pt x="282864" y="2698750"/>
                  <a:pt x="291331" y="2711450"/>
                </a:cubicBezTo>
                <a:cubicBezTo>
                  <a:pt x="299798" y="2724150"/>
                  <a:pt x="304031" y="2741083"/>
                  <a:pt x="316731" y="2749550"/>
                </a:cubicBezTo>
                <a:cubicBezTo>
                  <a:pt x="361626" y="2779480"/>
                  <a:pt x="306047" y="2741918"/>
                  <a:pt x="361181" y="2781300"/>
                </a:cubicBezTo>
                <a:cubicBezTo>
                  <a:pt x="367391" y="2785736"/>
                  <a:pt x="373405" y="2790587"/>
                  <a:pt x="380231" y="2794000"/>
                </a:cubicBezTo>
                <a:cubicBezTo>
                  <a:pt x="390426" y="2799098"/>
                  <a:pt x="401974" y="2801242"/>
                  <a:pt x="411981" y="2806700"/>
                </a:cubicBezTo>
                <a:cubicBezTo>
                  <a:pt x="425381" y="2814009"/>
                  <a:pt x="435273" y="2828398"/>
                  <a:pt x="450081" y="2832100"/>
                </a:cubicBezTo>
                <a:cubicBezTo>
                  <a:pt x="458548" y="2834217"/>
                  <a:pt x="467122" y="2835942"/>
                  <a:pt x="475481" y="2838450"/>
                </a:cubicBezTo>
                <a:cubicBezTo>
                  <a:pt x="488303" y="2842297"/>
                  <a:pt x="500376" y="2848949"/>
                  <a:pt x="513581" y="2851150"/>
                </a:cubicBezTo>
                <a:cubicBezTo>
                  <a:pt x="578903" y="2862037"/>
                  <a:pt x="538844" y="2856513"/>
                  <a:pt x="634231" y="2863850"/>
                </a:cubicBezTo>
                <a:cubicBezTo>
                  <a:pt x="733714" y="2861733"/>
                  <a:pt x="833354" y="2863460"/>
                  <a:pt x="932681" y="2857500"/>
                </a:cubicBezTo>
                <a:cubicBezTo>
                  <a:pt x="940299" y="2857043"/>
                  <a:pt x="945031" y="2848454"/>
                  <a:pt x="951731" y="2844800"/>
                </a:cubicBezTo>
                <a:cubicBezTo>
                  <a:pt x="989038" y="2824451"/>
                  <a:pt x="1000220" y="2825290"/>
                  <a:pt x="1027931" y="2800350"/>
                </a:cubicBezTo>
                <a:cubicBezTo>
                  <a:pt x="1041281" y="2788335"/>
                  <a:pt x="1053331" y="2774950"/>
                  <a:pt x="1066031" y="2762250"/>
                </a:cubicBezTo>
                <a:cubicBezTo>
                  <a:pt x="1072381" y="2755900"/>
                  <a:pt x="1077609" y="2748181"/>
                  <a:pt x="1085081" y="2743200"/>
                </a:cubicBezTo>
                <a:cubicBezTo>
                  <a:pt x="1091431" y="2738967"/>
                  <a:pt x="1098268" y="2735386"/>
                  <a:pt x="1104131" y="2730500"/>
                </a:cubicBezTo>
                <a:cubicBezTo>
                  <a:pt x="1119917" y="2717345"/>
                  <a:pt x="1130459" y="2702868"/>
                  <a:pt x="1142231" y="2686050"/>
                </a:cubicBezTo>
                <a:cubicBezTo>
                  <a:pt x="1150984" y="2673546"/>
                  <a:pt x="1162804" y="2662430"/>
                  <a:pt x="1167631" y="2647950"/>
                </a:cubicBezTo>
                <a:cubicBezTo>
                  <a:pt x="1169748" y="2641600"/>
                  <a:pt x="1172529" y="2635434"/>
                  <a:pt x="1173981" y="2628900"/>
                </a:cubicBezTo>
                <a:cubicBezTo>
                  <a:pt x="1177505" y="2613041"/>
                  <a:pt x="1184655" y="2560529"/>
                  <a:pt x="1186681" y="2546350"/>
                </a:cubicBezTo>
                <a:cubicBezTo>
                  <a:pt x="1185452" y="2527919"/>
                  <a:pt x="1187864" y="2443350"/>
                  <a:pt x="1167631" y="2413000"/>
                </a:cubicBezTo>
                <a:cubicBezTo>
                  <a:pt x="1163398" y="2406650"/>
                  <a:pt x="1158976" y="2400422"/>
                  <a:pt x="1154931" y="2393950"/>
                </a:cubicBezTo>
                <a:cubicBezTo>
                  <a:pt x="1148390" y="2383484"/>
                  <a:pt x="1143913" y="2371571"/>
                  <a:pt x="1135881" y="2362200"/>
                </a:cubicBezTo>
                <a:cubicBezTo>
                  <a:pt x="1130914" y="2356406"/>
                  <a:pt x="1122936" y="2354079"/>
                  <a:pt x="1116831" y="2349500"/>
                </a:cubicBezTo>
                <a:cubicBezTo>
                  <a:pt x="1105988" y="2341368"/>
                  <a:pt x="1096042" y="2332072"/>
                  <a:pt x="1085081" y="2324100"/>
                </a:cubicBezTo>
                <a:cubicBezTo>
                  <a:pt x="1072737" y="2315122"/>
                  <a:pt x="1059681" y="2307167"/>
                  <a:pt x="1046981" y="2298700"/>
                </a:cubicBezTo>
                <a:cubicBezTo>
                  <a:pt x="1040631" y="2294467"/>
                  <a:pt x="1035335" y="2287851"/>
                  <a:pt x="1027931" y="2286000"/>
                </a:cubicBezTo>
                <a:cubicBezTo>
                  <a:pt x="1000349" y="2279105"/>
                  <a:pt x="999040" y="2279993"/>
                  <a:pt x="970781" y="2266950"/>
                </a:cubicBezTo>
                <a:cubicBezTo>
                  <a:pt x="953591" y="2259016"/>
                  <a:pt x="938655" y="2244662"/>
                  <a:pt x="919981" y="2241550"/>
                </a:cubicBezTo>
                <a:cubicBezTo>
                  <a:pt x="902997" y="2238719"/>
                  <a:pt x="867881" y="2233288"/>
                  <a:pt x="850131" y="2228850"/>
                </a:cubicBezTo>
                <a:cubicBezTo>
                  <a:pt x="804923" y="2217548"/>
                  <a:pt x="863426" y="2227281"/>
                  <a:pt x="799331" y="2209800"/>
                </a:cubicBezTo>
                <a:cubicBezTo>
                  <a:pt x="786909" y="2206412"/>
                  <a:pt x="773931" y="2205567"/>
                  <a:pt x="761231" y="2203450"/>
                </a:cubicBezTo>
                <a:cubicBezTo>
                  <a:pt x="714182" y="2172084"/>
                  <a:pt x="778058" y="2211176"/>
                  <a:pt x="678681" y="2178050"/>
                </a:cubicBezTo>
                <a:lnTo>
                  <a:pt x="621531" y="2159000"/>
                </a:lnTo>
                <a:cubicBezTo>
                  <a:pt x="615181" y="2156883"/>
                  <a:pt x="609123" y="2153480"/>
                  <a:pt x="602481" y="2152650"/>
                </a:cubicBezTo>
                <a:lnTo>
                  <a:pt x="551681" y="2146300"/>
                </a:lnTo>
                <a:cubicBezTo>
                  <a:pt x="541098" y="2142067"/>
                  <a:pt x="530604" y="2137602"/>
                  <a:pt x="519931" y="2133600"/>
                </a:cubicBezTo>
                <a:cubicBezTo>
                  <a:pt x="513664" y="2131250"/>
                  <a:pt x="507148" y="2129600"/>
                  <a:pt x="500881" y="2127250"/>
                </a:cubicBezTo>
                <a:cubicBezTo>
                  <a:pt x="490208" y="2123248"/>
                  <a:pt x="479804" y="2118552"/>
                  <a:pt x="469131" y="2114550"/>
                </a:cubicBezTo>
                <a:cubicBezTo>
                  <a:pt x="450911" y="2107718"/>
                  <a:pt x="444697" y="2106854"/>
                  <a:pt x="424681" y="2101850"/>
                </a:cubicBezTo>
                <a:cubicBezTo>
                  <a:pt x="411340" y="2091844"/>
                  <a:pt x="390436" y="2078037"/>
                  <a:pt x="380231" y="2063750"/>
                </a:cubicBezTo>
                <a:cubicBezTo>
                  <a:pt x="374729" y="2056047"/>
                  <a:pt x="371376" y="2047000"/>
                  <a:pt x="367531" y="2038350"/>
                </a:cubicBezTo>
                <a:cubicBezTo>
                  <a:pt x="362902" y="2027934"/>
                  <a:pt x="361456" y="2015875"/>
                  <a:pt x="354831" y="2006600"/>
                </a:cubicBezTo>
                <a:cubicBezTo>
                  <a:pt x="350395" y="2000390"/>
                  <a:pt x="342131" y="1998133"/>
                  <a:pt x="335781" y="1993900"/>
                </a:cubicBezTo>
                <a:cubicBezTo>
                  <a:pt x="333664" y="1983317"/>
                  <a:pt x="332049" y="1972621"/>
                  <a:pt x="329431" y="1962150"/>
                </a:cubicBezTo>
                <a:cubicBezTo>
                  <a:pt x="317327" y="1913733"/>
                  <a:pt x="328609" y="1977089"/>
                  <a:pt x="316731" y="1917700"/>
                </a:cubicBezTo>
                <a:cubicBezTo>
                  <a:pt x="314206" y="1905075"/>
                  <a:pt x="312498" y="1892300"/>
                  <a:pt x="310381" y="1879600"/>
                </a:cubicBezTo>
                <a:cubicBezTo>
                  <a:pt x="312498" y="1619250"/>
                  <a:pt x="312663" y="1358877"/>
                  <a:pt x="316731" y="1098550"/>
                </a:cubicBezTo>
                <a:cubicBezTo>
                  <a:pt x="316922" y="1086336"/>
                  <a:pt x="330564" y="1036526"/>
                  <a:pt x="335781" y="1028700"/>
                </a:cubicBezTo>
                <a:cubicBezTo>
                  <a:pt x="340014" y="1022350"/>
                  <a:pt x="345068" y="1016476"/>
                  <a:pt x="348481" y="1009650"/>
                </a:cubicBezTo>
                <a:cubicBezTo>
                  <a:pt x="351474" y="1003663"/>
                  <a:pt x="351580" y="996451"/>
                  <a:pt x="354831" y="990600"/>
                </a:cubicBezTo>
                <a:cubicBezTo>
                  <a:pt x="376933" y="950817"/>
                  <a:pt x="385042" y="947689"/>
                  <a:pt x="418331" y="914400"/>
                </a:cubicBezTo>
                <a:cubicBezTo>
                  <a:pt x="424681" y="908050"/>
                  <a:pt x="431993" y="902534"/>
                  <a:pt x="437381" y="895350"/>
                </a:cubicBezTo>
                <a:cubicBezTo>
                  <a:pt x="443731" y="886883"/>
                  <a:pt x="448396" y="876838"/>
                  <a:pt x="456431" y="869950"/>
                </a:cubicBezTo>
                <a:cubicBezTo>
                  <a:pt x="463618" y="863790"/>
                  <a:pt x="473714" y="862120"/>
                  <a:pt x="481831" y="857250"/>
                </a:cubicBezTo>
                <a:cubicBezTo>
                  <a:pt x="513581" y="838200"/>
                  <a:pt x="513581" y="835025"/>
                  <a:pt x="538981" y="819150"/>
                </a:cubicBezTo>
                <a:cubicBezTo>
                  <a:pt x="549447" y="812609"/>
                  <a:pt x="558628" y="802521"/>
                  <a:pt x="570731" y="800100"/>
                </a:cubicBezTo>
                <a:lnTo>
                  <a:pt x="602481" y="793750"/>
                </a:lnTo>
                <a:cubicBezTo>
                  <a:pt x="707063" y="741459"/>
                  <a:pt x="609559" y="784641"/>
                  <a:pt x="685031" y="762000"/>
                </a:cubicBezTo>
                <a:cubicBezTo>
                  <a:pt x="695949" y="758725"/>
                  <a:pt x="706108" y="753302"/>
                  <a:pt x="716781" y="749300"/>
                </a:cubicBezTo>
                <a:cubicBezTo>
                  <a:pt x="739096" y="740932"/>
                  <a:pt x="740512" y="742014"/>
                  <a:pt x="767581" y="736600"/>
                </a:cubicBezTo>
                <a:cubicBezTo>
                  <a:pt x="773931" y="732367"/>
                  <a:pt x="779485" y="726580"/>
                  <a:pt x="786631" y="723900"/>
                </a:cubicBezTo>
                <a:cubicBezTo>
                  <a:pt x="805762" y="716726"/>
                  <a:pt x="873626" y="712026"/>
                  <a:pt x="881881" y="711200"/>
                </a:cubicBezTo>
                <a:cubicBezTo>
                  <a:pt x="890348" y="706967"/>
                  <a:pt x="898025" y="700483"/>
                  <a:pt x="907281" y="698500"/>
                </a:cubicBezTo>
                <a:cubicBezTo>
                  <a:pt x="928081" y="694043"/>
                  <a:pt x="949673" y="694788"/>
                  <a:pt x="970781" y="692150"/>
                </a:cubicBezTo>
                <a:cubicBezTo>
                  <a:pt x="983557" y="690553"/>
                  <a:pt x="996256" y="688325"/>
                  <a:pt x="1008881" y="685800"/>
                </a:cubicBezTo>
                <a:cubicBezTo>
                  <a:pt x="1017439" y="684088"/>
                  <a:pt x="1025861" y="681746"/>
                  <a:pt x="1034281" y="679450"/>
                </a:cubicBezTo>
                <a:cubicBezTo>
                  <a:pt x="1049148" y="675395"/>
                  <a:pt x="1063531" y="669283"/>
                  <a:pt x="1078731" y="666750"/>
                </a:cubicBezTo>
                <a:cubicBezTo>
                  <a:pt x="1101792" y="662906"/>
                  <a:pt x="1125318" y="662726"/>
                  <a:pt x="1148581" y="660400"/>
                </a:cubicBezTo>
                <a:cubicBezTo>
                  <a:pt x="1167653" y="658493"/>
                  <a:pt x="1186681" y="656167"/>
                  <a:pt x="1205731" y="654050"/>
                </a:cubicBezTo>
                <a:cubicBezTo>
                  <a:pt x="1289305" y="633157"/>
                  <a:pt x="1248385" y="639998"/>
                  <a:pt x="1370831" y="635000"/>
                </a:cubicBezTo>
                <a:lnTo>
                  <a:pt x="1567681" y="628650"/>
                </a:lnTo>
                <a:lnTo>
                  <a:pt x="2431281" y="635000"/>
                </a:lnTo>
                <a:cubicBezTo>
                  <a:pt x="2442073" y="635153"/>
                  <a:pt x="2452304" y="640158"/>
                  <a:pt x="2463031" y="641350"/>
                </a:cubicBezTo>
                <a:cubicBezTo>
                  <a:pt x="2490460" y="644398"/>
                  <a:pt x="2518012" y="646428"/>
                  <a:pt x="2545581" y="647700"/>
                </a:cubicBezTo>
                <a:lnTo>
                  <a:pt x="2875781" y="660400"/>
                </a:lnTo>
                <a:cubicBezTo>
                  <a:pt x="2884248" y="662517"/>
                  <a:pt x="2892595" y="665189"/>
                  <a:pt x="2901181" y="666750"/>
                </a:cubicBezTo>
                <a:cubicBezTo>
                  <a:pt x="2915907" y="669427"/>
                  <a:pt x="2931111" y="669470"/>
                  <a:pt x="2945631" y="673100"/>
                </a:cubicBezTo>
                <a:cubicBezTo>
                  <a:pt x="2956689" y="675865"/>
                  <a:pt x="2966567" y="682195"/>
                  <a:pt x="2977381" y="685800"/>
                </a:cubicBezTo>
                <a:cubicBezTo>
                  <a:pt x="2985660" y="688560"/>
                  <a:pt x="2994314" y="690033"/>
                  <a:pt x="3002781" y="692150"/>
                </a:cubicBezTo>
                <a:cubicBezTo>
                  <a:pt x="3076190" y="750877"/>
                  <a:pt x="2991139" y="691303"/>
                  <a:pt x="3072631" y="723900"/>
                </a:cubicBezTo>
                <a:cubicBezTo>
                  <a:pt x="3082457" y="727831"/>
                  <a:pt x="3089419" y="736799"/>
                  <a:pt x="3098031" y="742950"/>
                </a:cubicBezTo>
                <a:cubicBezTo>
                  <a:pt x="3104241" y="747386"/>
                  <a:pt x="3110731" y="751417"/>
                  <a:pt x="3117081" y="755650"/>
                </a:cubicBezTo>
                <a:cubicBezTo>
                  <a:pt x="3121314" y="762000"/>
                  <a:pt x="3125202" y="768595"/>
                  <a:pt x="3129781" y="774700"/>
                </a:cubicBezTo>
                <a:cubicBezTo>
                  <a:pt x="3137913" y="785543"/>
                  <a:pt x="3147303" y="795421"/>
                  <a:pt x="3155181" y="806450"/>
                </a:cubicBezTo>
                <a:cubicBezTo>
                  <a:pt x="3168489" y="825081"/>
                  <a:pt x="3177092" y="847411"/>
                  <a:pt x="3193281" y="863600"/>
                </a:cubicBezTo>
                <a:cubicBezTo>
                  <a:pt x="3199631" y="869950"/>
                  <a:pt x="3206582" y="875751"/>
                  <a:pt x="3212331" y="882650"/>
                </a:cubicBezTo>
                <a:cubicBezTo>
                  <a:pt x="3217217" y="888513"/>
                  <a:pt x="3220595" y="895490"/>
                  <a:pt x="3225031" y="901700"/>
                </a:cubicBezTo>
                <a:cubicBezTo>
                  <a:pt x="3231182" y="910312"/>
                  <a:pt x="3237731" y="918633"/>
                  <a:pt x="3244081" y="927100"/>
                </a:cubicBezTo>
                <a:cubicBezTo>
                  <a:pt x="3246198" y="933450"/>
                  <a:pt x="3247110" y="940338"/>
                  <a:pt x="3250431" y="946150"/>
                </a:cubicBezTo>
                <a:cubicBezTo>
                  <a:pt x="3261936" y="966284"/>
                  <a:pt x="3272353" y="970944"/>
                  <a:pt x="3282181" y="990600"/>
                </a:cubicBezTo>
                <a:cubicBezTo>
                  <a:pt x="3285174" y="996587"/>
                  <a:pt x="3285538" y="1003663"/>
                  <a:pt x="3288531" y="1009650"/>
                </a:cubicBezTo>
                <a:cubicBezTo>
                  <a:pt x="3291944" y="1016476"/>
                  <a:pt x="3297445" y="1022074"/>
                  <a:pt x="3301231" y="1028700"/>
                </a:cubicBezTo>
                <a:cubicBezTo>
                  <a:pt x="3305927" y="1036919"/>
                  <a:pt x="3309235" y="1045881"/>
                  <a:pt x="3313931" y="1054100"/>
                </a:cubicBezTo>
                <a:cubicBezTo>
                  <a:pt x="3317717" y="1060726"/>
                  <a:pt x="3323218" y="1066324"/>
                  <a:pt x="3326631" y="1073150"/>
                </a:cubicBezTo>
                <a:cubicBezTo>
                  <a:pt x="3352921" y="1125730"/>
                  <a:pt x="3309285" y="1056655"/>
                  <a:pt x="3345681" y="1111250"/>
                </a:cubicBezTo>
                <a:cubicBezTo>
                  <a:pt x="3362479" y="1178441"/>
                  <a:pt x="3339672" y="1099318"/>
                  <a:pt x="3364731" y="1155700"/>
                </a:cubicBezTo>
                <a:cubicBezTo>
                  <a:pt x="3370168" y="1167933"/>
                  <a:pt x="3373198" y="1181100"/>
                  <a:pt x="3377431" y="1193800"/>
                </a:cubicBezTo>
                <a:cubicBezTo>
                  <a:pt x="3379548" y="1200150"/>
                  <a:pt x="3380788" y="1206863"/>
                  <a:pt x="3383781" y="1212850"/>
                </a:cubicBezTo>
                <a:cubicBezTo>
                  <a:pt x="3415960" y="1277208"/>
                  <a:pt x="3374315" y="1197704"/>
                  <a:pt x="3415531" y="1263650"/>
                </a:cubicBezTo>
                <a:cubicBezTo>
                  <a:pt x="3420548" y="1271677"/>
                  <a:pt x="3423535" y="1280831"/>
                  <a:pt x="3428231" y="1289050"/>
                </a:cubicBezTo>
                <a:cubicBezTo>
                  <a:pt x="3432017" y="1295676"/>
                  <a:pt x="3437518" y="1301274"/>
                  <a:pt x="3440931" y="1308100"/>
                </a:cubicBezTo>
                <a:cubicBezTo>
                  <a:pt x="3443924" y="1314087"/>
                  <a:pt x="3444644" y="1320998"/>
                  <a:pt x="3447281" y="1327150"/>
                </a:cubicBezTo>
                <a:cubicBezTo>
                  <a:pt x="3451010" y="1335851"/>
                  <a:pt x="3456252" y="1343849"/>
                  <a:pt x="3459981" y="1352550"/>
                </a:cubicBezTo>
                <a:cubicBezTo>
                  <a:pt x="3462618" y="1358702"/>
                  <a:pt x="3466331" y="1371600"/>
                  <a:pt x="3466331" y="13716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1785918" y="2714620"/>
            <a:ext cx="3143272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9190" y="4357694"/>
            <a:ext cx="32912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4. instantiate ( </a:t>
            </a:r>
            <a:r>
              <a:rPr lang="ko-KR" altLang="en-US" sz="1600" dirty="0" smtClean="0"/>
              <a:t>객체화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클래스명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=new </a:t>
            </a:r>
            <a:r>
              <a:rPr lang="ko-KR" altLang="en-US" sz="1600" dirty="0" err="1" smtClean="0"/>
              <a:t>생성자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5.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기능</a:t>
            </a:r>
            <a:r>
              <a:rPr lang="en-US" altLang="ko-KR" sz="1600" dirty="0" smtClean="0"/>
              <a:t>();</a:t>
            </a:r>
          </a:p>
          <a:p>
            <a:endParaRPr lang="ko-KR" altLang="en-US" sz="1600" dirty="0"/>
          </a:p>
        </p:txBody>
      </p:sp>
      <p:cxnSp>
        <p:nvCxnSpPr>
          <p:cNvPr id="40" name="직선 화살표 연결선 39"/>
          <p:cNvCxnSpPr/>
          <p:nvPr/>
        </p:nvCxnSpPr>
        <p:spPr>
          <a:xfrm rot="5400000" flipH="1" flipV="1">
            <a:off x="1643042" y="5143512"/>
            <a:ext cx="35719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28728" y="5357826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1 .. 1</a:t>
            </a:r>
          </a:p>
          <a:p>
            <a:r>
              <a:rPr lang="en-US" altLang="ko-KR" sz="1200" dirty="0" smtClean="0"/>
              <a:t>1 .. </a:t>
            </a:r>
            <a:r>
              <a:rPr lang="en-US" altLang="ko-KR" sz="1200" dirty="0"/>
              <a:t>n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14356"/>
            <a:ext cx="3834541" cy="250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85720" y="285728"/>
            <a:ext cx="3227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en-US" altLang="ko-KR" sz="1400" dirty="0" err="1" smtClean="0"/>
              <a:t>MarkerPen</a:t>
            </a:r>
            <a:r>
              <a:rPr lang="ko-KR" altLang="en-US" sz="1400" dirty="0" smtClean="0"/>
              <a:t>클래스에 </a:t>
            </a:r>
            <a:r>
              <a:rPr lang="ko-KR" altLang="en-US" sz="1400" dirty="0" err="1" smtClean="0"/>
              <a:t>기본생성자</a:t>
            </a:r>
            <a:r>
              <a:rPr lang="ko-KR" altLang="en-US" sz="1400" dirty="0" smtClean="0"/>
              <a:t> 추가</a:t>
            </a:r>
            <a:endParaRPr lang="ko-KR" altLang="en-US" sz="1400" dirty="0"/>
          </a:p>
        </p:txBody>
      </p:sp>
      <p:cxnSp>
        <p:nvCxnSpPr>
          <p:cNvPr id="5" name="직선 화살표 연결선 4"/>
          <p:cNvCxnSpPr/>
          <p:nvPr/>
        </p:nvCxnSpPr>
        <p:spPr>
          <a:xfrm rot="10800000">
            <a:off x="1285852" y="1714488"/>
            <a:ext cx="178595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71802" y="1785926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마카펜</a:t>
            </a:r>
            <a:r>
              <a:rPr lang="ko-KR" altLang="en-US" sz="1200" dirty="0" smtClean="0"/>
              <a:t> 클래스가 객체로 만들어 졌을 때 기본적으로 가지고 있어야 할 값인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뚜껑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몸체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검은색으로 설정</a:t>
            </a:r>
            <a:endParaRPr lang="ko-KR" altLang="en-US" sz="1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357562"/>
            <a:ext cx="423403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직선 화살표 연결선 9"/>
          <p:cNvCxnSpPr/>
          <p:nvPr/>
        </p:nvCxnSpPr>
        <p:spPr>
          <a:xfrm rot="10800000">
            <a:off x="2000232" y="4572008"/>
            <a:ext cx="157163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00430" y="478632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객체다형성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158" y="857232"/>
            <a:ext cx="464347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접근지정자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클래스명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7158" y="1142984"/>
            <a:ext cx="4643470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접근지정자</a:t>
            </a:r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변수명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데이터형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7158" y="1857364"/>
            <a:ext cx="4643470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접근지정자</a:t>
            </a:r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method</a:t>
            </a:r>
            <a:r>
              <a:rPr lang="ko-KR" altLang="en-US" sz="1200" dirty="0" smtClean="0">
                <a:solidFill>
                  <a:schemeClr val="tx1"/>
                </a:solidFill>
              </a:rPr>
              <a:t>명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매개변수데이터형</a:t>
            </a:r>
            <a:r>
              <a:rPr lang="en-US" altLang="ko-KR" sz="1200" dirty="0" smtClean="0">
                <a:solidFill>
                  <a:schemeClr val="tx1"/>
                </a:solidFill>
              </a:rPr>
              <a:t>,,,,)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반환형데이터형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285728"/>
            <a:ext cx="1696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*class diagram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2714620"/>
            <a:ext cx="1939955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err="1" smtClean="0"/>
              <a:t>접근지정자</a:t>
            </a:r>
            <a:r>
              <a:rPr lang="ko-KR" altLang="en-US" sz="1400" dirty="0" smtClean="0"/>
              <a:t> 기호표현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+ : public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# : protected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~ : default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: private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관계 표현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571472" y="4429132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875651" y="4267828"/>
            <a:ext cx="282229" cy="89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928660" y="4643444"/>
            <a:ext cx="214313" cy="928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1357290" y="4286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포함관계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414327" y="45807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상속관계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428728" y="500938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구현관계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2714612" y="4929198"/>
            <a:ext cx="257176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+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클래스명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14612" y="5214950"/>
            <a:ext cx="257176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변수명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14612" y="5929330"/>
            <a:ext cx="257176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method</a:t>
            </a:r>
            <a:r>
              <a:rPr lang="ko-KR" altLang="en-US" sz="1200" dirty="0" smtClean="0">
                <a:solidFill>
                  <a:schemeClr val="tx1"/>
                </a:solidFill>
              </a:rPr>
              <a:t>명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int,String</a:t>
            </a:r>
            <a:r>
              <a:rPr lang="en-US" altLang="ko-KR" sz="1200" dirty="0" smtClean="0">
                <a:solidFill>
                  <a:schemeClr val="tx1"/>
                </a:solidFill>
              </a:rPr>
              <a:t>,,,)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000760" y="4929198"/>
            <a:ext cx="257176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+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클래스명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00760" y="5214950"/>
            <a:ext cx="257176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변수명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000760" y="5929330"/>
            <a:ext cx="257176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method</a:t>
            </a:r>
            <a:r>
              <a:rPr lang="ko-KR" altLang="en-US" sz="1200" dirty="0" smtClean="0">
                <a:solidFill>
                  <a:schemeClr val="tx1"/>
                </a:solidFill>
              </a:rPr>
              <a:t>명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int,String</a:t>
            </a:r>
            <a:r>
              <a:rPr lang="en-US" altLang="ko-KR" sz="1200" dirty="0" smtClean="0">
                <a:solidFill>
                  <a:schemeClr val="tx1"/>
                </a:solidFill>
              </a:rPr>
              <a:t>,,,)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714612" y="2714620"/>
            <a:ext cx="257176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+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클래스명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14612" y="3000372"/>
            <a:ext cx="257176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변수명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14612" y="3714752"/>
            <a:ext cx="257176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method</a:t>
            </a:r>
            <a:r>
              <a:rPr lang="ko-KR" altLang="en-US" sz="1200" dirty="0" smtClean="0">
                <a:solidFill>
                  <a:schemeClr val="tx1"/>
                </a:solidFill>
              </a:rPr>
              <a:t>명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int,String</a:t>
            </a:r>
            <a:r>
              <a:rPr lang="en-US" altLang="ko-KR" sz="1200" dirty="0" smtClean="0">
                <a:solidFill>
                  <a:schemeClr val="tx1"/>
                </a:solidFill>
              </a:rPr>
              <a:t>,,,)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>
            <a:stCxn id="25" idx="3"/>
            <a:endCxn id="28" idx="1"/>
          </p:cNvCxnSpPr>
          <p:nvPr/>
        </p:nvCxnSpPr>
        <p:spPr>
          <a:xfrm>
            <a:off x="5286380" y="6286520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4429132"/>
            <a:ext cx="267325" cy="443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57158" y="285728"/>
            <a:ext cx="836190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*private </a:t>
            </a:r>
            <a:r>
              <a:rPr lang="ko-KR" altLang="en-US" sz="1600" dirty="0" smtClean="0"/>
              <a:t>으로 설정된 변수에 값을 넣거나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값을 얻는 일을 하는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작성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*setter method</a:t>
            </a:r>
          </a:p>
          <a:p>
            <a:r>
              <a:rPr lang="en-US" altLang="ko-KR" sz="1600" dirty="0" smtClean="0"/>
              <a:t> - private</a:t>
            </a:r>
            <a:r>
              <a:rPr lang="ko-KR" altLang="en-US" sz="1600" dirty="0" smtClean="0"/>
              <a:t>으로  설정된 변수에 값을 넣는 일을 하는 </a:t>
            </a:r>
            <a:r>
              <a:rPr lang="en-US" altLang="ko-KR" sz="1600" dirty="0" smtClean="0"/>
              <a:t>method.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작성규칙 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접근지정자는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public</a:t>
            </a:r>
            <a:r>
              <a:rPr lang="ko-KR" altLang="en-US" sz="1600" dirty="0" smtClean="0"/>
              <a:t>으로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반환형은 </a:t>
            </a:r>
            <a:r>
              <a:rPr lang="en-US" altLang="ko-KR" sz="1600" dirty="0" smtClean="0"/>
              <a:t>void, method</a:t>
            </a:r>
            <a:r>
              <a:rPr lang="ko-KR" altLang="en-US" sz="1600" dirty="0" smtClean="0"/>
              <a:t>명 </a:t>
            </a:r>
            <a:r>
              <a:rPr lang="en-US" altLang="ko-KR" sz="1600" dirty="0" smtClean="0"/>
              <a:t>set</a:t>
            </a:r>
            <a:r>
              <a:rPr lang="ko-KR" altLang="en-US" sz="1600" dirty="0" smtClean="0"/>
              <a:t>을 접두어로 사용하고 </a:t>
            </a:r>
            <a:r>
              <a:rPr lang="ko-KR" altLang="en-US" sz="1600" dirty="0" err="1" smtClean="0"/>
              <a:t>변수명을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붙여서 만든다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매개변수는 </a:t>
            </a:r>
            <a:r>
              <a:rPr lang="ko-KR" altLang="en-US" sz="1600" dirty="0" err="1" smtClean="0"/>
              <a:t>데이터형만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instance variable </a:t>
            </a:r>
            <a:r>
              <a:rPr lang="ko-KR" altLang="en-US" sz="1600" dirty="0" smtClean="0"/>
              <a:t>과 같으면 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private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age</a:t>
            </a:r>
            <a:r>
              <a:rPr lang="en-US" altLang="ko-KR" sz="1600" dirty="0" smtClean="0"/>
              <a:t>; //instance variable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public void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set</a:t>
            </a:r>
            <a:r>
              <a:rPr lang="en-US" altLang="ko-KR" sz="1600" b="1" dirty="0" err="1" smtClean="0"/>
              <a:t>A</a:t>
            </a:r>
            <a:r>
              <a:rPr lang="en-US" altLang="ko-KR" sz="1600" dirty="0" err="1" smtClean="0"/>
              <a:t>ge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age ){</a:t>
            </a:r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this.age</a:t>
            </a:r>
            <a:r>
              <a:rPr lang="en-US" altLang="ko-KR" sz="1600" dirty="0" smtClean="0"/>
              <a:t>=age;</a:t>
            </a:r>
          </a:p>
          <a:p>
            <a:r>
              <a:rPr lang="en-US" altLang="ko-KR" sz="1600" dirty="0" smtClean="0"/>
              <a:t>    }</a:t>
            </a:r>
            <a:endParaRPr lang="ko-KR" altLang="en-US" sz="1600" dirty="0"/>
          </a:p>
        </p:txBody>
      </p:sp>
      <p:sp>
        <p:nvSpPr>
          <p:cNvPr id="35" name="자유형 34"/>
          <p:cNvSpPr/>
          <p:nvPr/>
        </p:nvSpPr>
        <p:spPr>
          <a:xfrm>
            <a:off x="222068" y="2692400"/>
            <a:ext cx="3581582" cy="1182486"/>
          </a:xfrm>
          <a:custGeom>
            <a:avLst/>
            <a:gdLst>
              <a:gd name="connsiteX0" fmla="*/ 3581582 w 3581582"/>
              <a:gd name="connsiteY0" fmla="*/ 742950 h 1182486"/>
              <a:gd name="connsiteX1" fmla="*/ 3549832 w 3581582"/>
              <a:gd name="connsiteY1" fmla="*/ 704850 h 1182486"/>
              <a:gd name="connsiteX2" fmla="*/ 3518082 w 3581582"/>
              <a:gd name="connsiteY2" fmla="*/ 698500 h 1182486"/>
              <a:gd name="connsiteX3" fmla="*/ 3467282 w 3581582"/>
              <a:gd name="connsiteY3" fmla="*/ 692150 h 1182486"/>
              <a:gd name="connsiteX4" fmla="*/ 3422832 w 3581582"/>
              <a:gd name="connsiteY4" fmla="*/ 685800 h 1182486"/>
              <a:gd name="connsiteX5" fmla="*/ 3137082 w 3581582"/>
              <a:gd name="connsiteY5" fmla="*/ 692150 h 1182486"/>
              <a:gd name="connsiteX6" fmla="*/ 3086282 w 3581582"/>
              <a:gd name="connsiteY6" fmla="*/ 723900 h 1182486"/>
              <a:gd name="connsiteX7" fmla="*/ 3035482 w 3581582"/>
              <a:gd name="connsiteY7" fmla="*/ 749300 h 1182486"/>
              <a:gd name="connsiteX8" fmla="*/ 3010082 w 3581582"/>
              <a:gd name="connsiteY8" fmla="*/ 762000 h 1182486"/>
              <a:gd name="connsiteX9" fmla="*/ 2991032 w 3581582"/>
              <a:gd name="connsiteY9" fmla="*/ 774700 h 1182486"/>
              <a:gd name="connsiteX10" fmla="*/ 2971982 w 3581582"/>
              <a:gd name="connsiteY10" fmla="*/ 793750 h 1182486"/>
              <a:gd name="connsiteX11" fmla="*/ 2946582 w 3581582"/>
              <a:gd name="connsiteY11" fmla="*/ 800100 h 1182486"/>
              <a:gd name="connsiteX12" fmla="*/ 2908482 w 3581582"/>
              <a:gd name="connsiteY12" fmla="*/ 825500 h 1182486"/>
              <a:gd name="connsiteX13" fmla="*/ 2883082 w 3581582"/>
              <a:gd name="connsiteY13" fmla="*/ 838200 h 1182486"/>
              <a:gd name="connsiteX14" fmla="*/ 2864032 w 3581582"/>
              <a:gd name="connsiteY14" fmla="*/ 857250 h 1182486"/>
              <a:gd name="connsiteX15" fmla="*/ 2800532 w 3581582"/>
              <a:gd name="connsiteY15" fmla="*/ 882650 h 1182486"/>
              <a:gd name="connsiteX16" fmla="*/ 2749732 w 3581582"/>
              <a:gd name="connsiteY16" fmla="*/ 901700 h 1182486"/>
              <a:gd name="connsiteX17" fmla="*/ 2730682 w 3581582"/>
              <a:gd name="connsiteY17" fmla="*/ 914400 h 1182486"/>
              <a:gd name="connsiteX18" fmla="*/ 2660832 w 3581582"/>
              <a:gd name="connsiteY18" fmla="*/ 927100 h 1182486"/>
              <a:gd name="connsiteX19" fmla="*/ 2578282 w 3581582"/>
              <a:gd name="connsiteY19" fmla="*/ 952500 h 1182486"/>
              <a:gd name="connsiteX20" fmla="*/ 2559232 w 3581582"/>
              <a:gd name="connsiteY20" fmla="*/ 958850 h 1182486"/>
              <a:gd name="connsiteX21" fmla="*/ 2502082 w 3581582"/>
              <a:gd name="connsiteY21" fmla="*/ 971550 h 1182486"/>
              <a:gd name="connsiteX22" fmla="*/ 2406832 w 3581582"/>
              <a:gd name="connsiteY22" fmla="*/ 984250 h 1182486"/>
              <a:gd name="connsiteX23" fmla="*/ 2375082 w 3581582"/>
              <a:gd name="connsiteY23" fmla="*/ 990600 h 1182486"/>
              <a:gd name="connsiteX24" fmla="*/ 2324282 w 3581582"/>
              <a:gd name="connsiteY24" fmla="*/ 996950 h 1182486"/>
              <a:gd name="connsiteX25" fmla="*/ 2241732 w 3581582"/>
              <a:gd name="connsiteY25" fmla="*/ 1009650 h 1182486"/>
              <a:gd name="connsiteX26" fmla="*/ 2190932 w 3581582"/>
              <a:gd name="connsiteY26" fmla="*/ 1016000 h 1182486"/>
              <a:gd name="connsiteX27" fmla="*/ 2076632 w 3581582"/>
              <a:gd name="connsiteY27" fmla="*/ 1035050 h 1182486"/>
              <a:gd name="connsiteX28" fmla="*/ 2038532 w 3581582"/>
              <a:gd name="connsiteY28" fmla="*/ 1041400 h 1182486"/>
              <a:gd name="connsiteX29" fmla="*/ 1968682 w 3581582"/>
              <a:gd name="connsiteY29" fmla="*/ 1047750 h 1182486"/>
              <a:gd name="connsiteX30" fmla="*/ 1905182 w 3581582"/>
              <a:gd name="connsiteY30" fmla="*/ 1066800 h 1182486"/>
              <a:gd name="connsiteX31" fmla="*/ 1886132 w 3581582"/>
              <a:gd name="connsiteY31" fmla="*/ 1073150 h 1182486"/>
              <a:gd name="connsiteX32" fmla="*/ 1803582 w 3581582"/>
              <a:gd name="connsiteY32" fmla="*/ 1092200 h 1182486"/>
              <a:gd name="connsiteX33" fmla="*/ 1778182 w 3581582"/>
              <a:gd name="connsiteY33" fmla="*/ 1104900 h 1182486"/>
              <a:gd name="connsiteX34" fmla="*/ 1727382 w 3581582"/>
              <a:gd name="connsiteY34" fmla="*/ 1117600 h 1182486"/>
              <a:gd name="connsiteX35" fmla="*/ 1689282 w 3581582"/>
              <a:gd name="connsiteY35" fmla="*/ 1149350 h 1182486"/>
              <a:gd name="connsiteX36" fmla="*/ 1651182 w 3581582"/>
              <a:gd name="connsiteY36" fmla="*/ 1174750 h 1182486"/>
              <a:gd name="connsiteX37" fmla="*/ 1638482 w 3581582"/>
              <a:gd name="connsiteY37" fmla="*/ 1155700 h 1182486"/>
              <a:gd name="connsiteX38" fmla="*/ 1619432 w 3581582"/>
              <a:gd name="connsiteY38" fmla="*/ 1117600 h 1182486"/>
              <a:gd name="connsiteX39" fmla="*/ 1574982 w 3581582"/>
              <a:gd name="connsiteY39" fmla="*/ 1092200 h 1182486"/>
              <a:gd name="connsiteX40" fmla="*/ 1555932 w 3581582"/>
              <a:gd name="connsiteY40" fmla="*/ 1085850 h 1182486"/>
              <a:gd name="connsiteX41" fmla="*/ 1530532 w 3581582"/>
              <a:gd name="connsiteY41" fmla="*/ 1073150 h 1182486"/>
              <a:gd name="connsiteX42" fmla="*/ 1473382 w 3581582"/>
              <a:gd name="connsiteY42" fmla="*/ 1060450 h 1182486"/>
              <a:gd name="connsiteX43" fmla="*/ 1244782 w 3581582"/>
              <a:gd name="connsiteY43" fmla="*/ 1066800 h 1182486"/>
              <a:gd name="connsiteX44" fmla="*/ 1206682 w 3581582"/>
              <a:gd name="connsiteY44" fmla="*/ 1092200 h 1182486"/>
              <a:gd name="connsiteX45" fmla="*/ 1200332 w 3581582"/>
              <a:gd name="connsiteY45" fmla="*/ 1111250 h 1182486"/>
              <a:gd name="connsiteX46" fmla="*/ 1181282 w 3581582"/>
              <a:gd name="connsiteY46" fmla="*/ 1123950 h 1182486"/>
              <a:gd name="connsiteX47" fmla="*/ 1143182 w 3581582"/>
              <a:gd name="connsiteY47" fmla="*/ 1149350 h 1182486"/>
              <a:gd name="connsiteX48" fmla="*/ 1117782 w 3581582"/>
              <a:gd name="connsiteY48" fmla="*/ 1143000 h 1182486"/>
              <a:gd name="connsiteX49" fmla="*/ 1098732 w 3581582"/>
              <a:gd name="connsiteY49" fmla="*/ 1136650 h 1182486"/>
              <a:gd name="connsiteX50" fmla="*/ 1066982 w 3581582"/>
              <a:gd name="connsiteY50" fmla="*/ 1130300 h 1182486"/>
              <a:gd name="connsiteX51" fmla="*/ 1016182 w 3581582"/>
              <a:gd name="connsiteY51" fmla="*/ 1117600 h 1182486"/>
              <a:gd name="connsiteX52" fmla="*/ 825682 w 3581582"/>
              <a:gd name="connsiteY52" fmla="*/ 1123950 h 1182486"/>
              <a:gd name="connsiteX53" fmla="*/ 711382 w 3581582"/>
              <a:gd name="connsiteY53" fmla="*/ 1136650 h 1182486"/>
              <a:gd name="connsiteX54" fmla="*/ 673282 w 3581582"/>
              <a:gd name="connsiteY54" fmla="*/ 1143000 h 1182486"/>
              <a:gd name="connsiteX55" fmla="*/ 597082 w 3581582"/>
              <a:gd name="connsiteY55" fmla="*/ 1149350 h 1182486"/>
              <a:gd name="connsiteX56" fmla="*/ 533582 w 3581582"/>
              <a:gd name="connsiteY56" fmla="*/ 1162050 h 1182486"/>
              <a:gd name="connsiteX57" fmla="*/ 343082 w 3581582"/>
              <a:gd name="connsiteY57" fmla="*/ 1181100 h 1182486"/>
              <a:gd name="connsiteX58" fmla="*/ 63682 w 3581582"/>
              <a:gd name="connsiteY58" fmla="*/ 1174750 h 1182486"/>
              <a:gd name="connsiteX59" fmla="*/ 38282 w 3581582"/>
              <a:gd name="connsiteY59" fmla="*/ 1155700 h 1182486"/>
              <a:gd name="connsiteX60" fmla="*/ 31932 w 3581582"/>
              <a:gd name="connsiteY60" fmla="*/ 1136650 h 1182486"/>
              <a:gd name="connsiteX61" fmla="*/ 12882 w 3581582"/>
              <a:gd name="connsiteY61" fmla="*/ 1092200 h 1182486"/>
              <a:gd name="connsiteX62" fmla="*/ 6532 w 3581582"/>
              <a:gd name="connsiteY62" fmla="*/ 1060450 h 1182486"/>
              <a:gd name="connsiteX63" fmla="*/ 182 w 3581582"/>
              <a:gd name="connsiteY63" fmla="*/ 1035050 h 1182486"/>
              <a:gd name="connsiteX64" fmla="*/ 12882 w 3581582"/>
              <a:gd name="connsiteY64" fmla="*/ 755650 h 1182486"/>
              <a:gd name="connsiteX65" fmla="*/ 25582 w 3581582"/>
              <a:gd name="connsiteY65" fmla="*/ 704850 h 1182486"/>
              <a:gd name="connsiteX66" fmla="*/ 31932 w 3581582"/>
              <a:gd name="connsiteY66" fmla="*/ 679450 h 1182486"/>
              <a:gd name="connsiteX67" fmla="*/ 50982 w 3581582"/>
              <a:gd name="connsiteY67" fmla="*/ 647700 h 1182486"/>
              <a:gd name="connsiteX68" fmla="*/ 70032 w 3581582"/>
              <a:gd name="connsiteY68" fmla="*/ 590550 h 1182486"/>
              <a:gd name="connsiteX69" fmla="*/ 82732 w 3581582"/>
              <a:gd name="connsiteY69" fmla="*/ 565150 h 1182486"/>
              <a:gd name="connsiteX70" fmla="*/ 108132 w 3581582"/>
              <a:gd name="connsiteY70" fmla="*/ 539750 h 1182486"/>
              <a:gd name="connsiteX71" fmla="*/ 152582 w 3581582"/>
              <a:gd name="connsiteY71" fmla="*/ 444500 h 1182486"/>
              <a:gd name="connsiteX72" fmla="*/ 190682 w 3581582"/>
              <a:gd name="connsiteY72" fmla="*/ 400050 h 1182486"/>
              <a:gd name="connsiteX73" fmla="*/ 216082 w 3581582"/>
              <a:gd name="connsiteY73" fmla="*/ 361950 h 1182486"/>
              <a:gd name="connsiteX74" fmla="*/ 228782 w 3581582"/>
              <a:gd name="connsiteY74" fmla="*/ 336550 h 1182486"/>
              <a:gd name="connsiteX75" fmla="*/ 247832 w 3581582"/>
              <a:gd name="connsiteY75" fmla="*/ 317500 h 1182486"/>
              <a:gd name="connsiteX76" fmla="*/ 266882 w 3581582"/>
              <a:gd name="connsiteY76" fmla="*/ 292100 h 1182486"/>
              <a:gd name="connsiteX77" fmla="*/ 285932 w 3581582"/>
              <a:gd name="connsiteY77" fmla="*/ 273050 h 1182486"/>
              <a:gd name="connsiteX78" fmla="*/ 298632 w 3581582"/>
              <a:gd name="connsiteY78" fmla="*/ 254000 h 1182486"/>
              <a:gd name="connsiteX79" fmla="*/ 349432 w 3581582"/>
              <a:gd name="connsiteY79" fmla="*/ 203200 h 1182486"/>
              <a:gd name="connsiteX80" fmla="*/ 374832 w 3581582"/>
              <a:gd name="connsiteY80" fmla="*/ 177800 h 1182486"/>
              <a:gd name="connsiteX81" fmla="*/ 400232 w 3581582"/>
              <a:gd name="connsiteY81" fmla="*/ 152400 h 1182486"/>
              <a:gd name="connsiteX82" fmla="*/ 451032 w 3581582"/>
              <a:gd name="connsiteY82" fmla="*/ 120650 h 1182486"/>
              <a:gd name="connsiteX83" fmla="*/ 489132 w 3581582"/>
              <a:gd name="connsiteY83" fmla="*/ 95250 h 1182486"/>
              <a:gd name="connsiteX84" fmla="*/ 508182 w 3581582"/>
              <a:gd name="connsiteY84" fmla="*/ 88900 h 1182486"/>
              <a:gd name="connsiteX85" fmla="*/ 527232 w 3581582"/>
              <a:gd name="connsiteY85" fmla="*/ 76200 h 1182486"/>
              <a:gd name="connsiteX86" fmla="*/ 558982 w 3581582"/>
              <a:gd name="connsiteY86" fmla="*/ 63500 h 1182486"/>
              <a:gd name="connsiteX87" fmla="*/ 597082 w 3581582"/>
              <a:gd name="connsiteY87" fmla="*/ 44450 h 1182486"/>
              <a:gd name="connsiteX88" fmla="*/ 635182 w 3581582"/>
              <a:gd name="connsiteY88" fmla="*/ 38100 h 1182486"/>
              <a:gd name="connsiteX89" fmla="*/ 654232 w 3581582"/>
              <a:gd name="connsiteY89" fmla="*/ 31750 h 1182486"/>
              <a:gd name="connsiteX90" fmla="*/ 711382 w 3581582"/>
              <a:gd name="connsiteY90" fmla="*/ 25400 h 1182486"/>
              <a:gd name="connsiteX91" fmla="*/ 768532 w 3581582"/>
              <a:gd name="connsiteY91" fmla="*/ 12700 h 1182486"/>
              <a:gd name="connsiteX92" fmla="*/ 819332 w 3581582"/>
              <a:gd name="connsiteY92" fmla="*/ 6350 h 1182486"/>
              <a:gd name="connsiteX93" fmla="*/ 863782 w 3581582"/>
              <a:gd name="connsiteY93" fmla="*/ 0 h 1182486"/>
              <a:gd name="connsiteX94" fmla="*/ 1257482 w 3581582"/>
              <a:gd name="connsiteY94" fmla="*/ 6350 h 1182486"/>
              <a:gd name="connsiteX95" fmla="*/ 1308282 w 3581582"/>
              <a:gd name="connsiteY95" fmla="*/ 25400 h 1182486"/>
              <a:gd name="connsiteX96" fmla="*/ 1327332 w 3581582"/>
              <a:gd name="connsiteY96" fmla="*/ 38100 h 1182486"/>
              <a:gd name="connsiteX97" fmla="*/ 1371782 w 3581582"/>
              <a:gd name="connsiteY97" fmla="*/ 57150 h 1182486"/>
              <a:gd name="connsiteX98" fmla="*/ 1384482 w 3581582"/>
              <a:gd name="connsiteY98" fmla="*/ 76200 h 1182486"/>
              <a:gd name="connsiteX99" fmla="*/ 1422582 w 3581582"/>
              <a:gd name="connsiteY99" fmla="*/ 101600 h 1182486"/>
              <a:gd name="connsiteX100" fmla="*/ 1467032 w 3581582"/>
              <a:gd name="connsiteY100" fmla="*/ 127000 h 1182486"/>
              <a:gd name="connsiteX101" fmla="*/ 1479732 w 3581582"/>
              <a:gd name="connsiteY101" fmla="*/ 146050 h 1182486"/>
              <a:gd name="connsiteX102" fmla="*/ 1486082 w 3581582"/>
              <a:gd name="connsiteY102" fmla="*/ 171450 h 1182486"/>
              <a:gd name="connsiteX103" fmla="*/ 1498782 w 3581582"/>
              <a:gd name="connsiteY103" fmla="*/ 209550 h 1182486"/>
              <a:gd name="connsiteX104" fmla="*/ 1511482 w 3581582"/>
              <a:gd name="connsiteY104" fmla="*/ 241300 h 1182486"/>
              <a:gd name="connsiteX105" fmla="*/ 1517832 w 3581582"/>
              <a:gd name="connsiteY105" fmla="*/ 273050 h 1182486"/>
              <a:gd name="connsiteX106" fmla="*/ 1530532 w 3581582"/>
              <a:gd name="connsiteY106" fmla="*/ 311150 h 1182486"/>
              <a:gd name="connsiteX107" fmla="*/ 1536882 w 3581582"/>
              <a:gd name="connsiteY107" fmla="*/ 330200 h 1182486"/>
              <a:gd name="connsiteX108" fmla="*/ 1549582 w 3581582"/>
              <a:gd name="connsiteY108" fmla="*/ 381000 h 1182486"/>
              <a:gd name="connsiteX109" fmla="*/ 1555932 w 3581582"/>
              <a:gd name="connsiteY109" fmla="*/ 387350 h 118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3581582" h="1182486">
                <a:moveTo>
                  <a:pt x="3581582" y="742950"/>
                </a:moveTo>
                <a:cubicBezTo>
                  <a:pt x="3574288" y="732010"/>
                  <a:pt x="3562055" y="710962"/>
                  <a:pt x="3549832" y="704850"/>
                </a:cubicBezTo>
                <a:cubicBezTo>
                  <a:pt x="3540179" y="700023"/>
                  <a:pt x="3528749" y="700141"/>
                  <a:pt x="3518082" y="698500"/>
                </a:cubicBezTo>
                <a:cubicBezTo>
                  <a:pt x="3501215" y="695905"/>
                  <a:pt x="3484197" y="694405"/>
                  <a:pt x="3467282" y="692150"/>
                </a:cubicBezTo>
                <a:lnTo>
                  <a:pt x="3422832" y="685800"/>
                </a:lnTo>
                <a:lnTo>
                  <a:pt x="3137082" y="692150"/>
                </a:lnTo>
                <a:cubicBezTo>
                  <a:pt x="3115519" y="693048"/>
                  <a:pt x="3102312" y="714035"/>
                  <a:pt x="3086282" y="723900"/>
                </a:cubicBezTo>
                <a:cubicBezTo>
                  <a:pt x="3070158" y="733822"/>
                  <a:pt x="3052415" y="740833"/>
                  <a:pt x="3035482" y="749300"/>
                </a:cubicBezTo>
                <a:cubicBezTo>
                  <a:pt x="3027015" y="753533"/>
                  <a:pt x="3017958" y="756749"/>
                  <a:pt x="3010082" y="762000"/>
                </a:cubicBezTo>
                <a:cubicBezTo>
                  <a:pt x="3003732" y="766233"/>
                  <a:pt x="2996895" y="769814"/>
                  <a:pt x="2991032" y="774700"/>
                </a:cubicBezTo>
                <a:cubicBezTo>
                  <a:pt x="2984133" y="780449"/>
                  <a:pt x="2979779" y="789295"/>
                  <a:pt x="2971982" y="793750"/>
                </a:cubicBezTo>
                <a:cubicBezTo>
                  <a:pt x="2964405" y="798080"/>
                  <a:pt x="2955049" y="797983"/>
                  <a:pt x="2946582" y="800100"/>
                </a:cubicBezTo>
                <a:cubicBezTo>
                  <a:pt x="2933882" y="808567"/>
                  <a:pt x="2922134" y="818674"/>
                  <a:pt x="2908482" y="825500"/>
                </a:cubicBezTo>
                <a:cubicBezTo>
                  <a:pt x="2900015" y="829733"/>
                  <a:pt x="2890785" y="832698"/>
                  <a:pt x="2883082" y="838200"/>
                </a:cubicBezTo>
                <a:cubicBezTo>
                  <a:pt x="2875774" y="843420"/>
                  <a:pt x="2871340" y="852030"/>
                  <a:pt x="2864032" y="857250"/>
                </a:cubicBezTo>
                <a:cubicBezTo>
                  <a:pt x="2838139" y="875745"/>
                  <a:pt x="2831376" y="867228"/>
                  <a:pt x="2800532" y="882650"/>
                </a:cubicBezTo>
                <a:cubicBezTo>
                  <a:pt x="2767326" y="899253"/>
                  <a:pt x="2784315" y="893054"/>
                  <a:pt x="2749732" y="901700"/>
                </a:cubicBezTo>
                <a:cubicBezTo>
                  <a:pt x="2743382" y="905933"/>
                  <a:pt x="2737508" y="910987"/>
                  <a:pt x="2730682" y="914400"/>
                </a:cubicBezTo>
                <a:cubicBezTo>
                  <a:pt x="2711105" y="924189"/>
                  <a:pt x="2678344" y="924911"/>
                  <a:pt x="2660832" y="927100"/>
                </a:cubicBezTo>
                <a:cubicBezTo>
                  <a:pt x="2613783" y="958466"/>
                  <a:pt x="2677659" y="919374"/>
                  <a:pt x="2578282" y="952500"/>
                </a:cubicBezTo>
                <a:cubicBezTo>
                  <a:pt x="2571932" y="954617"/>
                  <a:pt x="2565668" y="957011"/>
                  <a:pt x="2559232" y="958850"/>
                </a:cubicBezTo>
                <a:cubicBezTo>
                  <a:pt x="2544809" y="962971"/>
                  <a:pt x="2515866" y="969482"/>
                  <a:pt x="2502082" y="971550"/>
                </a:cubicBezTo>
                <a:cubicBezTo>
                  <a:pt x="2470405" y="976301"/>
                  <a:pt x="2438509" y="979499"/>
                  <a:pt x="2406832" y="984250"/>
                </a:cubicBezTo>
                <a:cubicBezTo>
                  <a:pt x="2396158" y="985851"/>
                  <a:pt x="2385749" y="988959"/>
                  <a:pt x="2375082" y="990600"/>
                </a:cubicBezTo>
                <a:cubicBezTo>
                  <a:pt x="2358215" y="993195"/>
                  <a:pt x="2341176" y="994537"/>
                  <a:pt x="2324282" y="996950"/>
                </a:cubicBezTo>
                <a:cubicBezTo>
                  <a:pt x="2296721" y="1000887"/>
                  <a:pt x="2269293" y="1005713"/>
                  <a:pt x="2241732" y="1009650"/>
                </a:cubicBezTo>
                <a:cubicBezTo>
                  <a:pt x="2224838" y="1012063"/>
                  <a:pt x="2207799" y="1013405"/>
                  <a:pt x="2190932" y="1016000"/>
                </a:cubicBezTo>
                <a:cubicBezTo>
                  <a:pt x="2152756" y="1021873"/>
                  <a:pt x="2114732" y="1028700"/>
                  <a:pt x="2076632" y="1035050"/>
                </a:cubicBezTo>
                <a:cubicBezTo>
                  <a:pt x="2063932" y="1037167"/>
                  <a:pt x="2051354" y="1040234"/>
                  <a:pt x="2038532" y="1041400"/>
                </a:cubicBezTo>
                <a:lnTo>
                  <a:pt x="1968682" y="1047750"/>
                </a:lnTo>
                <a:cubicBezTo>
                  <a:pt x="1924791" y="1069696"/>
                  <a:pt x="1962107" y="1054150"/>
                  <a:pt x="1905182" y="1066800"/>
                </a:cubicBezTo>
                <a:cubicBezTo>
                  <a:pt x="1898648" y="1068252"/>
                  <a:pt x="1892590" y="1071389"/>
                  <a:pt x="1886132" y="1073150"/>
                </a:cubicBezTo>
                <a:cubicBezTo>
                  <a:pt x="1844008" y="1084638"/>
                  <a:pt x="1840608" y="1084795"/>
                  <a:pt x="1803582" y="1092200"/>
                </a:cubicBezTo>
                <a:cubicBezTo>
                  <a:pt x="1795115" y="1096433"/>
                  <a:pt x="1787162" y="1101907"/>
                  <a:pt x="1778182" y="1104900"/>
                </a:cubicBezTo>
                <a:cubicBezTo>
                  <a:pt x="1761623" y="1110420"/>
                  <a:pt x="1727382" y="1117600"/>
                  <a:pt x="1727382" y="1117600"/>
                </a:cubicBezTo>
                <a:cubicBezTo>
                  <a:pt x="1659309" y="1162982"/>
                  <a:pt x="1762621" y="1092308"/>
                  <a:pt x="1689282" y="1149350"/>
                </a:cubicBezTo>
                <a:cubicBezTo>
                  <a:pt x="1677234" y="1158721"/>
                  <a:pt x="1651182" y="1174750"/>
                  <a:pt x="1651182" y="1174750"/>
                </a:cubicBezTo>
                <a:cubicBezTo>
                  <a:pt x="1646949" y="1168400"/>
                  <a:pt x="1641895" y="1162526"/>
                  <a:pt x="1638482" y="1155700"/>
                </a:cubicBezTo>
                <a:cubicBezTo>
                  <a:pt x="1628153" y="1135042"/>
                  <a:pt x="1637630" y="1135798"/>
                  <a:pt x="1619432" y="1117600"/>
                </a:cubicBezTo>
                <a:cubicBezTo>
                  <a:pt x="1611460" y="1109628"/>
                  <a:pt x="1583698" y="1095935"/>
                  <a:pt x="1574982" y="1092200"/>
                </a:cubicBezTo>
                <a:cubicBezTo>
                  <a:pt x="1568830" y="1089563"/>
                  <a:pt x="1562084" y="1088487"/>
                  <a:pt x="1555932" y="1085850"/>
                </a:cubicBezTo>
                <a:cubicBezTo>
                  <a:pt x="1547231" y="1082121"/>
                  <a:pt x="1539233" y="1076879"/>
                  <a:pt x="1530532" y="1073150"/>
                </a:cubicBezTo>
                <a:cubicBezTo>
                  <a:pt x="1510636" y="1064623"/>
                  <a:pt x="1496216" y="1064256"/>
                  <a:pt x="1473382" y="1060450"/>
                </a:cubicBezTo>
                <a:cubicBezTo>
                  <a:pt x="1397182" y="1062567"/>
                  <a:pt x="1320477" y="1057789"/>
                  <a:pt x="1244782" y="1066800"/>
                </a:cubicBezTo>
                <a:cubicBezTo>
                  <a:pt x="1229626" y="1068604"/>
                  <a:pt x="1206682" y="1092200"/>
                  <a:pt x="1206682" y="1092200"/>
                </a:cubicBezTo>
                <a:cubicBezTo>
                  <a:pt x="1204565" y="1098550"/>
                  <a:pt x="1204513" y="1106023"/>
                  <a:pt x="1200332" y="1111250"/>
                </a:cubicBezTo>
                <a:cubicBezTo>
                  <a:pt x="1195564" y="1117209"/>
                  <a:pt x="1187145" y="1119064"/>
                  <a:pt x="1181282" y="1123950"/>
                </a:cubicBezTo>
                <a:cubicBezTo>
                  <a:pt x="1149571" y="1150376"/>
                  <a:pt x="1176660" y="1138191"/>
                  <a:pt x="1143182" y="1149350"/>
                </a:cubicBezTo>
                <a:cubicBezTo>
                  <a:pt x="1134715" y="1147233"/>
                  <a:pt x="1126173" y="1145398"/>
                  <a:pt x="1117782" y="1143000"/>
                </a:cubicBezTo>
                <a:cubicBezTo>
                  <a:pt x="1111346" y="1141161"/>
                  <a:pt x="1105226" y="1138273"/>
                  <a:pt x="1098732" y="1136650"/>
                </a:cubicBezTo>
                <a:cubicBezTo>
                  <a:pt x="1088261" y="1134032"/>
                  <a:pt x="1077499" y="1132727"/>
                  <a:pt x="1066982" y="1130300"/>
                </a:cubicBezTo>
                <a:cubicBezTo>
                  <a:pt x="1049975" y="1126375"/>
                  <a:pt x="1016182" y="1117600"/>
                  <a:pt x="1016182" y="1117600"/>
                </a:cubicBezTo>
                <a:lnTo>
                  <a:pt x="825682" y="1123950"/>
                </a:lnTo>
                <a:cubicBezTo>
                  <a:pt x="785955" y="1125888"/>
                  <a:pt x="750150" y="1130686"/>
                  <a:pt x="711382" y="1136650"/>
                </a:cubicBezTo>
                <a:cubicBezTo>
                  <a:pt x="698657" y="1138608"/>
                  <a:pt x="686078" y="1141578"/>
                  <a:pt x="673282" y="1143000"/>
                </a:cubicBezTo>
                <a:cubicBezTo>
                  <a:pt x="647950" y="1145815"/>
                  <a:pt x="622482" y="1147233"/>
                  <a:pt x="597082" y="1149350"/>
                </a:cubicBezTo>
                <a:cubicBezTo>
                  <a:pt x="575915" y="1153583"/>
                  <a:pt x="555071" y="1160003"/>
                  <a:pt x="533582" y="1162050"/>
                </a:cubicBezTo>
                <a:cubicBezTo>
                  <a:pt x="381151" y="1176567"/>
                  <a:pt x="444610" y="1169819"/>
                  <a:pt x="343082" y="1181100"/>
                </a:cubicBezTo>
                <a:cubicBezTo>
                  <a:pt x="249949" y="1178983"/>
                  <a:pt x="156518" y="1182486"/>
                  <a:pt x="63682" y="1174750"/>
                </a:cubicBezTo>
                <a:cubicBezTo>
                  <a:pt x="53135" y="1173871"/>
                  <a:pt x="45057" y="1163830"/>
                  <a:pt x="38282" y="1155700"/>
                </a:cubicBezTo>
                <a:cubicBezTo>
                  <a:pt x="33997" y="1150558"/>
                  <a:pt x="34418" y="1142865"/>
                  <a:pt x="31932" y="1136650"/>
                </a:cubicBezTo>
                <a:cubicBezTo>
                  <a:pt x="25945" y="1121683"/>
                  <a:pt x="19232" y="1107017"/>
                  <a:pt x="12882" y="1092200"/>
                </a:cubicBezTo>
                <a:cubicBezTo>
                  <a:pt x="10765" y="1081617"/>
                  <a:pt x="8873" y="1070986"/>
                  <a:pt x="6532" y="1060450"/>
                </a:cubicBezTo>
                <a:cubicBezTo>
                  <a:pt x="4639" y="1051931"/>
                  <a:pt x="0" y="1043775"/>
                  <a:pt x="182" y="1035050"/>
                </a:cubicBezTo>
                <a:cubicBezTo>
                  <a:pt x="2124" y="941841"/>
                  <a:pt x="7185" y="848705"/>
                  <a:pt x="12882" y="755650"/>
                </a:cubicBezTo>
                <a:cubicBezTo>
                  <a:pt x="14391" y="731003"/>
                  <a:pt x="19635" y="725663"/>
                  <a:pt x="25582" y="704850"/>
                </a:cubicBezTo>
                <a:cubicBezTo>
                  <a:pt x="27980" y="696459"/>
                  <a:pt x="28388" y="687425"/>
                  <a:pt x="31932" y="679450"/>
                </a:cubicBezTo>
                <a:cubicBezTo>
                  <a:pt x="36945" y="668172"/>
                  <a:pt x="44632" y="658283"/>
                  <a:pt x="50982" y="647700"/>
                </a:cubicBezTo>
                <a:cubicBezTo>
                  <a:pt x="58353" y="618216"/>
                  <a:pt x="56368" y="621294"/>
                  <a:pt x="70032" y="590550"/>
                </a:cubicBezTo>
                <a:cubicBezTo>
                  <a:pt x="73877" y="581900"/>
                  <a:pt x="77052" y="572723"/>
                  <a:pt x="82732" y="565150"/>
                </a:cubicBezTo>
                <a:cubicBezTo>
                  <a:pt x="89916" y="555571"/>
                  <a:pt x="101266" y="549559"/>
                  <a:pt x="108132" y="539750"/>
                </a:cubicBezTo>
                <a:cubicBezTo>
                  <a:pt x="118133" y="525462"/>
                  <a:pt x="148388" y="452289"/>
                  <a:pt x="152582" y="444500"/>
                </a:cubicBezTo>
                <a:cubicBezTo>
                  <a:pt x="170254" y="411681"/>
                  <a:pt x="169890" y="426782"/>
                  <a:pt x="190682" y="400050"/>
                </a:cubicBezTo>
                <a:cubicBezTo>
                  <a:pt x="200053" y="388002"/>
                  <a:pt x="208229" y="375038"/>
                  <a:pt x="216082" y="361950"/>
                </a:cubicBezTo>
                <a:cubicBezTo>
                  <a:pt x="220952" y="353833"/>
                  <a:pt x="223280" y="344253"/>
                  <a:pt x="228782" y="336550"/>
                </a:cubicBezTo>
                <a:cubicBezTo>
                  <a:pt x="234002" y="329242"/>
                  <a:pt x="241988" y="324318"/>
                  <a:pt x="247832" y="317500"/>
                </a:cubicBezTo>
                <a:cubicBezTo>
                  <a:pt x="254720" y="309465"/>
                  <a:pt x="259994" y="300135"/>
                  <a:pt x="266882" y="292100"/>
                </a:cubicBezTo>
                <a:cubicBezTo>
                  <a:pt x="272726" y="285282"/>
                  <a:pt x="280183" y="279949"/>
                  <a:pt x="285932" y="273050"/>
                </a:cubicBezTo>
                <a:cubicBezTo>
                  <a:pt x="290818" y="267187"/>
                  <a:pt x="293498" y="259647"/>
                  <a:pt x="298632" y="254000"/>
                </a:cubicBezTo>
                <a:cubicBezTo>
                  <a:pt x="314741" y="236280"/>
                  <a:pt x="332499" y="220133"/>
                  <a:pt x="349432" y="203200"/>
                </a:cubicBezTo>
                <a:lnTo>
                  <a:pt x="374832" y="177800"/>
                </a:lnTo>
                <a:cubicBezTo>
                  <a:pt x="383299" y="169333"/>
                  <a:pt x="390078" y="158746"/>
                  <a:pt x="400232" y="152400"/>
                </a:cubicBezTo>
                <a:cubicBezTo>
                  <a:pt x="417165" y="141817"/>
                  <a:pt x="434417" y="131727"/>
                  <a:pt x="451032" y="120650"/>
                </a:cubicBezTo>
                <a:cubicBezTo>
                  <a:pt x="463732" y="112183"/>
                  <a:pt x="474652" y="100077"/>
                  <a:pt x="489132" y="95250"/>
                </a:cubicBezTo>
                <a:cubicBezTo>
                  <a:pt x="495482" y="93133"/>
                  <a:pt x="502195" y="91893"/>
                  <a:pt x="508182" y="88900"/>
                </a:cubicBezTo>
                <a:cubicBezTo>
                  <a:pt x="515008" y="85487"/>
                  <a:pt x="520406" y="79613"/>
                  <a:pt x="527232" y="76200"/>
                </a:cubicBezTo>
                <a:cubicBezTo>
                  <a:pt x="537427" y="71102"/>
                  <a:pt x="548787" y="68598"/>
                  <a:pt x="558982" y="63500"/>
                </a:cubicBezTo>
                <a:cubicBezTo>
                  <a:pt x="586383" y="49800"/>
                  <a:pt x="568352" y="50834"/>
                  <a:pt x="597082" y="44450"/>
                </a:cubicBezTo>
                <a:cubicBezTo>
                  <a:pt x="609651" y="41657"/>
                  <a:pt x="622613" y="40893"/>
                  <a:pt x="635182" y="38100"/>
                </a:cubicBezTo>
                <a:cubicBezTo>
                  <a:pt x="641716" y="36648"/>
                  <a:pt x="647630" y="32850"/>
                  <a:pt x="654232" y="31750"/>
                </a:cubicBezTo>
                <a:cubicBezTo>
                  <a:pt x="673138" y="28599"/>
                  <a:pt x="692476" y="28551"/>
                  <a:pt x="711382" y="25400"/>
                </a:cubicBezTo>
                <a:cubicBezTo>
                  <a:pt x="730631" y="22192"/>
                  <a:pt x="749314" y="16091"/>
                  <a:pt x="768532" y="12700"/>
                </a:cubicBezTo>
                <a:cubicBezTo>
                  <a:pt x="785337" y="9734"/>
                  <a:pt x="802417" y="8605"/>
                  <a:pt x="819332" y="6350"/>
                </a:cubicBezTo>
                <a:lnTo>
                  <a:pt x="863782" y="0"/>
                </a:lnTo>
                <a:lnTo>
                  <a:pt x="1257482" y="6350"/>
                </a:lnTo>
                <a:cubicBezTo>
                  <a:pt x="1273983" y="6850"/>
                  <a:pt x="1294689" y="17632"/>
                  <a:pt x="1308282" y="25400"/>
                </a:cubicBezTo>
                <a:cubicBezTo>
                  <a:pt x="1314908" y="29186"/>
                  <a:pt x="1320706" y="34314"/>
                  <a:pt x="1327332" y="38100"/>
                </a:cubicBezTo>
                <a:cubicBezTo>
                  <a:pt x="1349303" y="50655"/>
                  <a:pt x="1350410" y="50026"/>
                  <a:pt x="1371782" y="57150"/>
                </a:cubicBezTo>
                <a:cubicBezTo>
                  <a:pt x="1376015" y="63500"/>
                  <a:pt x="1378739" y="71174"/>
                  <a:pt x="1384482" y="76200"/>
                </a:cubicBezTo>
                <a:cubicBezTo>
                  <a:pt x="1395969" y="86251"/>
                  <a:pt x="1409882" y="93133"/>
                  <a:pt x="1422582" y="101600"/>
                </a:cubicBezTo>
                <a:cubicBezTo>
                  <a:pt x="1449508" y="119551"/>
                  <a:pt x="1434806" y="110887"/>
                  <a:pt x="1467032" y="127000"/>
                </a:cubicBezTo>
                <a:cubicBezTo>
                  <a:pt x="1471265" y="133350"/>
                  <a:pt x="1476726" y="139035"/>
                  <a:pt x="1479732" y="146050"/>
                </a:cubicBezTo>
                <a:cubicBezTo>
                  <a:pt x="1483170" y="154072"/>
                  <a:pt x="1483574" y="163091"/>
                  <a:pt x="1486082" y="171450"/>
                </a:cubicBezTo>
                <a:cubicBezTo>
                  <a:pt x="1489929" y="184272"/>
                  <a:pt x="1493810" y="197121"/>
                  <a:pt x="1498782" y="209550"/>
                </a:cubicBezTo>
                <a:cubicBezTo>
                  <a:pt x="1503015" y="220133"/>
                  <a:pt x="1508207" y="230382"/>
                  <a:pt x="1511482" y="241300"/>
                </a:cubicBezTo>
                <a:cubicBezTo>
                  <a:pt x="1514583" y="251638"/>
                  <a:pt x="1514992" y="262637"/>
                  <a:pt x="1517832" y="273050"/>
                </a:cubicBezTo>
                <a:cubicBezTo>
                  <a:pt x="1521354" y="285965"/>
                  <a:pt x="1526299" y="298450"/>
                  <a:pt x="1530532" y="311150"/>
                </a:cubicBezTo>
                <a:cubicBezTo>
                  <a:pt x="1532649" y="317500"/>
                  <a:pt x="1535569" y="323636"/>
                  <a:pt x="1536882" y="330200"/>
                </a:cubicBezTo>
                <a:cubicBezTo>
                  <a:pt x="1539297" y="342276"/>
                  <a:pt x="1543073" y="367983"/>
                  <a:pt x="1549582" y="381000"/>
                </a:cubicBezTo>
                <a:cubicBezTo>
                  <a:pt x="1550921" y="383677"/>
                  <a:pt x="1553815" y="385233"/>
                  <a:pt x="1555932" y="3873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rot="5400000">
            <a:off x="3071802" y="3714752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43372" y="3000372"/>
            <a:ext cx="34406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private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my</a:t>
            </a:r>
            <a:r>
              <a:rPr lang="en-US" altLang="ko-KR" sz="1600" b="1" dirty="0" err="1" smtClean="0"/>
              <a:t>A</a:t>
            </a:r>
            <a:r>
              <a:rPr lang="en-US" altLang="ko-KR" sz="1600" dirty="0" err="1" smtClean="0"/>
              <a:t>ge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public void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set</a:t>
            </a:r>
            <a:r>
              <a:rPr lang="en-US" altLang="ko-KR" sz="1600" b="1" dirty="0" err="1" smtClean="0"/>
              <a:t>M</a:t>
            </a:r>
            <a:r>
              <a:rPr lang="en-US" altLang="ko-KR" sz="1600" dirty="0" err="1" smtClean="0"/>
              <a:t>y</a:t>
            </a:r>
            <a:r>
              <a:rPr lang="en-US" altLang="ko-KR" sz="1600" b="1" dirty="0" err="1" smtClean="0"/>
              <a:t>A</a:t>
            </a:r>
            <a:r>
              <a:rPr lang="en-US" altLang="ko-KR" sz="1600" dirty="0" err="1" smtClean="0"/>
              <a:t>ge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myAge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this.myAge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myAge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 }</a:t>
            </a:r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85728"/>
            <a:ext cx="702948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*getter method</a:t>
            </a:r>
          </a:p>
          <a:p>
            <a:r>
              <a:rPr lang="en-US" altLang="ko-KR" sz="1600" dirty="0" smtClean="0"/>
              <a:t>  -private</a:t>
            </a:r>
            <a:r>
              <a:rPr lang="ko-KR" altLang="en-US" sz="1600" dirty="0" smtClean="0"/>
              <a:t>으로 설정된 변수에 값을 얻는 일을 하는 </a:t>
            </a:r>
            <a:r>
              <a:rPr lang="en-US" altLang="ko-KR" sz="1600" dirty="0" smtClean="0"/>
              <a:t>method.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작성규칙 </a:t>
            </a:r>
            <a:r>
              <a:rPr lang="en-US" altLang="ko-KR" sz="1600" dirty="0" smtClean="0"/>
              <a:t>: 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접근지정자는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public </a:t>
            </a:r>
            <a:r>
              <a:rPr lang="ko-KR" altLang="en-US" sz="1600" dirty="0" smtClean="0"/>
              <a:t>으로 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반환형은 </a:t>
            </a:r>
            <a:r>
              <a:rPr lang="ko-KR" altLang="en-US" sz="1600" dirty="0" err="1" smtClean="0"/>
              <a:t>인스턴스변수와</a:t>
            </a:r>
            <a:r>
              <a:rPr lang="ko-KR" altLang="en-US" sz="1600" dirty="0" smtClean="0"/>
              <a:t> 동일하게 설정하고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 smtClean="0"/>
              <a:t>  method</a:t>
            </a:r>
            <a:r>
              <a:rPr lang="ko-KR" altLang="en-US" sz="1600" dirty="0" smtClean="0"/>
              <a:t>명은 </a:t>
            </a:r>
            <a:r>
              <a:rPr lang="en-US" altLang="ko-KR" sz="1600" dirty="0" smtClean="0"/>
              <a:t>get</a:t>
            </a:r>
            <a:r>
              <a:rPr lang="ko-KR" altLang="en-US" sz="1600" dirty="0" smtClean="0"/>
              <a:t>을 접두어로 사용하고 </a:t>
            </a:r>
            <a:r>
              <a:rPr lang="ko-KR" altLang="en-US" sz="1600" dirty="0" err="1" smtClean="0"/>
              <a:t>변수명을</a:t>
            </a:r>
            <a:r>
              <a:rPr lang="ko-KR" altLang="en-US" sz="1600" dirty="0" smtClean="0"/>
              <a:t> 붙여서 만든다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매개변수는 정의하지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return </a:t>
            </a:r>
            <a:r>
              <a:rPr lang="ko-KR" altLang="en-US" sz="1600" dirty="0" smtClean="0"/>
              <a:t>으로 </a:t>
            </a:r>
            <a:r>
              <a:rPr lang="en-US" altLang="ko-KR" sz="1600" dirty="0" smtClean="0"/>
              <a:t>instance variable</a:t>
            </a:r>
            <a:r>
              <a:rPr lang="ko-KR" altLang="en-US" sz="1600" dirty="0" smtClean="0"/>
              <a:t>를 반환한다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private </a:t>
            </a:r>
            <a:r>
              <a:rPr lang="en-US" altLang="ko-KR" sz="1600" b="1" dirty="0" err="1" smtClean="0"/>
              <a:t>int</a:t>
            </a:r>
            <a:r>
              <a:rPr lang="en-US" altLang="ko-KR" sz="1600" dirty="0" smtClean="0"/>
              <a:t> age; //</a:t>
            </a:r>
            <a:r>
              <a:rPr lang="ko-KR" altLang="en-US" sz="1600" dirty="0" err="1" smtClean="0"/>
              <a:t>인스턴스</a:t>
            </a:r>
            <a:r>
              <a:rPr lang="ko-KR" altLang="en-US" sz="1600" dirty="0" smtClean="0"/>
              <a:t> 변수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public </a:t>
            </a:r>
            <a:r>
              <a:rPr lang="en-US" altLang="ko-KR" sz="1600" b="1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get</a:t>
            </a:r>
            <a:r>
              <a:rPr lang="en-US" altLang="ko-KR" sz="1600" b="1" dirty="0" err="1" smtClean="0"/>
              <a:t>A</a:t>
            </a:r>
            <a:r>
              <a:rPr lang="en-US" altLang="ko-KR" sz="1600" dirty="0" err="1" smtClean="0"/>
              <a:t>ge</a:t>
            </a:r>
            <a:r>
              <a:rPr lang="en-US" altLang="ko-KR" sz="1600" dirty="0" smtClean="0"/>
              <a:t>(){</a:t>
            </a:r>
          </a:p>
          <a:p>
            <a:r>
              <a:rPr lang="en-US" altLang="ko-KR" sz="1600" dirty="0" smtClean="0"/>
              <a:t>   return age;</a:t>
            </a:r>
          </a:p>
          <a:p>
            <a:r>
              <a:rPr lang="en-US" altLang="ko-KR" sz="1600" dirty="0" smtClean="0"/>
              <a:t>  }</a:t>
            </a:r>
          </a:p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2928926" y="3357562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29058" y="2714620"/>
            <a:ext cx="30219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private double </a:t>
            </a:r>
            <a:r>
              <a:rPr lang="en-US" altLang="ko-KR" sz="1600" dirty="0" err="1" smtClean="0"/>
              <a:t>myHeight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public  double </a:t>
            </a:r>
            <a:r>
              <a:rPr lang="en-US" altLang="ko-KR" sz="1600" dirty="0" err="1" smtClean="0"/>
              <a:t>getMyHeight</a:t>
            </a:r>
            <a:r>
              <a:rPr lang="en-US" altLang="ko-KR" sz="1600" dirty="0" smtClean="0"/>
              <a:t>(){</a:t>
            </a:r>
          </a:p>
          <a:p>
            <a:r>
              <a:rPr lang="en-US" altLang="ko-KR" sz="1600" dirty="0" smtClean="0"/>
              <a:t>  return </a:t>
            </a:r>
            <a:r>
              <a:rPr lang="en-US" altLang="ko-KR" sz="1600" dirty="0" err="1" smtClean="0"/>
              <a:t>myHeight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}</a:t>
            </a:r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21547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대상선정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2.</a:t>
            </a:r>
            <a:r>
              <a:rPr lang="ko-KR" altLang="en-US" sz="1600" dirty="0" smtClean="0"/>
              <a:t>객체모델링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추상화</a:t>
            </a:r>
            <a:r>
              <a:rPr lang="en-US" altLang="ko-KR" sz="1600" dirty="0" smtClean="0"/>
              <a:t>).</a:t>
            </a:r>
          </a:p>
          <a:p>
            <a:r>
              <a:rPr lang="en-US" altLang="ko-KR" sz="1600" dirty="0" smtClean="0"/>
              <a:t>3.</a:t>
            </a:r>
            <a:r>
              <a:rPr lang="ko-KR" altLang="en-US" sz="1600" dirty="0" smtClean="0"/>
              <a:t>클래스 작성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4.</a:t>
            </a:r>
            <a:r>
              <a:rPr lang="ko-KR" altLang="en-US" sz="1600" dirty="0" smtClean="0"/>
              <a:t>객체생성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5.</a:t>
            </a:r>
            <a:r>
              <a:rPr lang="ko-KR" altLang="en-US" sz="1600" dirty="0" smtClean="0"/>
              <a:t>객체 사용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14290"/>
            <a:ext cx="888466" cy="80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214290"/>
            <a:ext cx="718139" cy="76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285728"/>
            <a:ext cx="857256" cy="684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>
            <a:off x="1500166" y="500042"/>
            <a:ext cx="150019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 7"/>
          <p:cNvSpPr/>
          <p:nvPr/>
        </p:nvSpPr>
        <p:spPr>
          <a:xfrm>
            <a:off x="3409950" y="1098037"/>
            <a:ext cx="2273300" cy="159263"/>
          </a:xfrm>
          <a:custGeom>
            <a:avLst/>
            <a:gdLst>
              <a:gd name="connsiteX0" fmla="*/ 0 w 2273300"/>
              <a:gd name="connsiteY0" fmla="*/ 89413 h 159263"/>
              <a:gd name="connsiteX1" fmla="*/ 44450 w 2273300"/>
              <a:gd name="connsiteY1" fmla="*/ 108463 h 159263"/>
              <a:gd name="connsiteX2" fmla="*/ 63500 w 2273300"/>
              <a:gd name="connsiteY2" fmla="*/ 121163 h 159263"/>
              <a:gd name="connsiteX3" fmla="*/ 95250 w 2273300"/>
              <a:gd name="connsiteY3" fmla="*/ 127513 h 159263"/>
              <a:gd name="connsiteX4" fmla="*/ 114300 w 2273300"/>
              <a:gd name="connsiteY4" fmla="*/ 133863 h 159263"/>
              <a:gd name="connsiteX5" fmla="*/ 139700 w 2273300"/>
              <a:gd name="connsiteY5" fmla="*/ 140213 h 159263"/>
              <a:gd name="connsiteX6" fmla="*/ 158750 w 2273300"/>
              <a:gd name="connsiteY6" fmla="*/ 146563 h 159263"/>
              <a:gd name="connsiteX7" fmla="*/ 247650 w 2273300"/>
              <a:gd name="connsiteY7" fmla="*/ 159263 h 159263"/>
              <a:gd name="connsiteX8" fmla="*/ 1892300 w 2273300"/>
              <a:gd name="connsiteY8" fmla="*/ 152913 h 159263"/>
              <a:gd name="connsiteX9" fmla="*/ 1911350 w 2273300"/>
              <a:gd name="connsiteY9" fmla="*/ 140213 h 159263"/>
              <a:gd name="connsiteX10" fmla="*/ 1955800 w 2273300"/>
              <a:gd name="connsiteY10" fmla="*/ 133863 h 159263"/>
              <a:gd name="connsiteX11" fmla="*/ 1993900 w 2273300"/>
              <a:gd name="connsiteY11" fmla="*/ 121163 h 159263"/>
              <a:gd name="connsiteX12" fmla="*/ 2051050 w 2273300"/>
              <a:gd name="connsiteY12" fmla="*/ 108463 h 159263"/>
              <a:gd name="connsiteX13" fmla="*/ 2108200 w 2273300"/>
              <a:gd name="connsiteY13" fmla="*/ 83063 h 159263"/>
              <a:gd name="connsiteX14" fmla="*/ 2159000 w 2273300"/>
              <a:gd name="connsiteY14" fmla="*/ 57663 h 159263"/>
              <a:gd name="connsiteX15" fmla="*/ 2184400 w 2273300"/>
              <a:gd name="connsiteY15" fmla="*/ 44963 h 159263"/>
              <a:gd name="connsiteX16" fmla="*/ 2209800 w 2273300"/>
              <a:gd name="connsiteY16" fmla="*/ 32263 h 159263"/>
              <a:gd name="connsiteX17" fmla="*/ 2266950 w 2273300"/>
              <a:gd name="connsiteY17" fmla="*/ 513 h 159263"/>
              <a:gd name="connsiteX18" fmla="*/ 2273300 w 2273300"/>
              <a:gd name="connsiteY18" fmla="*/ 513 h 15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73300" h="159263">
                <a:moveTo>
                  <a:pt x="0" y="89413"/>
                </a:moveTo>
                <a:cubicBezTo>
                  <a:pt x="21372" y="96537"/>
                  <a:pt x="22479" y="95908"/>
                  <a:pt x="44450" y="108463"/>
                </a:cubicBezTo>
                <a:cubicBezTo>
                  <a:pt x="51076" y="112249"/>
                  <a:pt x="56354" y="118483"/>
                  <a:pt x="63500" y="121163"/>
                </a:cubicBezTo>
                <a:cubicBezTo>
                  <a:pt x="73606" y="124953"/>
                  <a:pt x="84779" y="124895"/>
                  <a:pt x="95250" y="127513"/>
                </a:cubicBezTo>
                <a:cubicBezTo>
                  <a:pt x="101744" y="129136"/>
                  <a:pt x="107864" y="132024"/>
                  <a:pt x="114300" y="133863"/>
                </a:cubicBezTo>
                <a:cubicBezTo>
                  <a:pt x="122691" y="136261"/>
                  <a:pt x="131309" y="137815"/>
                  <a:pt x="139700" y="140213"/>
                </a:cubicBezTo>
                <a:cubicBezTo>
                  <a:pt x="146136" y="142052"/>
                  <a:pt x="152158" y="145400"/>
                  <a:pt x="158750" y="146563"/>
                </a:cubicBezTo>
                <a:cubicBezTo>
                  <a:pt x="188229" y="151765"/>
                  <a:pt x="218017" y="155030"/>
                  <a:pt x="247650" y="159263"/>
                </a:cubicBezTo>
                <a:lnTo>
                  <a:pt x="1892300" y="152913"/>
                </a:lnTo>
                <a:cubicBezTo>
                  <a:pt x="1899931" y="152826"/>
                  <a:pt x="1904040" y="142406"/>
                  <a:pt x="1911350" y="140213"/>
                </a:cubicBezTo>
                <a:cubicBezTo>
                  <a:pt x="1925686" y="135912"/>
                  <a:pt x="1940983" y="135980"/>
                  <a:pt x="1955800" y="133863"/>
                </a:cubicBezTo>
                <a:cubicBezTo>
                  <a:pt x="1968500" y="129630"/>
                  <a:pt x="1980913" y="124410"/>
                  <a:pt x="1993900" y="121163"/>
                </a:cubicBezTo>
                <a:cubicBezTo>
                  <a:pt x="2029771" y="112195"/>
                  <a:pt x="2010742" y="116525"/>
                  <a:pt x="2051050" y="108463"/>
                </a:cubicBezTo>
                <a:cubicBezTo>
                  <a:pt x="2105957" y="67283"/>
                  <a:pt x="2044787" y="107453"/>
                  <a:pt x="2108200" y="83063"/>
                </a:cubicBezTo>
                <a:cubicBezTo>
                  <a:pt x="2125870" y="76267"/>
                  <a:pt x="2142067" y="66130"/>
                  <a:pt x="2159000" y="57663"/>
                </a:cubicBezTo>
                <a:lnTo>
                  <a:pt x="2184400" y="44963"/>
                </a:lnTo>
                <a:cubicBezTo>
                  <a:pt x="2192867" y="40730"/>
                  <a:pt x="2201924" y="37514"/>
                  <a:pt x="2209800" y="32263"/>
                </a:cubicBezTo>
                <a:cubicBezTo>
                  <a:pt x="2238177" y="13345"/>
                  <a:pt x="2240126" y="7219"/>
                  <a:pt x="2266950" y="513"/>
                </a:cubicBezTo>
                <a:cubicBezTo>
                  <a:pt x="2269003" y="0"/>
                  <a:pt x="2271183" y="513"/>
                  <a:pt x="2273300" y="51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3797300" y="1022350"/>
            <a:ext cx="711200" cy="473686"/>
          </a:xfrm>
          <a:custGeom>
            <a:avLst/>
            <a:gdLst>
              <a:gd name="connsiteX0" fmla="*/ 711200 w 711200"/>
              <a:gd name="connsiteY0" fmla="*/ 0 h 473686"/>
              <a:gd name="connsiteX1" fmla="*/ 704850 w 711200"/>
              <a:gd name="connsiteY1" fmla="*/ 19050 h 473686"/>
              <a:gd name="connsiteX2" fmla="*/ 660400 w 711200"/>
              <a:gd name="connsiteY2" fmla="*/ 44450 h 473686"/>
              <a:gd name="connsiteX3" fmla="*/ 584200 w 711200"/>
              <a:gd name="connsiteY3" fmla="*/ 63500 h 473686"/>
              <a:gd name="connsiteX4" fmla="*/ 387350 w 711200"/>
              <a:gd name="connsiteY4" fmla="*/ 88900 h 473686"/>
              <a:gd name="connsiteX5" fmla="*/ 323850 w 711200"/>
              <a:gd name="connsiteY5" fmla="*/ 107950 h 473686"/>
              <a:gd name="connsiteX6" fmla="*/ 247650 w 711200"/>
              <a:gd name="connsiteY6" fmla="*/ 114300 h 473686"/>
              <a:gd name="connsiteX7" fmla="*/ 209550 w 711200"/>
              <a:gd name="connsiteY7" fmla="*/ 127000 h 473686"/>
              <a:gd name="connsiteX8" fmla="*/ 165100 w 711200"/>
              <a:gd name="connsiteY8" fmla="*/ 139700 h 473686"/>
              <a:gd name="connsiteX9" fmla="*/ 120650 w 711200"/>
              <a:gd name="connsiteY9" fmla="*/ 158750 h 473686"/>
              <a:gd name="connsiteX10" fmla="*/ 101600 w 711200"/>
              <a:gd name="connsiteY10" fmla="*/ 177800 h 473686"/>
              <a:gd name="connsiteX11" fmla="*/ 69850 w 711200"/>
              <a:gd name="connsiteY11" fmla="*/ 196850 h 473686"/>
              <a:gd name="connsiteX12" fmla="*/ 19050 w 711200"/>
              <a:gd name="connsiteY12" fmla="*/ 241300 h 473686"/>
              <a:gd name="connsiteX13" fmla="*/ 6350 w 711200"/>
              <a:gd name="connsiteY13" fmla="*/ 260350 h 473686"/>
              <a:gd name="connsiteX14" fmla="*/ 0 w 711200"/>
              <a:gd name="connsiteY14" fmla="*/ 279400 h 473686"/>
              <a:gd name="connsiteX15" fmla="*/ 6350 w 711200"/>
              <a:gd name="connsiteY15" fmla="*/ 406400 h 473686"/>
              <a:gd name="connsiteX16" fmla="*/ 19050 w 711200"/>
              <a:gd name="connsiteY16" fmla="*/ 450850 h 473686"/>
              <a:gd name="connsiteX17" fmla="*/ 31750 w 711200"/>
              <a:gd name="connsiteY17" fmla="*/ 469900 h 473686"/>
              <a:gd name="connsiteX18" fmla="*/ 57150 w 711200"/>
              <a:gd name="connsiteY18" fmla="*/ 469900 h 47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11200" h="473686">
                <a:moveTo>
                  <a:pt x="711200" y="0"/>
                </a:moveTo>
                <a:cubicBezTo>
                  <a:pt x="709083" y="6350"/>
                  <a:pt x="709135" y="13908"/>
                  <a:pt x="704850" y="19050"/>
                </a:cubicBezTo>
                <a:cubicBezTo>
                  <a:pt x="686357" y="41242"/>
                  <a:pt x="681735" y="35306"/>
                  <a:pt x="660400" y="44450"/>
                </a:cubicBezTo>
                <a:cubicBezTo>
                  <a:pt x="604571" y="68377"/>
                  <a:pt x="671734" y="49495"/>
                  <a:pt x="584200" y="63500"/>
                </a:cubicBezTo>
                <a:cubicBezTo>
                  <a:pt x="421478" y="89535"/>
                  <a:pt x="533442" y="78465"/>
                  <a:pt x="387350" y="88900"/>
                </a:cubicBezTo>
                <a:cubicBezTo>
                  <a:pt x="369785" y="94755"/>
                  <a:pt x="337662" y="105769"/>
                  <a:pt x="323850" y="107950"/>
                </a:cubicBezTo>
                <a:cubicBezTo>
                  <a:pt x="298674" y="111925"/>
                  <a:pt x="273050" y="112183"/>
                  <a:pt x="247650" y="114300"/>
                </a:cubicBezTo>
                <a:cubicBezTo>
                  <a:pt x="234950" y="118533"/>
                  <a:pt x="222372" y="123153"/>
                  <a:pt x="209550" y="127000"/>
                </a:cubicBezTo>
                <a:cubicBezTo>
                  <a:pt x="199377" y="130052"/>
                  <a:pt x="175770" y="134365"/>
                  <a:pt x="165100" y="139700"/>
                </a:cubicBezTo>
                <a:cubicBezTo>
                  <a:pt x="121247" y="161626"/>
                  <a:pt x="173513" y="145534"/>
                  <a:pt x="120650" y="158750"/>
                </a:cubicBezTo>
                <a:cubicBezTo>
                  <a:pt x="114300" y="165100"/>
                  <a:pt x="108784" y="172412"/>
                  <a:pt x="101600" y="177800"/>
                </a:cubicBezTo>
                <a:cubicBezTo>
                  <a:pt x="91726" y="185205"/>
                  <a:pt x="80119" y="190004"/>
                  <a:pt x="69850" y="196850"/>
                </a:cubicBezTo>
                <a:cubicBezTo>
                  <a:pt x="50389" y="209824"/>
                  <a:pt x="34377" y="223419"/>
                  <a:pt x="19050" y="241300"/>
                </a:cubicBezTo>
                <a:cubicBezTo>
                  <a:pt x="14083" y="247094"/>
                  <a:pt x="9763" y="253524"/>
                  <a:pt x="6350" y="260350"/>
                </a:cubicBezTo>
                <a:cubicBezTo>
                  <a:pt x="3357" y="266337"/>
                  <a:pt x="2117" y="273050"/>
                  <a:pt x="0" y="279400"/>
                </a:cubicBezTo>
                <a:cubicBezTo>
                  <a:pt x="2117" y="321733"/>
                  <a:pt x="2830" y="364160"/>
                  <a:pt x="6350" y="406400"/>
                </a:cubicBezTo>
                <a:cubicBezTo>
                  <a:pt x="6757" y="411283"/>
                  <a:pt x="15743" y="444237"/>
                  <a:pt x="19050" y="450850"/>
                </a:cubicBezTo>
                <a:cubicBezTo>
                  <a:pt x="22463" y="457676"/>
                  <a:pt x="24924" y="466487"/>
                  <a:pt x="31750" y="469900"/>
                </a:cubicBezTo>
                <a:cubicBezTo>
                  <a:pt x="39323" y="473686"/>
                  <a:pt x="48683" y="469900"/>
                  <a:pt x="57150" y="4699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43306" y="142873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사람</a:t>
            </a:r>
            <a:endParaRPr lang="ko-KR" altLang="en-US" sz="1400" dirty="0"/>
          </a:p>
        </p:txBody>
      </p:sp>
      <p:cxnSp>
        <p:nvCxnSpPr>
          <p:cNvPr id="12" name="직선 연결선 11"/>
          <p:cNvCxnSpPr>
            <a:stCxn id="10" idx="3"/>
          </p:cNvCxnSpPr>
          <p:nvPr/>
        </p:nvCxnSpPr>
        <p:spPr>
          <a:xfrm flipV="1">
            <a:off x="4187045" y="1571612"/>
            <a:ext cx="242079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4036215" y="1821645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86248" y="207167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57686" y="1428736"/>
            <a:ext cx="4213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명사적인특징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귀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머리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팔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다리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몸통</a:t>
            </a:r>
            <a:r>
              <a:rPr lang="en-US" altLang="ko-KR" sz="1400" dirty="0" smtClean="0"/>
              <a:t>,,,,,,,,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29124" y="1978215"/>
            <a:ext cx="4182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동사적인특징</a:t>
            </a:r>
            <a:r>
              <a:rPr lang="en-US" altLang="ko-KR" sz="1400" dirty="0" smtClean="0"/>
              <a:t>:</a:t>
            </a:r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먹는 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자는 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공부하는 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걷는 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뛰는 일</a:t>
            </a:r>
            <a:r>
              <a:rPr lang="en-US" altLang="ko-KR" sz="1400" dirty="0" smtClean="0"/>
              <a:t>,,,,,</a:t>
            </a:r>
            <a:endParaRPr lang="ko-KR" altLang="en-US" sz="1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3214686"/>
            <a:ext cx="314327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1857356" y="4857760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집에서 밥을 </a:t>
            </a:r>
            <a:r>
              <a:rPr lang="ko-KR" altLang="en-US" sz="1100" dirty="0" err="1" smtClean="0"/>
              <a:t>먹는일</a:t>
            </a:r>
            <a:endParaRPr lang="ko-KR" altLang="en-US" sz="1100" dirty="0"/>
          </a:p>
        </p:txBody>
      </p:sp>
      <p:cxnSp>
        <p:nvCxnSpPr>
          <p:cNvPr id="22" name="직선 화살표 연결선 21"/>
          <p:cNvCxnSpPr/>
          <p:nvPr/>
        </p:nvCxnSpPr>
        <p:spPr>
          <a:xfrm rot="10800000" flipV="1">
            <a:off x="1000100" y="5000636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45054" y="5143512"/>
            <a:ext cx="16033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밖에서 밥을 사 </a:t>
            </a:r>
            <a:r>
              <a:rPr lang="ko-KR" altLang="en-US" sz="1100" dirty="0" err="1" smtClean="0"/>
              <a:t>먹는일</a:t>
            </a:r>
            <a:endParaRPr lang="ko-KR" altLang="en-US" sz="1100" dirty="0"/>
          </a:p>
        </p:txBody>
      </p:sp>
      <p:cxnSp>
        <p:nvCxnSpPr>
          <p:cNvPr id="24" name="직선 화살표 연결선 23"/>
          <p:cNvCxnSpPr/>
          <p:nvPr/>
        </p:nvCxnSpPr>
        <p:spPr>
          <a:xfrm rot="10800000" flipV="1">
            <a:off x="1500166" y="5286388"/>
            <a:ext cx="108776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10" idx="1"/>
          </p:cNvCxnSpPr>
          <p:nvPr/>
        </p:nvCxnSpPr>
        <p:spPr>
          <a:xfrm>
            <a:off x="2285984" y="785794"/>
            <a:ext cx="1357322" cy="796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>
          <a:xfrm>
            <a:off x="-13761" y="906788"/>
            <a:ext cx="4604811" cy="2528562"/>
          </a:xfrm>
          <a:custGeom>
            <a:avLst/>
            <a:gdLst>
              <a:gd name="connsiteX0" fmla="*/ 3919011 w 4604811"/>
              <a:gd name="connsiteY0" fmla="*/ 896612 h 2528562"/>
              <a:gd name="connsiteX1" fmla="*/ 3842811 w 4604811"/>
              <a:gd name="connsiteY1" fmla="*/ 953762 h 2528562"/>
              <a:gd name="connsiteX2" fmla="*/ 3798361 w 4604811"/>
              <a:gd name="connsiteY2" fmla="*/ 985512 h 2528562"/>
              <a:gd name="connsiteX3" fmla="*/ 3760261 w 4604811"/>
              <a:gd name="connsiteY3" fmla="*/ 1010912 h 2528562"/>
              <a:gd name="connsiteX4" fmla="*/ 3703111 w 4604811"/>
              <a:gd name="connsiteY4" fmla="*/ 1036312 h 2528562"/>
              <a:gd name="connsiteX5" fmla="*/ 3684061 w 4604811"/>
              <a:gd name="connsiteY5" fmla="*/ 1042662 h 2528562"/>
              <a:gd name="connsiteX6" fmla="*/ 3652311 w 4604811"/>
              <a:gd name="connsiteY6" fmla="*/ 1061712 h 2528562"/>
              <a:gd name="connsiteX7" fmla="*/ 3607861 w 4604811"/>
              <a:gd name="connsiteY7" fmla="*/ 1080762 h 2528562"/>
              <a:gd name="connsiteX8" fmla="*/ 3576111 w 4604811"/>
              <a:gd name="connsiteY8" fmla="*/ 1099812 h 2528562"/>
              <a:gd name="connsiteX9" fmla="*/ 3557061 w 4604811"/>
              <a:gd name="connsiteY9" fmla="*/ 1112512 h 2528562"/>
              <a:gd name="connsiteX10" fmla="*/ 3538011 w 4604811"/>
              <a:gd name="connsiteY10" fmla="*/ 1118862 h 2528562"/>
              <a:gd name="connsiteX11" fmla="*/ 3474511 w 4604811"/>
              <a:gd name="connsiteY11" fmla="*/ 1163312 h 2528562"/>
              <a:gd name="connsiteX12" fmla="*/ 3449111 w 4604811"/>
              <a:gd name="connsiteY12" fmla="*/ 1176012 h 2528562"/>
              <a:gd name="connsiteX13" fmla="*/ 3430061 w 4604811"/>
              <a:gd name="connsiteY13" fmla="*/ 1188712 h 2528562"/>
              <a:gd name="connsiteX14" fmla="*/ 3398311 w 4604811"/>
              <a:gd name="connsiteY14" fmla="*/ 1201412 h 2528562"/>
              <a:gd name="connsiteX15" fmla="*/ 3353861 w 4604811"/>
              <a:gd name="connsiteY15" fmla="*/ 1239512 h 2528562"/>
              <a:gd name="connsiteX16" fmla="*/ 3322111 w 4604811"/>
              <a:gd name="connsiteY16" fmla="*/ 1264912 h 2528562"/>
              <a:gd name="connsiteX17" fmla="*/ 3303061 w 4604811"/>
              <a:gd name="connsiteY17" fmla="*/ 1277612 h 2528562"/>
              <a:gd name="connsiteX18" fmla="*/ 3245911 w 4604811"/>
              <a:gd name="connsiteY18" fmla="*/ 1322062 h 2528562"/>
              <a:gd name="connsiteX19" fmla="*/ 3207811 w 4604811"/>
              <a:gd name="connsiteY19" fmla="*/ 1347462 h 2528562"/>
              <a:gd name="connsiteX20" fmla="*/ 3188761 w 4604811"/>
              <a:gd name="connsiteY20" fmla="*/ 1360162 h 2528562"/>
              <a:gd name="connsiteX21" fmla="*/ 3169711 w 4604811"/>
              <a:gd name="connsiteY21" fmla="*/ 1379212 h 2528562"/>
              <a:gd name="connsiteX22" fmla="*/ 3150661 w 4604811"/>
              <a:gd name="connsiteY22" fmla="*/ 1391912 h 2528562"/>
              <a:gd name="connsiteX23" fmla="*/ 3099861 w 4604811"/>
              <a:gd name="connsiteY23" fmla="*/ 1423662 h 2528562"/>
              <a:gd name="connsiteX24" fmla="*/ 3068111 w 4604811"/>
              <a:gd name="connsiteY24" fmla="*/ 1455412 h 2528562"/>
              <a:gd name="connsiteX25" fmla="*/ 3049061 w 4604811"/>
              <a:gd name="connsiteY25" fmla="*/ 1474462 h 2528562"/>
              <a:gd name="connsiteX26" fmla="*/ 2998261 w 4604811"/>
              <a:gd name="connsiteY26" fmla="*/ 1506212 h 2528562"/>
              <a:gd name="connsiteX27" fmla="*/ 2985561 w 4604811"/>
              <a:gd name="connsiteY27" fmla="*/ 1525262 h 2528562"/>
              <a:gd name="connsiteX28" fmla="*/ 2941111 w 4604811"/>
              <a:gd name="connsiteY28" fmla="*/ 1557012 h 2528562"/>
              <a:gd name="connsiteX29" fmla="*/ 2922061 w 4604811"/>
              <a:gd name="connsiteY29" fmla="*/ 1563362 h 2528562"/>
              <a:gd name="connsiteX30" fmla="*/ 2903011 w 4604811"/>
              <a:gd name="connsiteY30" fmla="*/ 1588762 h 2528562"/>
              <a:gd name="connsiteX31" fmla="*/ 2852211 w 4604811"/>
              <a:gd name="connsiteY31" fmla="*/ 1620512 h 2528562"/>
              <a:gd name="connsiteX32" fmla="*/ 2833161 w 4604811"/>
              <a:gd name="connsiteY32" fmla="*/ 1645912 h 2528562"/>
              <a:gd name="connsiteX33" fmla="*/ 2795061 w 4604811"/>
              <a:gd name="connsiteY33" fmla="*/ 1671312 h 2528562"/>
              <a:gd name="connsiteX34" fmla="*/ 2744261 w 4604811"/>
              <a:gd name="connsiteY34" fmla="*/ 1715762 h 2528562"/>
              <a:gd name="connsiteX35" fmla="*/ 2706161 w 4604811"/>
              <a:gd name="connsiteY35" fmla="*/ 1747512 h 2528562"/>
              <a:gd name="connsiteX36" fmla="*/ 2680761 w 4604811"/>
              <a:gd name="connsiteY36" fmla="*/ 1772912 h 2528562"/>
              <a:gd name="connsiteX37" fmla="*/ 2649011 w 4604811"/>
              <a:gd name="connsiteY37" fmla="*/ 1785612 h 2528562"/>
              <a:gd name="connsiteX38" fmla="*/ 2604561 w 4604811"/>
              <a:gd name="connsiteY38" fmla="*/ 1823712 h 2528562"/>
              <a:gd name="connsiteX39" fmla="*/ 2572811 w 4604811"/>
              <a:gd name="connsiteY39" fmla="*/ 1836412 h 2528562"/>
              <a:gd name="connsiteX40" fmla="*/ 2553761 w 4604811"/>
              <a:gd name="connsiteY40" fmla="*/ 1855462 h 2528562"/>
              <a:gd name="connsiteX41" fmla="*/ 2496611 w 4604811"/>
              <a:gd name="connsiteY41" fmla="*/ 1880862 h 2528562"/>
              <a:gd name="connsiteX42" fmla="*/ 2464861 w 4604811"/>
              <a:gd name="connsiteY42" fmla="*/ 1899912 h 2528562"/>
              <a:gd name="connsiteX43" fmla="*/ 2439461 w 4604811"/>
              <a:gd name="connsiteY43" fmla="*/ 1912612 h 2528562"/>
              <a:gd name="connsiteX44" fmla="*/ 2414061 w 4604811"/>
              <a:gd name="connsiteY44" fmla="*/ 1931662 h 2528562"/>
              <a:gd name="connsiteX45" fmla="*/ 2388661 w 4604811"/>
              <a:gd name="connsiteY45" fmla="*/ 1944362 h 2528562"/>
              <a:gd name="connsiteX46" fmla="*/ 2369611 w 4604811"/>
              <a:gd name="connsiteY46" fmla="*/ 1957062 h 2528562"/>
              <a:gd name="connsiteX47" fmla="*/ 2331511 w 4604811"/>
              <a:gd name="connsiteY47" fmla="*/ 1976112 h 2528562"/>
              <a:gd name="connsiteX48" fmla="*/ 2268011 w 4604811"/>
              <a:gd name="connsiteY48" fmla="*/ 2014212 h 2528562"/>
              <a:gd name="connsiteX49" fmla="*/ 2204511 w 4604811"/>
              <a:gd name="connsiteY49" fmla="*/ 2045962 h 2528562"/>
              <a:gd name="connsiteX50" fmla="*/ 2172761 w 4604811"/>
              <a:gd name="connsiteY50" fmla="*/ 2058662 h 2528562"/>
              <a:gd name="connsiteX51" fmla="*/ 2141011 w 4604811"/>
              <a:gd name="connsiteY51" fmla="*/ 2077712 h 2528562"/>
              <a:gd name="connsiteX52" fmla="*/ 2115611 w 4604811"/>
              <a:gd name="connsiteY52" fmla="*/ 2090412 h 2528562"/>
              <a:gd name="connsiteX53" fmla="*/ 2090211 w 4604811"/>
              <a:gd name="connsiteY53" fmla="*/ 2109462 h 2528562"/>
              <a:gd name="connsiteX54" fmla="*/ 2064811 w 4604811"/>
              <a:gd name="connsiteY54" fmla="*/ 2115812 h 2528562"/>
              <a:gd name="connsiteX55" fmla="*/ 1994961 w 4604811"/>
              <a:gd name="connsiteY55" fmla="*/ 2160262 h 2528562"/>
              <a:gd name="connsiteX56" fmla="*/ 1975911 w 4604811"/>
              <a:gd name="connsiteY56" fmla="*/ 2166612 h 2528562"/>
              <a:gd name="connsiteX57" fmla="*/ 1906061 w 4604811"/>
              <a:gd name="connsiteY57" fmla="*/ 2211062 h 2528562"/>
              <a:gd name="connsiteX58" fmla="*/ 1855261 w 4604811"/>
              <a:gd name="connsiteY58" fmla="*/ 2236462 h 2528562"/>
              <a:gd name="connsiteX59" fmla="*/ 1823511 w 4604811"/>
              <a:gd name="connsiteY59" fmla="*/ 2242812 h 2528562"/>
              <a:gd name="connsiteX60" fmla="*/ 1779061 w 4604811"/>
              <a:gd name="connsiteY60" fmla="*/ 2268212 h 2528562"/>
              <a:gd name="connsiteX61" fmla="*/ 1740961 w 4604811"/>
              <a:gd name="connsiteY61" fmla="*/ 2287262 h 2528562"/>
              <a:gd name="connsiteX62" fmla="*/ 1715561 w 4604811"/>
              <a:gd name="connsiteY62" fmla="*/ 2306312 h 2528562"/>
              <a:gd name="connsiteX63" fmla="*/ 1652061 w 4604811"/>
              <a:gd name="connsiteY63" fmla="*/ 2331712 h 2528562"/>
              <a:gd name="connsiteX64" fmla="*/ 1556811 w 4604811"/>
              <a:gd name="connsiteY64" fmla="*/ 2382512 h 2528562"/>
              <a:gd name="connsiteX65" fmla="*/ 1518711 w 4604811"/>
              <a:gd name="connsiteY65" fmla="*/ 2395212 h 2528562"/>
              <a:gd name="connsiteX66" fmla="*/ 1499661 w 4604811"/>
              <a:gd name="connsiteY66" fmla="*/ 2407912 h 2528562"/>
              <a:gd name="connsiteX67" fmla="*/ 1448861 w 4604811"/>
              <a:gd name="connsiteY67" fmla="*/ 2426962 h 2528562"/>
              <a:gd name="connsiteX68" fmla="*/ 1429811 w 4604811"/>
              <a:gd name="connsiteY68" fmla="*/ 2433312 h 2528562"/>
              <a:gd name="connsiteX69" fmla="*/ 1398061 w 4604811"/>
              <a:gd name="connsiteY69" fmla="*/ 2452362 h 2528562"/>
              <a:gd name="connsiteX70" fmla="*/ 1372661 w 4604811"/>
              <a:gd name="connsiteY70" fmla="*/ 2458712 h 2528562"/>
              <a:gd name="connsiteX71" fmla="*/ 1328211 w 4604811"/>
              <a:gd name="connsiteY71" fmla="*/ 2471412 h 2528562"/>
              <a:gd name="connsiteX72" fmla="*/ 1271061 w 4604811"/>
              <a:gd name="connsiteY72" fmla="*/ 2490462 h 2528562"/>
              <a:gd name="connsiteX73" fmla="*/ 1226611 w 4604811"/>
              <a:gd name="connsiteY73" fmla="*/ 2509512 h 2528562"/>
              <a:gd name="connsiteX74" fmla="*/ 1175811 w 4604811"/>
              <a:gd name="connsiteY74" fmla="*/ 2515862 h 2528562"/>
              <a:gd name="connsiteX75" fmla="*/ 1156761 w 4604811"/>
              <a:gd name="connsiteY75" fmla="*/ 2528562 h 2528562"/>
              <a:gd name="connsiteX76" fmla="*/ 947211 w 4604811"/>
              <a:gd name="connsiteY76" fmla="*/ 2522212 h 2528562"/>
              <a:gd name="connsiteX77" fmla="*/ 896411 w 4604811"/>
              <a:gd name="connsiteY77" fmla="*/ 2484112 h 2528562"/>
              <a:gd name="connsiteX78" fmla="*/ 877361 w 4604811"/>
              <a:gd name="connsiteY78" fmla="*/ 2465062 h 2528562"/>
              <a:gd name="connsiteX79" fmla="*/ 851961 w 4604811"/>
              <a:gd name="connsiteY79" fmla="*/ 2446012 h 2528562"/>
              <a:gd name="connsiteX80" fmla="*/ 807511 w 4604811"/>
              <a:gd name="connsiteY80" fmla="*/ 2401562 h 2528562"/>
              <a:gd name="connsiteX81" fmla="*/ 782111 w 4604811"/>
              <a:gd name="connsiteY81" fmla="*/ 2363462 h 2528562"/>
              <a:gd name="connsiteX82" fmla="*/ 769411 w 4604811"/>
              <a:gd name="connsiteY82" fmla="*/ 2344412 h 2528562"/>
              <a:gd name="connsiteX83" fmla="*/ 737661 w 4604811"/>
              <a:gd name="connsiteY83" fmla="*/ 2312662 h 2528562"/>
              <a:gd name="connsiteX84" fmla="*/ 718611 w 4604811"/>
              <a:gd name="connsiteY84" fmla="*/ 2280912 h 2528562"/>
              <a:gd name="connsiteX85" fmla="*/ 693211 w 4604811"/>
              <a:gd name="connsiteY85" fmla="*/ 2249162 h 2528562"/>
              <a:gd name="connsiteX86" fmla="*/ 661461 w 4604811"/>
              <a:gd name="connsiteY86" fmla="*/ 2198362 h 2528562"/>
              <a:gd name="connsiteX87" fmla="*/ 648761 w 4604811"/>
              <a:gd name="connsiteY87" fmla="*/ 2172962 h 2528562"/>
              <a:gd name="connsiteX88" fmla="*/ 617011 w 4604811"/>
              <a:gd name="connsiteY88" fmla="*/ 2134862 h 2528562"/>
              <a:gd name="connsiteX89" fmla="*/ 572561 w 4604811"/>
              <a:gd name="connsiteY89" fmla="*/ 2077712 h 2528562"/>
              <a:gd name="connsiteX90" fmla="*/ 566211 w 4604811"/>
              <a:gd name="connsiteY90" fmla="*/ 2058662 h 2528562"/>
              <a:gd name="connsiteX91" fmla="*/ 515411 w 4604811"/>
              <a:gd name="connsiteY91" fmla="*/ 2014212 h 2528562"/>
              <a:gd name="connsiteX92" fmla="*/ 490011 w 4604811"/>
              <a:gd name="connsiteY92" fmla="*/ 1976112 h 2528562"/>
              <a:gd name="connsiteX93" fmla="*/ 483661 w 4604811"/>
              <a:gd name="connsiteY93" fmla="*/ 1957062 h 2528562"/>
              <a:gd name="connsiteX94" fmla="*/ 458261 w 4604811"/>
              <a:gd name="connsiteY94" fmla="*/ 1931662 h 2528562"/>
              <a:gd name="connsiteX95" fmla="*/ 439211 w 4604811"/>
              <a:gd name="connsiteY95" fmla="*/ 1899912 h 2528562"/>
              <a:gd name="connsiteX96" fmla="*/ 420161 w 4604811"/>
              <a:gd name="connsiteY96" fmla="*/ 1874512 h 2528562"/>
              <a:gd name="connsiteX97" fmla="*/ 394761 w 4604811"/>
              <a:gd name="connsiteY97" fmla="*/ 1836412 h 2528562"/>
              <a:gd name="connsiteX98" fmla="*/ 375711 w 4604811"/>
              <a:gd name="connsiteY98" fmla="*/ 1804662 h 2528562"/>
              <a:gd name="connsiteX99" fmla="*/ 318561 w 4604811"/>
              <a:gd name="connsiteY99" fmla="*/ 1734812 h 2528562"/>
              <a:gd name="connsiteX100" fmla="*/ 305861 w 4604811"/>
              <a:gd name="connsiteY100" fmla="*/ 1715762 h 2528562"/>
              <a:gd name="connsiteX101" fmla="*/ 293161 w 4604811"/>
              <a:gd name="connsiteY101" fmla="*/ 1690362 h 2528562"/>
              <a:gd name="connsiteX102" fmla="*/ 242361 w 4604811"/>
              <a:gd name="connsiteY102" fmla="*/ 1620512 h 2528562"/>
              <a:gd name="connsiteX103" fmla="*/ 236011 w 4604811"/>
              <a:gd name="connsiteY103" fmla="*/ 1601462 h 2528562"/>
              <a:gd name="connsiteX104" fmla="*/ 223311 w 4604811"/>
              <a:gd name="connsiteY104" fmla="*/ 1582412 h 2528562"/>
              <a:gd name="connsiteX105" fmla="*/ 210611 w 4604811"/>
              <a:gd name="connsiteY105" fmla="*/ 1557012 h 2528562"/>
              <a:gd name="connsiteX106" fmla="*/ 191561 w 4604811"/>
              <a:gd name="connsiteY106" fmla="*/ 1531612 h 2528562"/>
              <a:gd name="connsiteX107" fmla="*/ 178861 w 4604811"/>
              <a:gd name="connsiteY107" fmla="*/ 1499862 h 2528562"/>
              <a:gd name="connsiteX108" fmla="*/ 134411 w 4604811"/>
              <a:gd name="connsiteY108" fmla="*/ 1430012 h 2528562"/>
              <a:gd name="connsiteX109" fmla="*/ 115361 w 4604811"/>
              <a:gd name="connsiteY109" fmla="*/ 1379212 h 2528562"/>
              <a:gd name="connsiteX110" fmla="*/ 96311 w 4604811"/>
              <a:gd name="connsiteY110" fmla="*/ 1360162 h 2528562"/>
              <a:gd name="connsiteX111" fmla="*/ 83611 w 4604811"/>
              <a:gd name="connsiteY111" fmla="*/ 1334762 h 2528562"/>
              <a:gd name="connsiteX112" fmla="*/ 70911 w 4604811"/>
              <a:gd name="connsiteY112" fmla="*/ 1290312 h 2528562"/>
              <a:gd name="connsiteX113" fmla="*/ 45511 w 4604811"/>
              <a:gd name="connsiteY113" fmla="*/ 1239512 h 2528562"/>
              <a:gd name="connsiteX114" fmla="*/ 39161 w 4604811"/>
              <a:gd name="connsiteY114" fmla="*/ 1214112 h 2528562"/>
              <a:gd name="connsiteX115" fmla="*/ 26461 w 4604811"/>
              <a:gd name="connsiteY115" fmla="*/ 1156962 h 2528562"/>
              <a:gd name="connsiteX116" fmla="*/ 20111 w 4604811"/>
              <a:gd name="connsiteY116" fmla="*/ 1131562 h 2528562"/>
              <a:gd name="connsiteX117" fmla="*/ 13761 w 4604811"/>
              <a:gd name="connsiteY117" fmla="*/ 1087112 h 2528562"/>
              <a:gd name="connsiteX118" fmla="*/ 7411 w 4604811"/>
              <a:gd name="connsiteY118" fmla="*/ 1049012 h 2528562"/>
              <a:gd name="connsiteX119" fmla="*/ 26461 w 4604811"/>
              <a:gd name="connsiteY119" fmla="*/ 699762 h 2528562"/>
              <a:gd name="connsiteX120" fmla="*/ 32811 w 4604811"/>
              <a:gd name="connsiteY120" fmla="*/ 674362 h 2528562"/>
              <a:gd name="connsiteX121" fmla="*/ 45511 w 4604811"/>
              <a:gd name="connsiteY121" fmla="*/ 648962 h 2528562"/>
              <a:gd name="connsiteX122" fmla="*/ 58211 w 4604811"/>
              <a:gd name="connsiteY122" fmla="*/ 591812 h 2528562"/>
              <a:gd name="connsiteX123" fmla="*/ 83611 w 4604811"/>
              <a:gd name="connsiteY123" fmla="*/ 534662 h 2528562"/>
              <a:gd name="connsiteX124" fmla="*/ 89961 w 4604811"/>
              <a:gd name="connsiteY124" fmla="*/ 515612 h 2528562"/>
              <a:gd name="connsiteX125" fmla="*/ 102661 w 4604811"/>
              <a:gd name="connsiteY125" fmla="*/ 490212 h 2528562"/>
              <a:gd name="connsiteX126" fmla="*/ 109011 w 4604811"/>
              <a:gd name="connsiteY126" fmla="*/ 464812 h 2528562"/>
              <a:gd name="connsiteX127" fmla="*/ 128061 w 4604811"/>
              <a:gd name="connsiteY127" fmla="*/ 445762 h 2528562"/>
              <a:gd name="connsiteX128" fmla="*/ 134411 w 4604811"/>
              <a:gd name="connsiteY128" fmla="*/ 426712 h 2528562"/>
              <a:gd name="connsiteX129" fmla="*/ 159811 w 4604811"/>
              <a:gd name="connsiteY129" fmla="*/ 388612 h 2528562"/>
              <a:gd name="connsiteX130" fmla="*/ 191561 w 4604811"/>
              <a:gd name="connsiteY130" fmla="*/ 331462 h 2528562"/>
              <a:gd name="connsiteX131" fmla="*/ 210611 w 4604811"/>
              <a:gd name="connsiteY131" fmla="*/ 312412 h 2528562"/>
              <a:gd name="connsiteX132" fmla="*/ 236011 w 4604811"/>
              <a:gd name="connsiteY132" fmla="*/ 274312 h 2528562"/>
              <a:gd name="connsiteX133" fmla="*/ 255061 w 4604811"/>
              <a:gd name="connsiteY133" fmla="*/ 255262 h 2528562"/>
              <a:gd name="connsiteX134" fmla="*/ 274111 w 4604811"/>
              <a:gd name="connsiteY134" fmla="*/ 229862 h 2528562"/>
              <a:gd name="connsiteX135" fmla="*/ 299511 w 4604811"/>
              <a:gd name="connsiteY135" fmla="*/ 210812 h 2528562"/>
              <a:gd name="connsiteX136" fmla="*/ 337611 w 4604811"/>
              <a:gd name="connsiteY136" fmla="*/ 179062 h 2528562"/>
              <a:gd name="connsiteX137" fmla="*/ 356661 w 4604811"/>
              <a:gd name="connsiteY137" fmla="*/ 172712 h 2528562"/>
              <a:gd name="connsiteX138" fmla="*/ 375711 w 4604811"/>
              <a:gd name="connsiteY138" fmla="*/ 160012 h 2528562"/>
              <a:gd name="connsiteX139" fmla="*/ 394761 w 4604811"/>
              <a:gd name="connsiteY139" fmla="*/ 153662 h 2528562"/>
              <a:gd name="connsiteX140" fmla="*/ 413811 w 4604811"/>
              <a:gd name="connsiteY140" fmla="*/ 140962 h 2528562"/>
              <a:gd name="connsiteX141" fmla="*/ 458261 w 4604811"/>
              <a:gd name="connsiteY141" fmla="*/ 134612 h 2528562"/>
              <a:gd name="connsiteX142" fmla="*/ 1302811 w 4604811"/>
              <a:gd name="connsiteY142" fmla="*/ 128262 h 2528562"/>
              <a:gd name="connsiteX143" fmla="*/ 1328211 w 4604811"/>
              <a:gd name="connsiteY143" fmla="*/ 134612 h 2528562"/>
              <a:gd name="connsiteX144" fmla="*/ 1353611 w 4604811"/>
              <a:gd name="connsiteY144" fmla="*/ 147312 h 2528562"/>
              <a:gd name="connsiteX145" fmla="*/ 1398061 w 4604811"/>
              <a:gd name="connsiteY145" fmla="*/ 160012 h 2528562"/>
              <a:gd name="connsiteX146" fmla="*/ 1448861 w 4604811"/>
              <a:gd name="connsiteY146" fmla="*/ 179062 h 2528562"/>
              <a:gd name="connsiteX147" fmla="*/ 1493311 w 4604811"/>
              <a:gd name="connsiteY147" fmla="*/ 204462 h 2528562"/>
              <a:gd name="connsiteX148" fmla="*/ 1550461 w 4604811"/>
              <a:gd name="connsiteY148" fmla="*/ 236212 h 2528562"/>
              <a:gd name="connsiteX149" fmla="*/ 1613961 w 4604811"/>
              <a:gd name="connsiteY149" fmla="*/ 280662 h 2528562"/>
              <a:gd name="connsiteX150" fmla="*/ 1696511 w 4604811"/>
              <a:gd name="connsiteY150" fmla="*/ 337812 h 2528562"/>
              <a:gd name="connsiteX151" fmla="*/ 1728261 w 4604811"/>
              <a:gd name="connsiteY151" fmla="*/ 363212 h 2528562"/>
              <a:gd name="connsiteX152" fmla="*/ 1740961 w 4604811"/>
              <a:gd name="connsiteY152" fmla="*/ 382262 h 2528562"/>
              <a:gd name="connsiteX153" fmla="*/ 1798111 w 4604811"/>
              <a:gd name="connsiteY153" fmla="*/ 426712 h 2528562"/>
              <a:gd name="connsiteX154" fmla="*/ 1823511 w 4604811"/>
              <a:gd name="connsiteY154" fmla="*/ 445762 h 2528562"/>
              <a:gd name="connsiteX155" fmla="*/ 1899711 w 4604811"/>
              <a:gd name="connsiteY155" fmla="*/ 521962 h 2528562"/>
              <a:gd name="connsiteX156" fmla="*/ 1963211 w 4604811"/>
              <a:gd name="connsiteY156" fmla="*/ 598162 h 2528562"/>
              <a:gd name="connsiteX157" fmla="*/ 1988611 w 4604811"/>
              <a:gd name="connsiteY157" fmla="*/ 623562 h 2528562"/>
              <a:gd name="connsiteX158" fmla="*/ 2001311 w 4604811"/>
              <a:gd name="connsiteY158" fmla="*/ 648962 h 2528562"/>
              <a:gd name="connsiteX159" fmla="*/ 2026711 w 4604811"/>
              <a:gd name="connsiteY159" fmla="*/ 674362 h 2528562"/>
              <a:gd name="connsiteX160" fmla="*/ 2039411 w 4604811"/>
              <a:gd name="connsiteY160" fmla="*/ 693412 h 2528562"/>
              <a:gd name="connsiteX161" fmla="*/ 2058461 w 4604811"/>
              <a:gd name="connsiteY161" fmla="*/ 706112 h 2528562"/>
              <a:gd name="connsiteX162" fmla="*/ 2090211 w 4604811"/>
              <a:gd name="connsiteY162" fmla="*/ 744212 h 2528562"/>
              <a:gd name="connsiteX163" fmla="*/ 2134661 w 4604811"/>
              <a:gd name="connsiteY163" fmla="*/ 801362 h 2528562"/>
              <a:gd name="connsiteX164" fmla="*/ 2153711 w 4604811"/>
              <a:gd name="connsiteY164" fmla="*/ 826762 h 2528562"/>
              <a:gd name="connsiteX165" fmla="*/ 2179111 w 4604811"/>
              <a:gd name="connsiteY165" fmla="*/ 845812 h 2528562"/>
              <a:gd name="connsiteX166" fmla="*/ 2204511 w 4604811"/>
              <a:gd name="connsiteY166" fmla="*/ 883912 h 2528562"/>
              <a:gd name="connsiteX167" fmla="*/ 2223561 w 4604811"/>
              <a:gd name="connsiteY167" fmla="*/ 896612 h 2528562"/>
              <a:gd name="connsiteX168" fmla="*/ 2242611 w 4604811"/>
              <a:gd name="connsiteY168" fmla="*/ 922012 h 2528562"/>
              <a:gd name="connsiteX169" fmla="*/ 2261661 w 4604811"/>
              <a:gd name="connsiteY169" fmla="*/ 934712 h 2528562"/>
              <a:gd name="connsiteX170" fmla="*/ 2287061 w 4604811"/>
              <a:gd name="connsiteY170" fmla="*/ 966462 h 2528562"/>
              <a:gd name="connsiteX171" fmla="*/ 2306111 w 4604811"/>
              <a:gd name="connsiteY171" fmla="*/ 979162 h 2528562"/>
              <a:gd name="connsiteX172" fmla="*/ 2331511 w 4604811"/>
              <a:gd name="connsiteY172" fmla="*/ 1010912 h 2528562"/>
              <a:gd name="connsiteX173" fmla="*/ 2375961 w 4604811"/>
              <a:gd name="connsiteY173" fmla="*/ 1049012 h 2528562"/>
              <a:gd name="connsiteX174" fmla="*/ 2388661 w 4604811"/>
              <a:gd name="connsiteY174" fmla="*/ 1068062 h 2528562"/>
              <a:gd name="connsiteX175" fmla="*/ 2420411 w 4604811"/>
              <a:gd name="connsiteY175" fmla="*/ 1093462 h 2528562"/>
              <a:gd name="connsiteX176" fmla="*/ 2439461 w 4604811"/>
              <a:gd name="connsiteY176" fmla="*/ 1112512 h 2528562"/>
              <a:gd name="connsiteX177" fmla="*/ 2464861 w 4604811"/>
              <a:gd name="connsiteY177" fmla="*/ 1131562 h 2528562"/>
              <a:gd name="connsiteX178" fmla="*/ 2509311 w 4604811"/>
              <a:gd name="connsiteY178" fmla="*/ 1169662 h 2528562"/>
              <a:gd name="connsiteX179" fmla="*/ 2522011 w 4604811"/>
              <a:gd name="connsiteY179" fmla="*/ 1188712 h 2528562"/>
              <a:gd name="connsiteX180" fmla="*/ 2572811 w 4604811"/>
              <a:gd name="connsiteY180" fmla="*/ 1233162 h 2528562"/>
              <a:gd name="connsiteX181" fmla="*/ 2629961 w 4604811"/>
              <a:gd name="connsiteY181" fmla="*/ 1271262 h 2528562"/>
              <a:gd name="connsiteX182" fmla="*/ 2661711 w 4604811"/>
              <a:gd name="connsiteY182" fmla="*/ 1296662 h 2528562"/>
              <a:gd name="connsiteX183" fmla="*/ 2737911 w 4604811"/>
              <a:gd name="connsiteY183" fmla="*/ 1334762 h 2528562"/>
              <a:gd name="connsiteX184" fmla="*/ 2776011 w 4604811"/>
              <a:gd name="connsiteY184" fmla="*/ 1353812 h 2528562"/>
              <a:gd name="connsiteX185" fmla="*/ 2883961 w 4604811"/>
              <a:gd name="connsiteY185" fmla="*/ 1423662 h 2528562"/>
              <a:gd name="connsiteX186" fmla="*/ 2915711 w 4604811"/>
              <a:gd name="connsiteY186" fmla="*/ 1449062 h 2528562"/>
              <a:gd name="connsiteX187" fmla="*/ 3004611 w 4604811"/>
              <a:gd name="connsiteY187" fmla="*/ 1493512 h 2528562"/>
              <a:gd name="connsiteX188" fmla="*/ 3074461 w 4604811"/>
              <a:gd name="connsiteY188" fmla="*/ 1544312 h 2528562"/>
              <a:gd name="connsiteX189" fmla="*/ 3093511 w 4604811"/>
              <a:gd name="connsiteY189" fmla="*/ 1550662 h 2528562"/>
              <a:gd name="connsiteX190" fmla="*/ 3169711 w 4604811"/>
              <a:gd name="connsiteY190" fmla="*/ 1595112 h 2528562"/>
              <a:gd name="connsiteX191" fmla="*/ 3214161 w 4604811"/>
              <a:gd name="connsiteY191" fmla="*/ 1614162 h 2528562"/>
              <a:gd name="connsiteX192" fmla="*/ 3252261 w 4604811"/>
              <a:gd name="connsiteY192" fmla="*/ 1645912 h 2528562"/>
              <a:gd name="connsiteX193" fmla="*/ 3347511 w 4604811"/>
              <a:gd name="connsiteY193" fmla="*/ 1703062 h 2528562"/>
              <a:gd name="connsiteX194" fmla="*/ 3436411 w 4604811"/>
              <a:gd name="connsiteY194" fmla="*/ 1747512 h 2528562"/>
              <a:gd name="connsiteX195" fmla="*/ 3474511 w 4604811"/>
              <a:gd name="connsiteY195" fmla="*/ 1772912 h 2528562"/>
              <a:gd name="connsiteX196" fmla="*/ 3525311 w 4604811"/>
              <a:gd name="connsiteY196" fmla="*/ 1798312 h 2528562"/>
              <a:gd name="connsiteX197" fmla="*/ 3582461 w 4604811"/>
              <a:gd name="connsiteY197" fmla="*/ 1836412 h 2528562"/>
              <a:gd name="connsiteX198" fmla="*/ 3614211 w 4604811"/>
              <a:gd name="connsiteY198" fmla="*/ 1855462 h 2528562"/>
              <a:gd name="connsiteX199" fmla="*/ 3652311 w 4604811"/>
              <a:gd name="connsiteY199" fmla="*/ 1880862 h 2528562"/>
              <a:gd name="connsiteX200" fmla="*/ 3715811 w 4604811"/>
              <a:gd name="connsiteY200" fmla="*/ 1918962 h 2528562"/>
              <a:gd name="connsiteX201" fmla="*/ 3798361 w 4604811"/>
              <a:gd name="connsiteY201" fmla="*/ 1988812 h 2528562"/>
              <a:gd name="connsiteX202" fmla="*/ 3855511 w 4604811"/>
              <a:gd name="connsiteY202" fmla="*/ 2020562 h 2528562"/>
              <a:gd name="connsiteX203" fmla="*/ 3963461 w 4604811"/>
              <a:gd name="connsiteY203" fmla="*/ 2096762 h 2528562"/>
              <a:gd name="connsiteX204" fmla="*/ 4020611 w 4604811"/>
              <a:gd name="connsiteY204" fmla="*/ 2128512 h 2528562"/>
              <a:gd name="connsiteX205" fmla="*/ 4115861 w 4604811"/>
              <a:gd name="connsiteY205" fmla="*/ 2198362 h 2528562"/>
              <a:gd name="connsiteX206" fmla="*/ 4166661 w 4604811"/>
              <a:gd name="connsiteY206" fmla="*/ 2223762 h 2528562"/>
              <a:gd name="connsiteX207" fmla="*/ 4223811 w 4604811"/>
              <a:gd name="connsiteY207" fmla="*/ 2261862 h 2528562"/>
              <a:gd name="connsiteX208" fmla="*/ 4274611 w 4604811"/>
              <a:gd name="connsiteY208" fmla="*/ 2287262 h 2528562"/>
              <a:gd name="connsiteX209" fmla="*/ 4306361 w 4604811"/>
              <a:gd name="connsiteY209" fmla="*/ 2312662 h 2528562"/>
              <a:gd name="connsiteX210" fmla="*/ 4319061 w 4604811"/>
              <a:gd name="connsiteY210" fmla="*/ 2331712 h 2528562"/>
              <a:gd name="connsiteX211" fmla="*/ 4350811 w 4604811"/>
              <a:gd name="connsiteY211" fmla="*/ 2344412 h 2528562"/>
              <a:gd name="connsiteX212" fmla="*/ 4388911 w 4604811"/>
              <a:gd name="connsiteY212" fmla="*/ 2369812 h 2528562"/>
              <a:gd name="connsiteX213" fmla="*/ 4465111 w 4604811"/>
              <a:gd name="connsiteY213" fmla="*/ 2407912 h 2528562"/>
              <a:gd name="connsiteX214" fmla="*/ 4515911 w 4604811"/>
              <a:gd name="connsiteY214" fmla="*/ 2433312 h 2528562"/>
              <a:gd name="connsiteX215" fmla="*/ 4534961 w 4604811"/>
              <a:gd name="connsiteY215" fmla="*/ 2452362 h 2528562"/>
              <a:gd name="connsiteX216" fmla="*/ 4566711 w 4604811"/>
              <a:gd name="connsiteY216" fmla="*/ 2465062 h 2528562"/>
              <a:gd name="connsiteX217" fmla="*/ 4604811 w 4604811"/>
              <a:gd name="connsiteY217" fmla="*/ 2484112 h 252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4604811" h="2528562">
                <a:moveTo>
                  <a:pt x="3919011" y="896612"/>
                </a:moveTo>
                <a:cubicBezTo>
                  <a:pt x="3853769" y="912923"/>
                  <a:pt x="3945359" y="885397"/>
                  <a:pt x="3842811" y="953762"/>
                </a:cubicBezTo>
                <a:cubicBezTo>
                  <a:pt x="3780877" y="995051"/>
                  <a:pt x="3877125" y="930378"/>
                  <a:pt x="3798361" y="985512"/>
                </a:cubicBezTo>
                <a:cubicBezTo>
                  <a:pt x="3785857" y="994265"/>
                  <a:pt x="3774741" y="1006085"/>
                  <a:pt x="3760261" y="1010912"/>
                </a:cubicBezTo>
                <a:cubicBezTo>
                  <a:pt x="3661967" y="1043677"/>
                  <a:pt x="3763488" y="1006123"/>
                  <a:pt x="3703111" y="1036312"/>
                </a:cubicBezTo>
                <a:cubicBezTo>
                  <a:pt x="3697124" y="1039305"/>
                  <a:pt x="3690048" y="1039669"/>
                  <a:pt x="3684061" y="1042662"/>
                </a:cubicBezTo>
                <a:cubicBezTo>
                  <a:pt x="3673022" y="1048182"/>
                  <a:pt x="3663350" y="1056192"/>
                  <a:pt x="3652311" y="1061712"/>
                </a:cubicBezTo>
                <a:cubicBezTo>
                  <a:pt x="3637893" y="1068921"/>
                  <a:pt x="3622279" y="1073553"/>
                  <a:pt x="3607861" y="1080762"/>
                </a:cubicBezTo>
                <a:cubicBezTo>
                  <a:pt x="3596822" y="1086282"/>
                  <a:pt x="3586577" y="1093271"/>
                  <a:pt x="3576111" y="1099812"/>
                </a:cubicBezTo>
                <a:cubicBezTo>
                  <a:pt x="3569639" y="1103857"/>
                  <a:pt x="3563887" y="1109099"/>
                  <a:pt x="3557061" y="1112512"/>
                </a:cubicBezTo>
                <a:cubicBezTo>
                  <a:pt x="3551074" y="1115505"/>
                  <a:pt x="3544361" y="1116745"/>
                  <a:pt x="3538011" y="1118862"/>
                </a:cubicBezTo>
                <a:cubicBezTo>
                  <a:pt x="3514855" y="1136229"/>
                  <a:pt x="3500570" y="1147677"/>
                  <a:pt x="3474511" y="1163312"/>
                </a:cubicBezTo>
                <a:cubicBezTo>
                  <a:pt x="3466394" y="1168182"/>
                  <a:pt x="3457330" y="1171316"/>
                  <a:pt x="3449111" y="1176012"/>
                </a:cubicBezTo>
                <a:cubicBezTo>
                  <a:pt x="3442485" y="1179798"/>
                  <a:pt x="3436887" y="1185299"/>
                  <a:pt x="3430061" y="1188712"/>
                </a:cubicBezTo>
                <a:cubicBezTo>
                  <a:pt x="3419866" y="1193810"/>
                  <a:pt x="3408894" y="1197179"/>
                  <a:pt x="3398311" y="1201412"/>
                </a:cubicBezTo>
                <a:cubicBezTo>
                  <a:pt x="3375805" y="1235171"/>
                  <a:pt x="3396942" y="1209355"/>
                  <a:pt x="3353861" y="1239512"/>
                </a:cubicBezTo>
                <a:cubicBezTo>
                  <a:pt x="3342758" y="1247284"/>
                  <a:pt x="3332954" y="1256780"/>
                  <a:pt x="3322111" y="1264912"/>
                </a:cubicBezTo>
                <a:cubicBezTo>
                  <a:pt x="3316006" y="1269491"/>
                  <a:pt x="3309166" y="1273033"/>
                  <a:pt x="3303061" y="1277612"/>
                </a:cubicBezTo>
                <a:cubicBezTo>
                  <a:pt x="3283754" y="1292092"/>
                  <a:pt x="3265991" y="1308675"/>
                  <a:pt x="3245911" y="1322062"/>
                </a:cubicBezTo>
                <a:lnTo>
                  <a:pt x="3207811" y="1347462"/>
                </a:lnTo>
                <a:cubicBezTo>
                  <a:pt x="3201461" y="1351695"/>
                  <a:pt x="3194157" y="1354766"/>
                  <a:pt x="3188761" y="1360162"/>
                </a:cubicBezTo>
                <a:cubicBezTo>
                  <a:pt x="3182411" y="1366512"/>
                  <a:pt x="3176610" y="1373463"/>
                  <a:pt x="3169711" y="1379212"/>
                </a:cubicBezTo>
                <a:cubicBezTo>
                  <a:pt x="3163848" y="1384098"/>
                  <a:pt x="3156871" y="1387476"/>
                  <a:pt x="3150661" y="1391912"/>
                </a:cubicBezTo>
                <a:cubicBezTo>
                  <a:pt x="3112193" y="1419389"/>
                  <a:pt x="3139642" y="1403771"/>
                  <a:pt x="3099861" y="1423662"/>
                </a:cubicBezTo>
                <a:cubicBezTo>
                  <a:pt x="3076578" y="1458587"/>
                  <a:pt x="3099861" y="1428954"/>
                  <a:pt x="3068111" y="1455412"/>
                </a:cubicBezTo>
                <a:cubicBezTo>
                  <a:pt x="3061212" y="1461161"/>
                  <a:pt x="3056369" y="1469242"/>
                  <a:pt x="3049061" y="1474462"/>
                </a:cubicBezTo>
                <a:cubicBezTo>
                  <a:pt x="3013851" y="1499612"/>
                  <a:pt x="3031619" y="1472854"/>
                  <a:pt x="2998261" y="1506212"/>
                </a:cubicBezTo>
                <a:cubicBezTo>
                  <a:pt x="2992865" y="1511608"/>
                  <a:pt x="2990957" y="1519866"/>
                  <a:pt x="2985561" y="1525262"/>
                </a:cubicBezTo>
                <a:cubicBezTo>
                  <a:pt x="2982685" y="1528138"/>
                  <a:pt x="2948322" y="1553406"/>
                  <a:pt x="2941111" y="1557012"/>
                </a:cubicBezTo>
                <a:cubicBezTo>
                  <a:pt x="2935124" y="1560005"/>
                  <a:pt x="2928411" y="1561245"/>
                  <a:pt x="2922061" y="1563362"/>
                </a:cubicBezTo>
                <a:cubicBezTo>
                  <a:pt x="2915711" y="1571829"/>
                  <a:pt x="2911202" y="1582060"/>
                  <a:pt x="2903011" y="1588762"/>
                </a:cubicBezTo>
                <a:cubicBezTo>
                  <a:pt x="2887556" y="1601407"/>
                  <a:pt x="2852211" y="1620512"/>
                  <a:pt x="2852211" y="1620512"/>
                </a:cubicBezTo>
                <a:cubicBezTo>
                  <a:pt x="2845861" y="1628979"/>
                  <a:pt x="2841071" y="1638881"/>
                  <a:pt x="2833161" y="1645912"/>
                </a:cubicBezTo>
                <a:cubicBezTo>
                  <a:pt x="2821753" y="1656053"/>
                  <a:pt x="2795061" y="1671312"/>
                  <a:pt x="2795061" y="1671312"/>
                </a:cubicBezTo>
                <a:cubicBezTo>
                  <a:pt x="2759078" y="1725287"/>
                  <a:pt x="2818344" y="1641679"/>
                  <a:pt x="2744261" y="1715762"/>
                </a:cubicBezTo>
                <a:cubicBezTo>
                  <a:pt x="2678203" y="1781820"/>
                  <a:pt x="2768046" y="1694468"/>
                  <a:pt x="2706161" y="1747512"/>
                </a:cubicBezTo>
                <a:cubicBezTo>
                  <a:pt x="2697070" y="1755304"/>
                  <a:pt x="2690724" y="1766270"/>
                  <a:pt x="2680761" y="1772912"/>
                </a:cubicBezTo>
                <a:cubicBezTo>
                  <a:pt x="2671277" y="1779235"/>
                  <a:pt x="2659594" y="1781379"/>
                  <a:pt x="2649011" y="1785612"/>
                </a:cubicBezTo>
                <a:cubicBezTo>
                  <a:pt x="2634574" y="1800049"/>
                  <a:pt x="2622890" y="1813529"/>
                  <a:pt x="2604561" y="1823712"/>
                </a:cubicBezTo>
                <a:cubicBezTo>
                  <a:pt x="2594597" y="1829248"/>
                  <a:pt x="2583394" y="1832179"/>
                  <a:pt x="2572811" y="1836412"/>
                </a:cubicBezTo>
                <a:cubicBezTo>
                  <a:pt x="2566461" y="1842762"/>
                  <a:pt x="2561233" y="1850481"/>
                  <a:pt x="2553761" y="1855462"/>
                </a:cubicBezTo>
                <a:cubicBezTo>
                  <a:pt x="2484775" y="1901453"/>
                  <a:pt x="2540869" y="1858733"/>
                  <a:pt x="2496611" y="1880862"/>
                </a:cubicBezTo>
                <a:cubicBezTo>
                  <a:pt x="2485572" y="1886382"/>
                  <a:pt x="2475650" y="1893918"/>
                  <a:pt x="2464861" y="1899912"/>
                </a:cubicBezTo>
                <a:cubicBezTo>
                  <a:pt x="2456586" y="1904509"/>
                  <a:pt x="2447488" y="1907595"/>
                  <a:pt x="2439461" y="1912612"/>
                </a:cubicBezTo>
                <a:cubicBezTo>
                  <a:pt x="2430486" y="1918221"/>
                  <a:pt x="2423036" y="1926053"/>
                  <a:pt x="2414061" y="1931662"/>
                </a:cubicBezTo>
                <a:cubicBezTo>
                  <a:pt x="2406034" y="1936679"/>
                  <a:pt x="2396880" y="1939666"/>
                  <a:pt x="2388661" y="1944362"/>
                </a:cubicBezTo>
                <a:cubicBezTo>
                  <a:pt x="2382035" y="1948148"/>
                  <a:pt x="2376282" y="1953356"/>
                  <a:pt x="2369611" y="1957062"/>
                </a:cubicBezTo>
                <a:cubicBezTo>
                  <a:pt x="2357199" y="1963958"/>
                  <a:pt x="2343887" y="1969151"/>
                  <a:pt x="2331511" y="1976112"/>
                </a:cubicBezTo>
                <a:cubicBezTo>
                  <a:pt x="2309997" y="1988214"/>
                  <a:pt x="2290089" y="2003173"/>
                  <a:pt x="2268011" y="2014212"/>
                </a:cubicBezTo>
                <a:cubicBezTo>
                  <a:pt x="2246844" y="2024795"/>
                  <a:pt x="2226483" y="2037173"/>
                  <a:pt x="2204511" y="2045962"/>
                </a:cubicBezTo>
                <a:cubicBezTo>
                  <a:pt x="2193928" y="2050195"/>
                  <a:pt x="2182956" y="2053564"/>
                  <a:pt x="2172761" y="2058662"/>
                </a:cubicBezTo>
                <a:cubicBezTo>
                  <a:pt x="2161722" y="2064182"/>
                  <a:pt x="2151800" y="2071718"/>
                  <a:pt x="2141011" y="2077712"/>
                </a:cubicBezTo>
                <a:cubicBezTo>
                  <a:pt x="2132736" y="2082309"/>
                  <a:pt x="2123638" y="2085395"/>
                  <a:pt x="2115611" y="2090412"/>
                </a:cubicBezTo>
                <a:cubicBezTo>
                  <a:pt x="2106636" y="2096021"/>
                  <a:pt x="2099677" y="2104729"/>
                  <a:pt x="2090211" y="2109462"/>
                </a:cubicBezTo>
                <a:cubicBezTo>
                  <a:pt x="2082405" y="2113365"/>
                  <a:pt x="2073278" y="2113695"/>
                  <a:pt x="2064811" y="2115812"/>
                </a:cubicBezTo>
                <a:cubicBezTo>
                  <a:pt x="2035263" y="2137973"/>
                  <a:pt x="2033275" y="2141105"/>
                  <a:pt x="1994961" y="2160262"/>
                </a:cubicBezTo>
                <a:cubicBezTo>
                  <a:pt x="1988974" y="2163255"/>
                  <a:pt x="1981898" y="2163619"/>
                  <a:pt x="1975911" y="2166612"/>
                </a:cubicBezTo>
                <a:cubicBezTo>
                  <a:pt x="1941697" y="2183719"/>
                  <a:pt x="1941291" y="2190931"/>
                  <a:pt x="1906061" y="2211062"/>
                </a:cubicBezTo>
                <a:cubicBezTo>
                  <a:pt x="1889623" y="2220455"/>
                  <a:pt x="1873825" y="2232749"/>
                  <a:pt x="1855261" y="2236462"/>
                </a:cubicBezTo>
                <a:lnTo>
                  <a:pt x="1823511" y="2242812"/>
                </a:lnTo>
                <a:cubicBezTo>
                  <a:pt x="1808694" y="2251279"/>
                  <a:pt x="1794086" y="2260121"/>
                  <a:pt x="1779061" y="2268212"/>
                </a:cubicBezTo>
                <a:cubicBezTo>
                  <a:pt x="1766559" y="2274944"/>
                  <a:pt x="1753137" y="2279957"/>
                  <a:pt x="1740961" y="2287262"/>
                </a:cubicBezTo>
                <a:cubicBezTo>
                  <a:pt x="1731886" y="2292707"/>
                  <a:pt x="1724536" y="2300703"/>
                  <a:pt x="1715561" y="2306312"/>
                </a:cubicBezTo>
                <a:cubicBezTo>
                  <a:pt x="1681921" y="2327337"/>
                  <a:pt x="1693861" y="2312712"/>
                  <a:pt x="1652061" y="2331712"/>
                </a:cubicBezTo>
                <a:cubicBezTo>
                  <a:pt x="1591020" y="2359458"/>
                  <a:pt x="1648603" y="2351915"/>
                  <a:pt x="1556811" y="2382512"/>
                </a:cubicBezTo>
                <a:cubicBezTo>
                  <a:pt x="1544111" y="2386745"/>
                  <a:pt x="1530944" y="2389775"/>
                  <a:pt x="1518711" y="2395212"/>
                </a:cubicBezTo>
                <a:cubicBezTo>
                  <a:pt x="1511737" y="2398312"/>
                  <a:pt x="1506609" y="2404754"/>
                  <a:pt x="1499661" y="2407912"/>
                </a:cubicBezTo>
                <a:cubicBezTo>
                  <a:pt x="1483197" y="2415396"/>
                  <a:pt x="1465857" y="2420782"/>
                  <a:pt x="1448861" y="2426962"/>
                </a:cubicBezTo>
                <a:cubicBezTo>
                  <a:pt x="1442571" y="2429249"/>
                  <a:pt x="1435798" y="2430319"/>
                  <a:pt x="1429811" y="2433312"/>
                </a:cubicBezTo>
                <a:cubicBezTo>
                  <a:pt x="1418772" y="2438832"/>
                  <a:pt x="1409339" y="2447349"/>
                  <a:pt x="1398061" y="2452362"/>
                </a:cubicBezTo>
                <a:cubicBezTo>
                  <a:pt x="1390086" y="2455906"/>
                  <a:pt x="1381081" y="2456416"/>
                  <a:pt x="1372661" y="2458712"/>
                </a:cubicBezTo>
                <a:cubicBezTo>
                  <a:pt x="1357794" y="2462767"/>
                  <a:pt x="1342693" y="2466146"/>
                  <a:pt x="1328211" y="2471412"/>
                </a:cubicBezTo>
                <a:cubicBezTo>
                  <a:pt x="1263946" y="2494781"/>
                  <a:pt x="1345399" y="2475594"/>
                  <a:pt x="1271061" y="2490462"/>
                </a:cubicBezTo>
                <a:cubicBezTo>
                  <a:pt x="1258551" y="2496717"/>
                  <a:pt x="1241294" y="2506842"/>
                  <a:pt x="1226611" y="2509512"/>
                </a:cubicBezTo>
                <a:cubicBezTo>
                  <a:pt x="1209821" y="2512565"/>
                  <a:pt x="1192744" y="2513745"/>
                  <a:pt x="1175811" y="2515862"/>
                </a:cubicBezTo>
                <a:cubicBezTo>
                  <a:pt x="1169461" y="2520095"/>
                  <a:pt x="1164390" y="2528350"/>
                  <a:pt x="1156761" y="2528562"/>
                </a:cubicBezTo>
                <a:lnTo>
                  <a:pt x="947211" y="2522212"/>
                </a:lnTo>
                <a:cubicBezTo>
                  <a:pt x="926346" y="2518650"/>
                  <a:pt x="911378" y="2499079"/>
                  <a:pt x="896411" y="2484112"/>
                </a:cubicBezTo>
                <a:cubicBezTo>
                  <a:pt x="890061" y="2477762"/>
                  <a:pt x="884179" y="2470906"/>
                  <a:pt x="877361" y="2465062"/>
                </a:cubicBezTo>
                <a:cubicBezTo>
                  <a:pt x="869326" y="2458174"/>
                  <a:pt x="859445" y="2453496"/>
                  <a:pt x="851961" y="2446012"/>
                </a:cubicBezTo>
                <a:cubicBezTo>
                  <a:pt x="799168" y="2393219"/>
                  <a:pt x="850578" y="2430274"/>
                  <a:pt x="807511" y="2401562"/>
                </a:cubicBezTo>
                <a:lnTo>
                  <a:pt x="782111" y="2363462"/>
                </a:lnTo>
                <a:cubicBezTo>
                  <a:pt x="777878" y="2357112"/>
                  <a:pt x="774807" y="2349808"/>
                  <a:pt x="769411" y="2344412"/>
                </a:cubicBezTo>
                <a:cubicBezTo>
                  <a:pt x="758828" y="2333829"/>
                  <a:pt x="747011" y="2324349"/>
                  <a:pt x="737661" y="2312662"/>
                </a:cubicBezTo>
                <a:cubicBezTo>
                  <a:pt x="729951" y="2303024"/>
                  <a:pt x="725689" y="2291023"/>
                  <a:pt x="718611" y="2280912"/>
                </a:cubicBezTo>
                <a:cubicBezTo>
                  <a:pt x="710839" y="2269809"/>
                  <a:pt x="701343" y="2260005"/>
                  <a:pt x="693211" y="2249162"/>
                </a:cubicBezTo>
                <a:cubicBezTo>
                  <a:pt x="684705" y="2237820"/>
                  <a:pt x="666583" y="2207582"/>
                  <a:pt x="661461" y="2198362"/>
                </a:cubicBezTo>
                <a:cubicBezTo>
                  <a:pt x="656864" y="2190087"/>
                  <a:pt x="653457" y="2181181"/>
                  <a:pt x="648761" y="2172962"/>
                </a:cubicBezTo>
                <a:cubicBezTo>
                  <a:pt x="625068" y="2131499"/>
                  <a:pt x="648531" y="2176889"/>
                  <a:pt x="617011" y="2134862"/>
                </a:cubicBezTo>
                <a:cubicBezTo>
                  <a:pt x="566590" y="2067634"/>
                  <a:pt x="631146" y="2136297"/>
                  <a:pt x="572561" y="2077712"/>
                </a:cubicBezTo>
                <a:cubicBezTo>
                  <a:pt x="570444" y="2071362"/>
                  <a:pt x="569924" y="2064231"/>
                  <a:pt x="566211" y="2058662"/>
                </a:cubicBezTo>
                <a:cubicBezTo>
                  <a:pt x="553845" y="2040113"/>
                  <a:pt x="529622" y="2030001"/>
                  <a:pt x="515411" y="2014212"/>
                </a:cubicBezTo>
                <a:cubicBezTo>
                  <a:pt x="505200" y="2002867"/>
                  <a:pt x="497424" y="1989455"/>
                  <a:pt x="490011" y="1976112"/>
                </a:cubicBezTo>
                <a:cubicBezTo>
                  <a:pt x="486760" y="1970261"/>
                  <a:pt x="487552" y="1962509"/>
                  <a:pt x="483661" y="1957062"/>
                </a:cubicBezTo>
                <a:cubicBezTo>
                  <a:pt x="476701" y="1947319"/>
                  <a:pt x="465612" y="1941113"/>
                  <a:pt x="458261" y="1931662"/>
                </a:cubicBezTo>
                <a:cubicBezTo>
                  <a:pt x="450684" y="1921920"/>
                  <a:pt x="446057" y="1910181"/>
                  <a:pt x="439211" y="1899912"/>
                </a:cubicBezTo>
                <a:cubicBezTo>
                  <a:pt x="433340" y="1891106"/>
                  <a:pt x="426511" y="1882979"/>
                  <a:pt x="420161" y="1874512"/>
                </a:cubicBezTo>
                <a:cubicBezTo>
                  <a:pt x="407426" y="1836306"/>
                  <a:pt x="423301" y="1874465"/>
                  <a:pt x="394761" y="1836412"/>
                </a:cubicBezTo>
                <a:cubicBezTo>
                  <a:pt x="387356" y="1826538"/>
                  <a:pt x="383116" y="1814536"/>
                  <a:pt x="375711" y="1804662"/>
                </a:cubicBezTo>
                <a:cubicBezTo>
                  <a:pt x="357661" y="1780595"/>
                  <a:pt x="335248" y="1759843"/>
                  <a:pt x="318561" y="1734812"/>
                </a:cubicBezTo>
                <a:cubicBezTo>
                  <a:pt x="314328" y="1728462"/>
                  <a:pt x="309647" y="1722388"/>
                  <a:pt x="305861" y="1715762"/>
                </a:cubicBezTo>
                <a:cubicBezTo>
                  <a:pt x="301165" y="1707543"/>
                  <a:pt x="298412" y="1698238"/>
                  <a:pt x="293161" y="1690362"/>
                </a:cubicBezTo>
                <a:cubicBezTo>
                  <a:pt x="258343" y="1638135"/>
                  <a:pt x="275147" y="1679527"/>
                  <a:pt x="242361" y="1620512"/>
                </a:cubicBezTo>
                <a:cubicBezTo>
                  <a:pt x="239110" y="1614661"/>
                  <a:pt x="239004" y="1607449"/>
                  <a:pt x="236011" y="1601462"/>
                </a:cubicBezTo>
                <a:cubicBezTo>
                  <a:pt x="232598" y="1594636"/>
                  <a:pt x="227097" y="1589038"/>
                  <a:pt x="223311" y="1582412"/>
                </a:cubicBezTo>
                <a:cubicBezTo>
                  <a:pt x="218615" y="1574193"/>
                  <a:pt x="215628" y="1565039"/>
                  <a:pt x="210611" y="1557012"/>
                </a:cubicBezTo>
                <a:cubicBezTo>
                  <a:pt x="205002" y="1548037"/>
                  <a:pt x="196701" y="1540863"/>
                  <a:pt x="191561" y="1531612"/>
                </a:cubicBezTo>
                <a:cubicBezTo>
                  <a:pt x="186025" y="1521648"/>
                  <a:pt x="184319" y="1509869"/>
                  <a:pt x="178861" y="1499862"/>
                </a:cubicBezTo>
                <a:cubicBezTo>
                  <a:pt x="148664" y="1444501"/>
                  <a:pt x="159657" y="1480504"/>
                  <a:pt x="134411" y="1430012"/>
                </a:cubicBezTo>
                <a:cubicBezTo>
                  <a:pt x="119634" y="1400459"/>
                  <a:pt x="138759" y="1416648"/>
                  <a:pt x="115361" y="1379212"/>
                </a:cubicBezTo>
                <a:cubicBezTo>
                  <a:pt x="110601" y="1371597"/>
                  <a:pt x="101531" y="1367470"/>
                  <a:pt x="96311" y="1360162"/>
                </a:cubicBezTo>
                <a:cubicBezTo>
                  <a:pt x="90809" y="1352459"/>
                  <a:pt x="86935" y="1343625"/>
                  <a:pt x="83611" y="1334762"/>
                </a:cubicBezTo>
                <a:cubicBezTo>
                  <a:pt x="77507" y="1318486"/>
                  <a:pt x="78587" y="1305664"/>
                  <a:pt x="70911" y="1290312"/>
                </a:cubicBezTo>
                <a:cubicBezTo>
                  <a:pt x="47577" y="1243644"/>
                  <a:pt x="67484" y="1305432"/>
                  <a:pt x="45511" y="1239512"/>
                </a:cubicBezTo>
                <a:cubicBezTo>
                  <a:pt x="42751" y="1231233"/>
                  <a:pt x="41123" y="1222616"/>
                  <a:pt x="39161" y="1214112"/>
                </a:cubicBezTo>
                <a:cubicBezTo>
                  <a:pt x="34773" y="1195097"/>
                  <a:pt x="30849" y="1175977"/>
                  <a:pt x="26461" y="1156962"/>
                </a:cubicBezTo>
                <a:cubicBezTo>
                  <a:pt x="24499" y="1148458"/>
                  <a:pt x="21672" y="1140148"/>
                  <a:pt x="20111" y="1131562"/>
                </a:cubicBezTo>
                <a:cubicBezTo>
                  <a:pt x="17434" y="1116836"/>
                  <a:pt x="16037" y="1101905"/>
                  <a:pt x="13761" y="1087112"/>
                </a:cubicBezTo>
                <a:cubicBezTo>
                  <a:pt x="11803" y="1074387"/>
                  <a:pt x="9528" y="1061712"/>
                  <a:pt x="7411" y="1049012"/>
                </a:cubicBezTo>
                <a:cubicBezTo>
                  <a:pt x="14050" y="883025"/>
                  <a:pt x="0" y="818835"/>
                  <a:pt x="26461" y="699762"/>
                </a:cubicBezTo>
                <a:cubicBezTo>
                  <a:pt x="28354" y="691243"/>
                  <a:pt x="29747" y="682534"/>
                  <a:pt x="32811" y="674362"/>
                </a:cubicBezTo>
                <a:cubicBezTo>
                  <a:pt x="36135" y="665499"/>
                  <a:pt x="41278" y="657429"/>
                  <a:pt x="45511" y="648962"/>
                </a:cubicBezTo>
                <a:cubicBezTo>
                  <a:pt x="48027" y="636380"/>
                  <a:pt x="53727" y="605264"/>
                  <a:pt x="58211" y="591812"/>
                </a:cubicBezTo>
                <a:cubicBezTo>
                  <a:pt x="72980" y="547504"/>
                  <a:pt x="67014" y="573388"/>
                  <a:pt x="83611" y="534662"/>
                </a:cubicBezTo>
                <a:cubicBezTo>
                  <a:pt x="86248" y="528510"/>
                  <a:pt x="87324" y="521764"/>
                  <a:pt x="89961" y="515612"/>
                </a:cubicBezTo>
                <a:cubicBezTo>
                  <a:pt x="93690" y="506911"/>
                  <a:pt x="99337" y="499075"/>
                  <a:pt x="102661" y="490212"/>
                </a:cubicBezTo>
                <a:cubicBezTo>
                  <a:pt x="105725" y="482040"/>
                  <a:pt x="104681" y="472389"/>
                  <a:pt x="109011" y="464812"/>
                </a:cubicBezTo>
                <a:cubicBezTo>
                  <a:pt x="113466" y="457015"/>
                  <a:pt x="121711" y="452112"/>
                  <a:pt x="128061" y="445762"/>
                </a:cubicBezTo>
                <a:cubicBezTo>
                  <a:pt x="130178" y="439412"/>
                  <a:pt x="131160" y="432563"/>
                  <a:pt x="134411" y="426712"/>
                </a:cubicBezTo>
                <a:cubicBezTo>
                  <a:pt x="141824" y="413369"/>
                  <a:pt x="154984" y="403092"/>
                  <a:pt x="159811" y="388612"/>
                </a:cubicBezTo>
                <a:cubicBezTo>
                  <a:pt x="167796" y="364657"/>
                  <a:pt x="169726" y="353297"/>
                  <a:pt x="191561" y="331462"/>
                </a:cubicBezTo>
                <a:cubicBezTo>
                  <a:pt x="197911" y="325112"/>
                  <a:pt x="205098" y="319501"/>
                  <a:pt x="210611" y="312412"/>
                </a:cubicBezTo>
                <a:cubicBezTo>
                  <a:pt x="219982" y="300364"/>
                  <a:pt x="225218" y="285105"/>
                  <a:pt x="236011" y="274312"/>
                </a:cubicBezTo>
                <a:cubicBezTo>
                  <a:pt x="242361" y="267962"/>
                  <a:pt x="249217" y="262080"/>
                  <a:pt x="255061" y="255262"/>
                </a:cubicBezTo>
                <a:cubicBezTo>
                  <a:pt x="261949" y="247227"/>
                  <a:pt x="266627" y="237346"/>
                  <a:pt x="274111" y="229862"/>
                </a:cubicBezTo>
                <a:cubicBezTo>
                  <a:pt x="281595" y="222378"/>
                  <a:pt x="291476" y="217700"/>
                  <a:pt x="299511" y="210812"/>
                </a:cubicBezTo>
                <a:cubicBezTo>
                  <a:pt x="319172" y="193960"/>
                  <a:pt x="315156" y="190290"/>
                  <a:pt x="337611" y="179062"/>
                </a:cubicBezTo>
                <a:cubicBezTo>
                  <a:pt x="343598" y="176069"/>
                  <a:pt x="350674" y="175705"/>
                  <a:pt x="356661" y="172712"/>
                </a:cubicBezTo>
                <a:cubicBezTo>
                  <a:pt x="363487" y="169299"/>
                  <a:pt x="368885" y="163425"/>
                  <a:pt x="375711" y="160012"/>
                </a:cubicBezTo>
                <a:cubicBezTo>
                  <a:pt x="381698" y="157019"/>
                  <a:pt x="388774" y="156655"/>
                  <a:pt x="394761" y="153662"/>
                </a:cubicBezTo>
                <a:cubicBezTo>
                  <a:pt x="401587" y="150249"/>
                  <a:pt x="406501" y="143155"/>
                  <a:pt x="413811" y="140962"/>
                </a:cubicBezTo>
                <a:cubicBezTo>
                  <a:pt x="428147" y="136661"/>
                  <a:pt x="443444" y="136729"/>
                  <a:pt x="458261" y="134612"/>
                </a:cubicBezTo>
                <a:cubicBezTo>
                  <a:pt x="727485" y="0"/>
                  <a:pt x="485917" y="115978"/>
                  <a:pt x="1302811" y="128262"/>
                </a:cubicBezTo>
                <a:cubicBezTo>
                  <a:pt x="1311537" y="128393"/>
                  <a:pt x="1320039" y="131548"/>
                  <a:pt x="1328211" y="134612"/>
                </a:cubicBezTo>
                <a:cubicBezTo>
                  <a:pt x="1337074" y="137936"/>
                  <a:pt x="1344748" y="143988"/>
                  <a:pt x="1353611" y="147312"/>
                </a:cubicBezTo>
                <a:cubicBezTo>
                  <a:pt x="1396575" y="163424"/>
                  <a:pt x="1362241" y="144660"/>
                  <a:pt x="1398061" y="160012"/>
                </a:cubicBezTo>
                <a:cubicBezTo>
                  <a:pt x="1444549" y="179936"/>
                  <a:pt x="1402032" y="167355"/>
                  <a:pt x="1448861" y="179062"/>
                </a:cubicBezTo>
                <a:cubicBezTo>
                  <a:pt x="1491633" y="221834"/>
                  <a:pt x="1442143" y="178878"/>
                  <a:pt x="1493311" y="204462"/>
                </a:cubicBezTo>
                <a:cubicBezTo>
                  <a:pt x="1580650" y="248131"/>
                  <a:pt x="1497781" y="218652"/>
                  <a:pt x="1550461" y="236212"/>
                </a:cubicBezTo>
                <a:cubicBezTo>
                  <a:pt x="1655352" y="320125"/>
                  <a:pt x="1512760" y="208376"/>
                  <a:pt x="1613961" y="280662"/>
                </a:cubicBezTo>
                <a:cubicBezTo>
                  <a:pt x="1697730" y="340497"/>
                  <a:pt x="1642015" y="310564"/>
                  <a:pt x="1696511" y="337812"/>
                </a:cubicBezTo>
                <a:cubicBezTo>
                  <a:pt x="1732907" y="392407"/>
                  <a:pt x="1684444" y="328159"/>
                  <a:pt x="1728261" y="363212"/>
                </a:cubicBezTo>
                <a:cubicBezTo>
                  <a:pt x="1734220" y="367980"/>
                  <a:pt x="1735314" y="377128"/>
                  <a:pt x="1740961" y="382262"/>
                </a:cubicBezTo>
                <a:cubicBezTo>
                  <a:pt x="1758819" y="398496"/>
                  <a:pt x="1778982" y="411997"/>
                  <a:pt x="1798111" y="426712"/>
                </a:cubicBezTo>
                <a:cubicBezTo>
                  <a:pt x="1806500" y="433165"/>
                  <a:pt x="1816027" y="438278"/>
                  <a:pt x="1823511" y="445762"/>
                </a:cubicBezTo>
                <a:cubicBezTo>
                  <a:pt x="1848911" y="471162"/>
                  <a:pt x="1876715" y="494367"/>
                  <a:pt x="1899711" y="521962"/>
                </a:cubicBezTo>
                <a:cubicBezTo>
                  <a:pt x="1920878" y="547362"/>
                  <a:pt x="1939832" y="574783"/>
                  <a:pt x="1963211" y="598162"/>
                </a:cubicBezTo>
                <a:cubicBezTo>
                  <a:pt x="1971678" y="606629"/>
                  <a:pt x="1981427" y="613983"/>
                  <a:pt x="1988611" y="623562"/>
                </a:cubicBezTo>
                <a:cubicBezTo>
                  <a:pt x="1994291" y="631135"/>
                  <a:pt x="1995631" y="641389"/>
                  <a:pt x="2001311" y="648962"/>
                </a:cubicBezTo>
                <a:cubicBezTo>
                  <a:pt x="2008495" y="658541"/>
                  <a:pt x="2018919" y="665271"/>
                  <a:pt x="2026711" y="674362"/>
                </a:cubicBezTo>
                <a:cubicBezTo>
                  <a:pt x="2031678" y="680156"/>
                  <a:pt x="2034015" y="688016"/>
                  <a:pt x="2039411" y="693412"/>
                </a:cubicBezTo>
                <a:cubicBezTo>
                  <a:pt x="2044807" y="698808"/>
                  <a:pt x="2053065" y="700716"/>
                  <a:pt x="2058461" y="706112"/>
                </a:cubicBezTo>
                <a:cubicBezTo>
                  <a:pt x="2070151" y="717802"/>
                  <a:pt x="2079884" y="731303"/>
                  <a:pt x="2090211" y="744212"/>
                </a:cubicBezTo>
                <a:cubicBezTo>
                  <a:pt x="2105287" y="763057"/>
                  <a:pt x="2119946" y="782233"/>
                  <a:pt x="2134661" y="801362"/>
                </a:cubicBezTo>
                <a:cubicBezTo>
                  <a:pt x="2141114" y="809751"/>
                  <a:pt x="2145244" y="820412"/>
                  <a:pt x="2153711" y="826762"/>
                </a:cubicBezTo>
                <a:cubicBezTo>
                  <a:pt x="2162178" y="833112"/>
                  <a:pt x="2172080" y="837902"/>
                  <a:pt x="2179111" y="845812"/>
                </a:cubicBezTo>
                <a:cubicBezTo>
                  <a:pt x="2189252" y="857220"/>
                  <a:pt x="2194460" y="872425"/>
                  <a:pt x="2204511" y="883912"/>
                </a:cubicBezTo>
                <a:cubicBezTo>
                  <a:pt x="2209537" y="889655"/>
                  <a:pt x="2218165" y="891216"/>
                  <a:pt x="2223561" y="896612"/>
                </a:cubicBezTo>
                <a:cubicBezTo>
                  <a:pt x="2231045" y="904096"/>
                  <a:pt x="2235127" y="914528"/>
                  <a:pt x="2242611" y="922012"/>
                </a:cubicBezTo>
                <a:cubicBezTo>
                  <a:pt x="2248007" y="927408"/>
                  <a:pt x="2256265" y="929316"/>
                  <a:pt x="2261661" y="934712"/>
                </a:cubicBezTo>
                <a:cubicBezTo>
                  <a:pt x="2271245" y="944296"/>
                  <a:pt x="2277477" y="956878"/>
                  <a:pt x="2287061" y="966462"/>
                </a:cubicBezTo>
                <a:cubicBezTo>
                  <a:pt x="2292457" y="971858"/>
                  <a:pt x="2300715" y="973766"/>
                  <a:pt x="2306111" y="979162"/>
                </a:cubicBezTo>
                <a:cubicBezTo>
                  <a:pt x="2315695" y="988746"/>
                  <a:pt x="2321927" y="1001328"/>
                  <a:pt x="2331511" y="1010912"/>
                </a:cubicBezTo>
                <a:cubicBezTo>
                  <a:pt x="2373555" y="1052956"/>
                  <a:pt x="2341400" y="1007539"/>
                  <a:pt x="2375961" y="1049012"/>
                </a:cubicBezTo>
                <a:cubicBezTo>
                  <a:pt x="2380847" y="1054875"/>
                  <a:pt x="2383265" y="1062666"/>
                  <a:pt x="2388661" y="1068062"/>
                </a:cubicBezTo>
                <a:cubicBezTo>
                  <a:pt x="2398245" y="1077646"/>
                  <a:pt x="2410211" y="1084537"/>
                  <a:pt x="2420411" y="1093462"/>
                </a:cubicBezTo>
                <a:cubicBezTo>
                  <a:pt x="2427169" y="1099376"/>
                  <a:pt x="2432643" y="1106668"/>
                  <a:pt x="2439461" y="1112512"/>
                </a:cubicBezTo>
                <a:cubicBezTo>
                  <a:pt x="2447496" y="1119400"/>
                  <a:pt x="2457377" y="1124078"/>
                  <a:pt x="2464861" y="1131562"/>
                </a:cubicBezTo>
                <a:cubicBezTo>
                  <a:pt x="2508840" y="1175541"/>
                  <a:pt x="2431504" y="1122978"/>
                  <a:pt x="2509311" y="1169662"/>
                </a:cubicBezTo>
                <a:cubicBezTo>
                  <a:pt x="2513544" y="1176012"/>
                  <a:pt x="2517125" y="1182849"/>
                  <a:pt x="2522011" y="1188712"/>
                </a:cubicBezTo>
                <a:cubicBezTo>
                  <a:pt x="2534322" y="1203485"/>
                  <a:pt x="2558683" y="1223071"/>
                  <a:pt x="2572811" y="1233162"/>
                </a:cubicBezTo>
                <a:cubicBezTo>
                  <a:pt x="2591442" y="1246470"/>
                  <a:pt x="2612083" y="1256959"/>
                  <a:pt x="2629961" y="1271262"/>
                </a:cubicBezTo>
                <a:cubicBezTo>
                  <a:pt x="2640544" y="1279729"/>
                  <a:pt x="2650029" y="1289790"/>
                  <a:pt x="2661711" y="1296662"/>
                </a:cubicBezTo>
                <a:cubicBezTo>
                  <a:pt x="2686188" y="1311060"/>
                  <a:pt x="2712511" y="1322062"/>
                  <a:pt x="2737911" y="1334762"/>
                </a:cubicBezTo>
                <a:cubicBezTo>
                  <a:pt x="2750611" y="1341112"/>
                  <a:pt x="2764032" y="1346189"/>
                  <a:pt x="2776011" y="1353812"/>
                </a:cubicBezTo>
                <a:cubicBezTo>
                  <a:pt x="2785133" y="1359617"/>
                  <a:pt x="2863607" y="1408859"/>
                  <a:pt x="2883961" y="1423662"/>
                </a:cubicBezTo>
                <a:cubicBezTo>
                  <a:pt x="2894922" y="1431634"/>
                  <a:pt x="2903778" y="1442636"/>
                  <a:pt x="2915711" y="1449062"/>
                </a:cubicBezTo>
                <a:cubicBezTo>
                  <a:pt x="3016942" y="1503571"/>
                  <a:pt x="2920962" y="1432676"/>
                  <a:pt x="3004611" y="1493512"/>
                </a:cubicBezTo>
                <a:cubicBezTo>
                  <a:pt x="3038405" y="1518089"/>
                  <a:pt x="3036205" y="1523059"/>
                  <a:pt x="3074461" y="1544312"/>
                </a:cubicBezTo>
                <a:cubicBezTo>
                  <a:pt x="3080312" y="1547563"/>
                  <a:pt x="3087605" y="1547512"/>
                  <a:pt x="3093511" y="1550662"/>
                </a:cubicBezTo>
                <a:cubicBezTo>
                  <a:pt x="3119457" y="1564500"/>
                  <a:pt x="3142683" y="1583529"/>
                  <a:pt x="3169711" y="1595112"/>
                </a:cubicBezTo>
                <a:cubicBezTo>
                  <a:pt x="3184528" y="1601462"/>
                  <a:pt x="3200432" y="1605714"/>
                  <a:pt x="3214161" y="1614162"/>
                </a:cubicBezTo>
                <a:cubicBezTo>
                  <a:pt x="3228240" y="1622826"/>
                  <a:pt x="3238506" y="1636742"/>
                  <a:pt x="3252261" y="1645912"/>
                </a:cubicBezTo>
                <a:cubicBezTo>
                  <a:pt x="3283069" y="1666451"/>
                  <a:pt x="3315634" y="1684226"/>
                  <a:pt x="3347511" y="1703062"/>
                </a:cubicBezTo>
                <a:cubicBezTo>
                  <a:pt x="3517633" y="1803589"/>
                  <a:pt x="3270784" y="1658328"/>
                  <a:pt x="3436411" y="1747512"/>
                </a:cubicBezTo>
                <a:cubicBezTo>
                  <a:pt x="3449850" y="1754748"/>
                  <a:pt x="3461259" y="1765339"/>
                  <a:pt x="3474511" y="1772912"/>
                </a:cubicBezTo>
                <a:cubicBezTo>
                  <a:pt x="3490949" y="1782305"/>
                  <a:pt x="3508993" y="1788713"/>
                  <a:pt x="3525311" y="1798312"/>
                </a:cubicBezTo>
                <a:cubicBezTo>
                  <a:pt x="3545045" y="1809920"/>
                  <a:pt x="3563202" y="1824031"/>
                  <a:pt x="3582461" y="1836412"/>
                </a:cubicBezTo>
                <a:cubicBezTo>
                  <a:pt x="3592843" y="1843086"/>
                  <a:pt x="3603942" y="1848616"/>
                  <a:pt x="3614211" y="1855462"/>
                </a:cubicBezTo>
                <a:cubicBezTo>
                  <a:pt x="3626911" y="1863929"/>
                  <a:pt x="3639223" y="1873009"/>
                  <a:pt x="3652311" y="1880862"/>
                </a:cubicBezTo>
                <a:cubicBezTo>
                  <a:pt x="3693493" y="1905571"/>
                  <a:pt x="3666400" y="1879953"/>
                  <a:pt x="3715811" y="1918962"/>
                </a:cubicBezTo>
                <a:cubicBezTo>
                  <a:pt x="3744103" y="1941297"/>
                  <a:pt x="3766852" y="1971307"/>
                  <a:pt x="3798361" y="1988812"/>
                </a:cubicBezTo>
                <a:cubicBezTo>
                  <a:pt x="3817411" y="1999395"/>
                  <a:pt x="3837271" y="2008636"/>
                  <a:pt x="3855511" y="2020562"/>
                </a:cubicBezTo>
                <a:cubicBezTo>
                  <a:pt x="3892375" y="2044666"/>
                  <a:pt x="3924959" y="2075372"/>
                  <a:pt x="3963461" y="2096762"/>
                </a:cubicBezTo>
                <a:cubicBezTo>
                  <a:pt x="3982511" y="2107345"/>
                  <a:pt x="4002479" y="2116424"/>
                  <a:pt x="4020611" y="2128512"/>
                </a:cubicBezTo>
                <a:cubicBezTo>
                  <a:pt x="4053371" y="2150352"/>
                  <a:pt x="4080645" y="2180754"/>
                  <a:pt x="4115861" y="2198362"/>
                </a:cubicBezTo>
                <a:cubicBezTo>
                  <a:pt x="4132794" y="2206829"/>
                  <a:pt x="4150308" y="2214223"/>
                  <a:pt x="4166661" y="2223762"/>
                </a:cubicBezTo>
                <a:cubicBezTo>
                  <a:pt x="4230474" y="2260986"/>
                  <a:pt x="4149704" y="2224809"/>
                  <a:pt x="4223811" y="2261862"/>
                </a:cubicBezTo>
                <a:cubicBezTo>
                  <a:pt x="4263975" y="2281944"/>
                  <a:pt x="4245187" y="2265194"/>
                  <a:pt x="4274611" y="2287262"/>
                </a:cubicBezTo>
                <a:cubicBezTo>
                  <a:pt x="4285454" y="2295394"/>
                  <a:pt x="4296777" y="2303078"/>
                  <a:pt x="4306361" y="2312662"/>
                </a:cubicBezTo>
                <a:cubicBezTo>
                  <a:pt x="4311757" y="2318058"/>
                  <a:pt x="4312851" y="2327276"/>
                  <a:pt x="4319061" y="2331712"/>
                </a:cubicBezTo>
                <a:cubicBezTo>
                  <a:pt x="4328336" y="2338337"/>
                  <a:pt x="4340804" y="2338954"/>
                  <a:pt x="4350811" y="2344412"/>
                </a:cubicBezTo>
                <a:cubicBezTo>
                  <a:pt x="4364211" y="2351721"/>
                  <a:pt x="4375568" y="2362399"/>
                  <a:pt x="4388911" y="2369812"/>
                </a:cubicBezTo>
                <a:cubicBezTo>
                  <a:pt x="4413735" y="2383603"/>
                  <a:pt x="4445031" y="2387832"/>
                  <a:pt x="4465111" y="2407912"/>
                </a:cubicBezTo>
                <a:cubicBezTo>
                  <a:pt x="4491793" y="2434594"/>
                  <a:pt x="4475355" y="2425201"/>
                  <a:pt x="4515911" y="2433312"/>
                </a:cubicBezTo>
                <a:cubicBezTo>
                  <a:pt x="4522261" y="2439662"/>
                  <a:pt x="4527346" y="2447602"/>
                  <a:pt x="4534961" y="2452362"/>
                </a:cubicBezTo>
                <a:cubicBezTo>
                  <a:pt x="4544627" y="2458403"/>
                  <a:pt x="4556295" y="2460433"/>
                  <a:pt x="4566711" y="2465062"/>
                </a:cubicBezTo>
                <a:lnTo>
                  <a:pt x="4604811" y="2484112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643438" y="3286124"/>
            <a:ext cx="1606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public class Person{</a:t>
            </a:r>
          </a:p>
          <a:p>
            <a:r>
              <a:rPr lang="en-US" altLang="ko-KR" sz="1200" dirty="0" smtClean="0"/>
              <a:t>   .</a:t>
            </a:r>
          </a:p>
          <a:p>
            <a:r>
              <a:rPr lang="en-US" altLang="ko-KR" sz="1200" dirty="0" smtClean="0"/>
              <a:t>   .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357290" y="1285860"/>
            <a:ext cx="3429024" cy="3143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86314" y="4241077"/>
            <a:ext cx="223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Person </a:t>
            </a:r>
            <a:r>
              <a:rPr lang="en-US" altLang="ko-KR" sz="1200" dirty="0" err="1" smtClean="0"/>
              <a:t>person</a:t>
            </a:r>
            <a:r>
              <a:rPr lang="en-US" altLang="ko-KR" sz="1200" dirty="0" smtClean="0"/>
              <a:t>=new Person();</a:t>
            </a:r>
          </a:p>
          <a:p>
            <a:endParaRPr lang="ko-KR" altLang="en-US" sz="1200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1357290" y="1571612"/>
            <a:ext cx="3643338" cy="3500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38714" y="4929198"/>
            <a:ext cx="2484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person.eat();</a:t>
            </a:r>
          </a:p>
          <a:p>
            <a:r>
              <a:rPr lang="en-US" altLang="ko-KR" sz="1200" dirty="0" smtClean="0"/>
              <a:t>person.eat(“</a:t>
            </a:r>
            <a:r>
              <a:rPr lang="ko-KR" altLang="en-US" sz="1200" dirty="0" smtClean="0"/>
              <a:t>뜨끈한 국밥</a:t>
            </a:r>
            <a:r>
              <a:rPr lang="en-US" altLang="ko-KR" sz="1200" dirty="0" smtClean="0"/>
              <a:t>”, 10000);</a:t>
            </a:r>
            <a:endParaRPr lang="ko-KR" altLang="en-US" sz="1200" dirty="0"/>
          </a:p>
        </p:txBody>
      </p:sp>
      <p:sp>
        <p:nvSpPr>
          <p:cNvPr id="37" name="왼쪽 중괄호 36"/>
          <p:cNvSpPr/>
          <p:nvPr/>
        </p:nvSpPr>
        <p:spPr>
          <a:xfrm>
            <a:off x="357158" y="5143512"/>
            <a:ext cx="45719" cy="2857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118215" y="5327650"/>
            <a:ext cx="415185" cy="502351"/>
          </a:xfrm>
          <a:custGeom>
            <a:avLst/>
            <a:gdLst>
              <a:gd name="connsiteX0" fmla="*/ 199285 w 415185"/>
              <a:gd name="connsiteY0" fmla="*/ 0 h 502351"/>
              <a:gd name="connsiteX1" fmla="*/ 123085 w 415185"/>
              <a:gd name="connsiteY1" fmla="*/ 6350 h 502351"/>
              <a:gd name="connsiteX2" fmla="*/ 104035 w 415185"/>
              <a:gd name="connsiteY2" fmla="*/ 19050 h 502351"/>
              <a:gd name="connsiteX3" fmla="*/ 59585 w 415185"/>
              <a:gd name="connsiteY3" fmla="*/ 57150 h 502351"/>
              <a:gd name="connsiteX4" fmla="*/ 46885 w 415185"/>
              <a:gd name="connsiteY4" fmla="*/ 76200 h 502351"/>
              <a:gd name="connsiteX5" fmla="*/ 27835 w 415185"/>
              <a:gd name="connsiteY5" fmla="*/ 101600 h 502351"/>
              <a:gd name="connsiteX6" fmla="*/ 21485 w 415185"/>
              <a:gd name="connsiteY6" fmla="*/ 120650 h 502351"/>
              <a:gd name="connsiteX7" fmla="*/ 2435 w 415185"/>
              <a:gd name="connsiteY7" fmla="*/ 190500 h 502351"/>
              <a:gd name="connsiteX8" fmla="*/ 8785 w 415185"/>
              <a:gd name="connsiteY8" fmla="*/ 304800 h 502351"/>
              <a:gd name="connsiteX9" fmla="*/ 15135 w 415185"/>
              <a:gd name="connsiteY9" fmla="*/ 330200 h 502351"/>
              <a:gd name="connsiteX10" fmla="*/ 27835 w 415185"/>
              <a:gd name="connsiteY10" fmla="*/ 349250 h 502351"/>
              <a:gd name="connsiteX11" fmla="*/ 72285 w 415185"/>
              <a:gd name="connsiteY11" fmla="*/ 406400 h 502351"/>
              <a:gd name="connsiteX12" fmla="*/ 97685 w 415185"/>
              <a:gd name="connsiteY12" fmla="*/ 419100 h 502351"/>
              <a:gd name="connsiteX13" fmla="*/ 161185 w 415185"/>
              <a:gd name="connsiteY13" fmla="*/ 457200 h 502351"/>
              <a:gd name="connsiteX14" fmla="*/ 224685 w 415185"/>
              <a:gd name="connsiteY14" fmla="*/ 476250 h 502351"/>
              <a:gd name="connsiteX15" fmla="*/ 243735 w 415185"/>
              <a:gd name="connsiteY15" fmla="*/ 482600 h 502351"/>
              <a:gd name="connsiteX16" fmla="*/ 338985 w 415185"/>
              <a:gd name="connsiteY16" fmla="*/ 495300 h 502351"/>
              <a:gd name="connsiteX17" fmla="*/ 415185 w 415185"/>
              <a:gd name="connsiteY17" fmla="*/ 501650 h 50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5185" h="502351">
                <a:moveTo>
                  <a:pt x="199285" y="0"/>
                </a:moveTo>
                <a:cubicBezTo>
                  <a:pt x="173885" y="2117"/>
                  <a:pt x="148078" y="1351"/>
                  <a:pt x="123085" y="6350"/>
                </a:cubicBezTo>
                <a:cubicBezTo>
                  <a:pt x="115601" y="7847"/>
                  <a:pt x="109829" y="14083"/>
                  <a:pt x="104035" y="19050"/>
                </a:cubicBezTo>
                <a:cubicBezTo>
                  <a:pt x="50141" y="65245"/>
                  <a:pt x="103319" y="27994"/>
                  <a:pt x="59585" y="57150"/>
                </a:cubicBezTo>
                <a:cubicBezTo>
                  <a:pt x="55352" y="63500"/>
                  <a:pt x="51321" y="69990"/>
                  <a:pt x="46885" y="76200"/>
                </a:cubicBezTo>
                <a:cubicBezTo>
                  <a:pt x="40734" y="84812"/>
                  <a:pt x="33086" y="92411"/>
                  <a:pt x="27835" y="101600"/>
                </a:cubicBezTo>
                <a:cubicBezTo>
                  <a:pt x="24514" y="107412"/>
                  <a:pt x="23246" y="114192"/>
                  <a:pt x="21485" y="120650"/>
                </a:cubicBezTo>
                <a:cubicBezTo>
                  <a:pt x="0" y="199429"/>
                  <a:pt x="17051" y="146652"/>
                  <a:pt x="2435" y="190500"/>
                </a:cubicBezTo>
                <a:cubicBezTo>
                  <a:pt x="4552" y="228600"/>
                  <a:pt x="5330" y="266798"/>
                  <a:pt x="8785" y="304800"/>
                </a:cubicBezTo>
                <a:cubicBezTo>
                  <a:pt x="9575" y="313491"/>
                  <a:pt x="11697" y="322178"/>
                  <a:pt x="15135" y="330200"/>
                </a:cubicBezTo>
                <a:cubicBezTo>
                  <a:pt x="18141" y="337215"/>
                  <a:pt x="23256" y="343145"/>
                  <a:pt x="27835" y="349250"/>
                </a:cubicBezTo>
                <a:cubicBezTo>
                  <a:pt x="42315" y="368557"/>
                  <a:pt x="50699" y="395607"/>
                  <a:pt x="72285" y="406400"/>
                </a:cubicBezTo>
                <a:cubicBezTo>
                  <a:pt x="80752" y="410633"/>
                  <a:pt x="89466" y="414404"/>
                  <a:pt x="97685" y="419100"/>
                </a:cubicBezTo>
                <a:cubicBezTo>
                  <a:pt x="119117" y="431347"/>
                  <a:pt x="137767" y="449394"/>
                  <a:pt x="161185" y="457200"/>
                </a:cubicBezTo>
                <a:cubicBezTo>
                  <a:pt x="251727" y="487381"/>
                  <a:pt x="157507" y="457056"/>
                  <a:pt x="224685" y="476250"/>
                </a:cubicBezTo>
                <a:cubicBezTo>
                  <a:pt x="231121" y="478089"/>
                  <a:pt x="237133" y="481500"/>
                  <a:pt x="243735" y="482600"/>
                </a:cubicBezTo>
                <a:cubicBezTo>
                  <a:pt x="275330" y="487866"/>
                  <a:pt x="307201" y="491327"/>
                  <a:pt x="338985" y="495300"/>
                </a:cubicBezTo>
                <a:cubicBezTo>
                  <a:pt x="395395" y="502351"/>
                  <a:pt x="379304" y="501650"/>
                  <a:pt x="415185" y="5016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28596" y="5643578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method overload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714356"/>
            <a:ext cx="8076442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*Polymorphism (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객체 </a:t>
            </a:r>
            <a:r>
              <a:rPr lang="ko-KR" altLang="en-US" sz="1600" dirty="0" err="1" smtClean="0"/>
              <a:t>다형성</a:t>
            </a:r>
            <a:r>
              <a:rPr lang="en-US" altLang="ko-KR" sz="1600" dirty="0" smtClean="0"/>
              <a:t>, method</a:t>
            </a:r>
            <a:r>
              <a:rPr lang="ko-KR" altLang="en-US" sz="1600" dirty="0" err="1" smtClean="0"/>
              <a:t>다형성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두가지를</a:t>
            </a:r>
            <a:r>
              <a:rPr lang="ko-KR" altLang="en-US" sz="1600" dirty="0" smtClean="0"/>
              <a:t> 제공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*method overload ( method overloading)</a:t>
            </a:r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하나의 클래스 안에서 같은 이름의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여러 개 </a:t>
            </a:r>
            <a:r>
              <a:rPr lang="ko-KR" altLang="en-US" sz="1600" dirty="0" err="1" smtClean="0"/>
              <a:t>정의해야할</a:t>
            </a:r>
            <a:r>
              <a:rPr lang="ko-KR" altLang="en-US" sz="1600" dirty="0" smtClean="0"/>
              <a:t>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 java</a:t>
            </a:r>
            <a:r>
              <a:rPr lang="ko-KR" altLang="en-US" sz="1600" dirty="0" smtClean="0"/>
              <a:t>는 클래스안에서 같은 이름의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하나만 정의할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편의성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규칙</a:t>
            </a:r>
            <a:r>
              <a:rPr lang="en-US" altLang="ko-KR" sz="1600" dirty="0" smtClean="0"/>
              <a:t>) – </a:t>
            </a:r>
            <a:r>
              <a:rPr lang="ko-KR" altLang="en-US" sz="1600" b="1" dirty="0" smtClean="0"/>
              <a:t>어떤 </a:t>
            </a:r>
            <a:r>
              <a:rPr lang="en-US" altLang="ko-KR" sz="1600" b="1" dirty="0" smtClean="0"/>
              <a:t>method</a:t>
            </a:r>
            <a:r>
              <a:rPr lang="ko-KR" altLang="en-US" sz="1600" b="1" dirty="0" smtClean="0"/>
              <a:t>를 호출하는 가</a:t>
            </a:r>
            <a:r>
              <a:rPr lang="en-US" altLang="ko-KR" sz="1600" dirty="0" smtClean="0"/>
              <a:t>?</a:t>
            </a:r>
            <a:r>
              <a:rPr lang="ko-KR" altLang="en-US" sz="1600" dirty="0" smtClean="0"/>
              <a:t>를 알 수 있도록 만들면 된다</a:t>
            </a:r>
            <a:r>
              <a:rPr lang="en-US" altLang="ko-KR" sz="1600" dirty="0" smtClean="0"/>
              <a:t>. =&gt; parameter</a:t>
            </a:r>
            <a:r>
              <a:rPr lang="ko-KR" altLang="en-US" sz="1600" dirty="0" smtClean="0"/>
              <a:t>관련</a:t>
            </a:r>
            <a:endParaRPr lang="en-US" altLang="ko-KR" sz="1600" dirty="0" smtClean="0"/>
          </a:p>
          <a:p>
            <a:r>
              <a:rPr lang="en-US" altLang="ko-KR" sz="1600" dirty="0" smtClean="0"/>
              <a:t>       </a:t>
            </a:r>
          </a:p>
          <a:p>
            <a:r>
              <a:rPr lang="en-US" altLang="ko-KR" sz="1600" dirty="0" smtClean="0"/>
              <a:t>    </a:t>
            </a:r>
            <a:r>
              <a:rPr lang="ko-KR" altLang="en-US" sz="1600" dirty="0" err="1" smtClean="0"/>
              <a:t>접근지정자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달라도되고</a:t>
            </a:r>
            <a:r>
              <a:rPr lang="en-US" altLang="ko-KR" sz="1600" dirty="0" smtClean="0"/>
              <a:t>,  </a:t>
            </a:r>
            <a:r>
              <a:rPr lang="ko-KR" altLang="en-US" sz="1600" dirty="0" smtClean="0"/>
              <a:t>반환형 달라도 되고</a:t>
            </a:r>
            <a:r>
              <a:rPr lang="en-US" altLang="ko-KR" sz="1600" dirty="0" smtClean="0"/>
              <a:t>, method</a:t>
            </a:r>
            <a:r>
              <a:rPr lang="ko-KR" altLang="en-US" sz="1600" dirty="0" smtClean="0"/>
              <a:t>명은 </a:t>
            </a:r>
            <a:r>
              <a:rPr lang="ko-KR" altLang="en-US" sz="1600" dirty="0" err="1" smtClean="0"/>
              <a:t>같아야한다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</a:t>
            </a:r>
            <a:r>
              <a:rPr lang="ko-KR" altLang="en-US" sz="1600" b="1" dirty="0" smtClean="0"/>
              <a:t>매개변수는 반드시 </a:t>
            </a:r>
            <a:r>
              <a:rPr lang="ko-KR" altLang="en-US" sz="1600" b="1" dirty="0" err="1" smtClean="0"/>
              <a:t>달라야한다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public void test() {   }</a:t>
            </a:r>
          </a:p>
          <a:p>
            <a:r>
              <a:rPr lang="en-US" altLang="ko-KR" sz="1600" dirty="0" smtClean="0"/>
              <a:t>   public void test(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) {   }</a:t>
            </a:r>
          </a:p>
          <a:p>
            <a:r>
              <a:rPr lang="en-US" altLang="ko-KR" sz="1600" dirty="0" smtClean="0"/>
              <a:t>   public void test(long l) {   }</a:t>
            </a:r>
          </a:p>
          <a:p>
            <a:r>
              <a:rPr lang="en-US" altLang="ko-KR" sz="1600" dirty="0" smtClean="0"/>
              <a:t>   public void test(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j) {   }</a:t>
            </a:r>
          </a:p>
          <a:p>
            <a:r>
              <a:rPr lang="en-US" altLang="ko-KR" sz="1600" dirty="0" smtClean="0"/>
              <a:t>   public void test(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paramA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paramB</a:t>
            </a:r>
            <a:r>
              <a:rPr lang="en-US" altLang="ko-KR" sz="1600" dirty="0" smtClean="0"/>
              <a:t>) {   }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</a:p>
          <a:p>
            <a:endParaRPr lang="ko-KR" altLang="en-US" sz="16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85918" y="1285860"/>
            <a:ext cx="12144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rot="10800000">
            <a:off x="2500298" y="1357298"/>
            <a:ext cx="236552" cy="134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14612" y="1428736"/>
            <a:ext cx="398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Overload (Overloading), Override( Overriding )</a:t>
            </a:r>
            <a:endParaRPr lang="ko-KR" altLang="en-US" sz="14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285984" y="5929330"/>
            <a:ext cx="1500198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500298" y="5929330"/>
            <a:ext cx="1143008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6314" y="5143512"/>
            <a:ext cx="381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test(2024,7); //</a:t>
            </a:r>
            <a:r>
              <a:rPr lang="ko-KR" altLang="en-US" sz="1400" dirty="0" smtClean="0"/>
              <a:t>어떤 </a:t>
            </a:r>
            <a:r>
              <a:rPr lang="en-US" altLang="ko-KR" sz="1400" dirty="0" smtClean="0"/>
              <a:t>method</a:t>
            </a:r>
            <a:r>
              <a:rPr lang="ko-KR" altLang="en-US" sz="1400" dirty="0" smtClean="0"/>
              <a:t>를 호출해야 할지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     // </a:t>
            </a:r>
            <a:r>
              <a:rPr lang="ko-KR" altLang="en-US" sz="1400" dirty="0" smtClean="0"/>
              <a:t>알 수 없기 때문에 </a:t>
            </a:r>
            <a:r>
              <a:rPr lang="en-US" altLang="ko-KR" sz="1400" dirty="0" smtClean="0"/>
              <a:t>error</a:t>
            </a:r>
            <a:r>
              <a:rPr lang="ko-KR" altLang="en-US" sz="1400" dirty="0" smtClean="0"/>
              <a:t>발생</a:t>
            </a:r>
            <a:endParaRPr lang="ko-KR" altLang="en-US" sz="1400" dirty="0"/>
          </a:p>
        </p:txBody>
      </p:sp>
      <p:sp>
        <p:nvSpPr>
          <p:cNvPr id="17" name="자유형 16"/>
          <p:cNvSpPr/>
          <p:nvPr/>
        </p:nvSpPr>
        <p:spPr>
          <a:xfrm>
            <a:off x="2800350" y="5060950"/>
            <a:ext cx="2406650" cy="660400"/>
          </a:xfrm>
          <a:custGeom>
            <a:avLst/>
            <a:gdLst>
              <a:gd name="connsiteX0" fmla="*/ 2406650 w 2406650"/>
              <a:gd name="connsiteY0" fmla="*/ 165100 h 660400"/>
              <a:gd name="connsiteX1" fmla="*/ 2387600 w 2406650"/>
              <a:gd name="connsiteY1" fmla="*/ 152400 h 660400"/>
              <a:gd name="connsiteX2" fmla="*/ 2355850 w 2406650"/>
              <a:gd name="connsiteY2" fmla="*/ 107950 h 660400"/>
              <a:gd name="connsiteX3" fmla="*/ 2336800 w 2406650"/>
              <a:gd name="connsiteY3" fmla="*/ 101600 h 660400"/>
              <a:gd name="connsiteX4" fmla="*/ 2247900 w 2406650"/>
              <a:gd name="connsiteY4" fmla="*/ 57150 h 660400"/>
              <a:gd name="connsiteX5" fmla="*/ 2171700 w 2406650"/>
              <a:gd name="connsiteY5" fmla="*/ 25400 h 660400"/>
              <a:gd name="connsiteX6" fmla="*/ 2146300 w 2406650"/>
              <a:gd name="connsiteY6" fmla="*/ 12700 h 660400"/>
              <a:gd name="connsiteX7" fmla="*/ 2070100 w 2406650"/>
              <a:gd name="connsiteY7" fmla="*/ 0 h 660400"/>
              <a:gd name="connsiteX8" fmla="*/ 1835150 w 2406650"/>
              <a:gd name="connsiteY8" fmla="*/ 6350 h 660400"/>
              <a:gd name="connsiteX9" fmla="*/ 1803400 w 2406650"/>
              <a:gd name="connsiteY9" fmla="*/ 12700 h 660400"/>
              <a:gd name="connsiteX10" fmla="*/ 1758950 w 2406650"/>
              <a:gd name="connsiteY10" fmla="*/ 19050 h 660400"/>
              <a:gd name="connsiteX11" fmla="*/ 1720850 w 2406650"/>
              <a:gd name="connsiteY11" fmla="*/ 38100 h 660400"/>
              <a:gd name="connsiteX12" fmla="*/ 1670050 w 2406650"/>
              <a:gd name="connsiteY12" fmla="*/ 44450 h 660400"/>
              <a:gd name="connsiteX13" fmla="*/ 1638300 w 2406650"/>
              <a:gd name="connsiteY13" fmla="*/ 57150 h 660400"/>
              <a:gd name="connsiteX14" fmla="*/ 1587500 w 2406650"/>
              <a:gd name="connsiteY14" fmla="*/ 76200 h 660400"/>
              <a:gd name="connsiteX15" fmla="*/ 1543050 w 2406650"/>
              <a:gd name="connsiteY15" fmla="*/ 107950 h 660400"/>
              <a:gd name="connsiteX16" fmla="*/ 1524000 w 2406650"/>
              <a:gd name="connsiteY16" fmla="*/ 114300 h 660400"/>
              <a:gd name="connsiteX17" fmla="*/ 1473200 w 2406650"/>
              <a:gd name="connsiteY17" fmla="*/ 139700 h 660400"/>
              <a:gd name="connsiteX18" fmla="*/ 1447800 w 2406650"/>
              <a:gd name="connsiteY18" fmla="*/ 158750 h 660400"/>
              <a:gd name="connsiteX19" fmla="*/ 1409700 w 2406650"/>
              <a:gd name="connsiteY19" fmla="*/ 184150 h 660400"/>
              <a:gd name="connsiteX20" fmla="*/ 1384300 w 2406650"/>
              <a:gd name="connsiteY20" fmla="*/ 203200 h 660400"/>
              <a:gd name="connsiteX21" fmla="*/ 1352550 w 2406650"/>
              <a:gd name="connsiteY21" fmla="*/ 215900 h 660400"/>
              <a:gd name="connsiteX22" fmla="*/ 1276350 w 2406650"/>
              <a:gd name="connsiteY22" fmla="*/ 247650 h 660400"/>
              <a:gd name="connsiteX23" fmla="*/ 1200150 w 2406650"/>
              <a:gd name="connsiteY23" fmla="*/ 279400 h 660400"/>
              <a:gd name="connsiteX24" fmla="*/ 1181100 w 2406650"/>
              <a:gd name="connsiteY24" fmla="*/ 298450 h 660400"/>
              <a:gd name="connsiteX25" fmla="*/ 1149350 w 2406650"/>
              <a:gd name="connsiteY25" fmla="*/ 304800 h 660400"/>
              <a:gd name="connsiteX26" fmla="*/ 1060450 w 2406650"/>
              <a:gd name="connsiteY26" fmla="*/ 342900 h 660400"/>
              <a:gd name="connsiteX27" fmla="*/ 1022350 w 2406650"/>
              <a:gd name="connsiteY27" fmla="*/ 355600 h 660400"/>
              <a:gd name="connsiteX28" fmla="*/ 984250 w 2406650"/>
              <a:gd name="connsiteY28" fmla="*/ 361950 h 660400"/>
              <a:gd name="connsiteX29" fmla="*/ 965200 w 2406650"/>
              <a:gd name="connsiteY29" fmla="*/ 368300 h 660400"/>
              <a:gd name="connsiteX30" fmla="*/ 927100 w 2406650"/>
              <a:gd name="connsiteY30" fmla="*/ 374650 h 660400"/>
              <a:gd name="connsiteX31" fmla="*/ 889000 w 2406650"/>
              <a:gd name="connsiteY31" fmla="*/ 387350 h 660400"/>
              <a:gd name="connsiteX32" fmla="*/ 806450 w 2406650"/>
              <a:gd name="connsiteY32" fmla="*/ 400050 h 660400"/>
              <a:gd name="connsiteX33" fmla="*/ 774700 w 2406650"/>
              <a:gd name="connsiteY33" fmla="*/ 412750 h 660400"/>
              <a:gd name="connsiteX34" fmla="*/ 685800 w 2406650"/>
              <a:gd name="connsiteY34" fmla="*/ 425450 h 660400"/>
              <a:gd name="connsiteX35" fmla="*/ 628650 w 2406650"/>
              <a:gd name="connsiteY35" fmla="*/ 444500 h 660400"/>
              <a:gd name="connsiteX36" fmla="*/ 590550 w 2406650"/>
              <a:gd name="connsiteY36" fmla="*/ 457200 h 660400"/>
              <a:gd name="connsiteX37" fmla="*/ 571500 w 2406650"/>
              <a:gd name="connsiteY37" fmla="*/ 463550 h 660400"/>
              <a:gd name="connsiteX38" fmla="*/ 533400 w 2406650"/>
              <a:gd name="connsiteY38" fmla="*/ 469900 h 660400"/>
              <a:gd name="connsiteX39" fmla="*/ 495300 w 2406650"/>
              <a:gd name="connsiteY39" fmla="*/ 482600 h 660400"/>
              <a:gd name="connsiteX40" fmla="*/ 476250 w 2406650"/>
              <a:gd name="connsiteY40" fmla="*/ 488950 h 660400"/>
              <a:gd name="connsiteX41" fmla="*/ 450850 w 2406650"/>
              <a:gd name="connsiteY41" fmla="*/ 501650 h 660400"/>
              <a:gd name="connsiteX42" fmla="*/ 393700 w 2406650"/>
              <a:gd name="connsiteY42" fmla="*/ 508000 h 660400"/>
              <a:gd name="connsiteX43" fmla="*/ 349250 w 2406650"/>
              <a:gd name="connsiteY43" fmla="*/ 514350 h 660400"/>
              <a:gd name="connsiteX44" fmla="*/ 304800 w 2406650"/>
              <a:gd name="connsiteY44" fmla="*/ 527050 h 660400"/>
              <a:gd name="connsiteX45" fmla="*/ 273050 w 2406650"/>
              <a:gd name="connsiteY45" fmla="*/ 533400 h 660400"/>
              <a:gd name="connsiteX46" fmla="*/ 247650 w 2406650"/>
              <a:gd name="connsiteY46" fmla="*/ 539750 h 660400"/>
              <a:gd name="connsiteX47" fmla="*/ 196850 w 2406650"/>
              <a:gd name="connsiteY47" fmla="*/ 558800 h 660400"/>
              <a:gd name="connsiteX48" fmla="*/ 171450 w 2406650"/>
              <a:gd name="connsiteY48" fmla="*/ 571500 h 660400"/>
              <a:gd name="connsiteX49" fmla="*/ 152400 w 2406650"/>
              <a:gd name="connsiteY49" fmla="*/ 577850 h 660400"/>
              <a:gd name="connsiteX50" fmla="*/ 133350 w 2406650"/>
              <a:gd name="connsiteY50" fmla="*/ 590550 h 660400"/>
              <a:gd name="connsiteX51" fmla="*/ 107950 w 2406650"/>
              <a:gd name="connsiteY51" fmla="*/ 596900 h 660400"/>
              <a:gd name="connsiteX52" fmla="*/ 82550 w 2406650"/>
              <a:gd name="connsiteY52" fmla="*/ 615950 h 660400"/>
              <a:gd name="connsiteX53" fmla="*/ 57150 w 2406650"/>
              <a:gd name="connsiteY53" fmla="*/ 622300 h 660400"/>
              <a:gd name="connsiteX54" fmla="*/ 38100 w 2406650"/>
              <a:gd name="connsiteY54" fmla="*/ 628650 h 660400"/>
              <a:gd name="connsiteX55" fmla="*/ 19050 w 2406650"/>
              <a:gd name="connsiteY55" fmla="*/ 641350 h 660400"/>
              <a:gd name="connsiteX56" fmla="*/ 0 w 2406650"/>
              <a:gd name="connsiteY56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406650" h="660400">
                <a:moveTo>
                  <a:pt x="2406650" y="165100"/>
                </a:moveTo>
                <a:cubicBezTo>
                  <a:pt x="2400300" y="160867"/>
                  <a:pt x="2392996" y="157796"/>
                  <a:pt x="2387600" y="152400"/>
                </a:cubicBezTo>
                <a:cubicBezTo>
                  <a:pt x="2364435" y="129235"/>
                  <a:pt x="2385850" y="132950"/>
                  <a:pt x="2355850" y="107950"/>
                </a:cubicBezTo>
                <a:cubicBezTo>
                  <a:pt x="2350708" y="103665"/>
                  <a:pt x="2342651" y="104851"/>
                  <a:pt x="2336800" y="101600"/>
                </a:cubicBezTo>
                <a:cubicBezTo>
                  <a:pt x="2236861" y="46078"/>
                  <a:pt x="2368432" y="105363"/>
                  <a:pt x="2247900" y="57150"/>
                </a:cubicBezTo>
                <a:cubicBezTo>
                  <a:pt x="2222351" y="46931"/>
                  <a:pt x="2196312" y="37706"/>
                  <a:pt x="2171700" y="25400"/>
                </a:cubicBezTo>
                <a:cubicBezTo>
                  <a:pt x="2163233" y="21167"/>
                  <a:pt x="2155163" y="16024"/>
                  <a:pt x="2146300" y="12700"/>
                </a:cubicBezTo>
                <a:cubicBezTo>
                  <a:pt x="2125322" y="4833"/>
                  <a:pt x="2088540" y="2305"/>
                  <a:pt x="2070100" y="0"/>
                </a:cubicBezTo>
                <a:cubicBezTo>
                  <a:pt x="1991783" y="2117"/>
                  <a:pt x="1913407" y="2623"/>
                  <a:pt x="1835150" y="6350"/>
                </a:cubicBezTo>
                <a:cubicBezTo>
                  <a:pt x="1824369" y="6863"/>
                  <a:pt x="1814046" y="10926"/>
                  <a:pt x="1803400" y="12700"/>
                </a:cubicBezTo>
                <a:cubicBezTo>
                  <a:pt x="1788637" y="15161"/>
                  <a:pt x="1773767" y="16933"/>
                  <a:pt x="1758950" y="19050"/>
                </a:cubicBezTo>
                <a:cubicBezTo>
                  <a:pt x="1746250" y="25400"/>
                  <a:pt x="1734503" y="34199"/>
                  <a:pt x="1720850" y="38100"/>
                </a:cubicBezTo>
                <a:cubicBezTo>
                  <a:pt x="1704441" y="42788"/>
                  <a:pt x="1686678" y="40613"/>
                  <a:pt x="1670050" y="44450"/>
                </a:cubicBezTo>
                <a:cubicBezTo>
                  <a:pt x="1658943" y="47013"/>
                  <a:pt x="1648973" y="53148"/>
                  <a:pt x="1638300" y="57150"/>
                </a:cubicBezTo>
                <a:cubicBezTo>
                  <a:pt x="1620752" y="63731"/>
                  <a:pt x="1604493" y="66760"/>
                  <a:pt x="1587500" y="76200"/>
                </a:cubicBezTo>
                <a:cubicBezTo>
                  <a:pt x="1561613" y="90582"/>
                  <a:pt x="1566854" y="96048"/>
                  <a:pt x="1543050" y="107950"/>
                </a:cubicBezTo>
                <a:cubicBezTo>
                  <a:pt x="1537063" y="110943"/>
                  <a:pt x="1529987" y="111307"/>
                  <a:pt x="1524000" y="114300"/>
                </a:cubicBezTo>
                <a:cubicBezTo>
                  <a:pt x="1464017" y="144292"/>
                  <a:pt x="1516158" y="125381"/>
                  <a:pt x="1473200" y="139700"/>
                </a:cubicBezTo>
                <a:cubicBezTo>
                  <a:pt x="1464733" y="146050"/>
                  <a:pt x="1456470" y="152681"/>
                  <a:pt x="1447800" y="158750"/>
                </a:cubicBezTo>
                <a:cubicBezTo>
                  <a:pt x="1435296" y="167503"/>
                  <a:pt x="1421911" y="174992"/>
                  <a:pt x="1409700" y="184150"/>
                </a:cubicBezTo>
                <a:cubicBezTo>
                  <a:pt x="1401233" y="190500"/>
                  <a:pt x="1393551" y="198060"/>
                  <a:pt x="1384300" y="203200"/>
                </a:cubicBezTo>
                <a:cubicBezTo>
                  <a:pt x="1374336" y="208736"/>
                  <a:pt x="1362899" y="211123"/>
                  <a:pt x="1352550" y="215900"/>
                </a:cubicBezTo>
                <a:cubicBezTo>
                  <a:pt x="1283289" y="247867"/>
                  <a:pt x="1325029" y="235480"/>
                  <a:pt x="1276350" y="247650"/>
                </a:cubicBezTo>
                <a:cubicBezTo>
                  <a:pt x="1148767" y="332705"/>
                  <a:pt x="1319751" y="226244"/>
                  <a:pt x="1200150" y="279400"/>
                </a:cubicBezTo>
                <a:cubicBezTo>
                  <a:pt x="1191944" y="283047"/>
                  <a:pt x="1189132" y="294434"/>
                  <a:pt x="1181100" y="298450"/>
                </a:cubicBezTo>
                <a:cubicBezTo>
                  <a:pt x="1171447" y="303277"/>
                  <a:pt x="1159933" y="302683"/>
                  <a:pt x="1149350" y="304800"/>
                </a:cubicBezTo>
                <a:cubicBezTo>
                  <a:pt x="1100381" y="334181"/>
                  <a:pt x="1129309" y="319947"/>
                  <a:pt x="1060450" y="342900"/>
                </a:cubicBezTo>
                <a:cubicBezTo>
                  <a:pt x="1047750" y="347133"/>
                  <a:pt x="1035555" y="353399"/>
                  <a:pt x="1022350" y="355600"/>
                </a:cubicBezTo>
                <a:cubicBezTo>
                  <a:pt x="1009650" y="357717"/>
                  <a:pt x="996819" y="359157"/>
                  <a:pt x="984250" y="361950"/>
                </a:cubicBezTo>
                <a:cubicBezTo>
                  <a:pt x="977716" y="363402"/>
                  <a:pt x="971734" y="366848"/>
                  <a:pt x="965200" y="368300"/>
                </a:cubicBezTo>
                <a:cubicBezTo>
                  <a:pt x="952631" y="371093"/>
                  <a:pt x="939591" y="371527"/>
                  <a:pt x="927100" y="374650"/>
                </a:cubicBezTo>
                <a:cubicBezTo>
                  <a:pt x="914113" y="377897"/>
                  <a:pt x="902284" y="385690"/>
                  <a:pt x="889000" y="387350"/>
                </a:cubicBezTo>
                <a:cubicBezTo>
                  <a:pt x="871296" y="389563"/>
                  <a:pt x="827229" y="393816"/>
                  <a:pt x="806450" y="400050"/>
                </a:cubicBezTo>
                <a:cubicBezTo>
                  <a:pt x="795532" y="403325"/>
                  <a:pt x="785514" y="409145"/>
                  <a:pt x="774700" y="412750"/>
                </a:cubicBezTo>
                <a:cubicBezTo>
                  <a:pt x="745105" y="422615"/>
                  <a:pt x="717908" y="422239"/>
                  <a:pt x="685800" y="425450"/>
                </a:cubicBezTo>
                <a:cubicBezTo>
                  <a:pt x="650628" y="448898"/>
                  <a:pt x="683403" y="430812"/>
                  <a:pt x="628650" y="444500"/>
                </a:cubicBezTo>
                <a:cubicBezTo>
                  <a:pt x="615663" y="447747"/>
                  <a:pt x="603250" y="452967"/>
                  <a:pt x="590550" y="457200"/>
                </a:cubicBezTo>
                <a:cubicBezTo>
                  <a:pt x="584200" y="459317"/>
                  <a:pt x="578102" y="462450"/>
                  <a:pt x="571500" y="463550"/>
                </a:cubicBezTo>
                <a:cubicBezTo>
                  <a:pt x="558800" y="465667"/>
                  <a:pt x="545891" y="466777"/>
                  <a:pt x="533400" y="469900"/>
                </a:cubicBezTo>
                <a:cubicBezTo>
                  <a:pt x="520413" y="473147"/>
                  <a:pt x="508000" y="478367"/>
                  <a:pt x="495300" y="482600"/>
                </a:cubicBezTo>
                <a:cubicBezTo>
                  <a:pt x="488950" y="484717"/>
                  <a:pt x="482237" y="485957"/>
                  <a:pt x="476250" y="488950"/>
                </a:cubicBezTo>
                <a:cubicBezTo>
                  <a:pt x="467783" y="493183"/>
                  <a:pt x="460074" y="499521"/>
                  <a:pt x="450850" y="501650"/>
                </a:cubicBezTo>
                <a:cubicBezTo>
                  <a:pt x="432174" y="505960"/>
                  <a:pt x="412719" y="505623"/>
                  <a:pt x="393700" y="508000"/>
                </a:cubicBezTo>
                <a:cubicBezTo>
                  <a:pt x="378848" y="509856"/>
                  <a:pt x="363976" y="511673"/>
                  <a:pt x="349250" y="514350"/>
                </a:cubicBezTo>
                <a:cubicBezTo>
                  <a:pt x="305698" y="522268"/>
                  <a:pt x="341071" y="517982"/>
                  <a:pt x="304800" y="527050"/>
                </a:cubicBezTo>
                <a:cubicBezTo>
                  <a:pt x="294329" y="529668"/>
                  <a:pt x="283586" y="531059"/>
                  <a:pt x="273050" y="533400"/>
                </a:cubicBezTo>
                <a:cubicBezTo>
                  <a:pt x="264531" y="535293"/>
                  <a:pt x="256117" y="537633"/>
                  <a:pt x="247650" y="539750"/>
                </a:cubicBezTo>
                <a:cubicBezTo>
                  <a:pt x="208523" y="565835"/>
                  <a:pt x="251777" y="540491"/>
                  <a:pt x="196850" y="558800"/>
                </a:cubicBezTo>
                <a:cubicBezTo>
                  <a:pt x="187870" y="561793"/>
                  <a:pt x="180151" y="567771"/>
                  <a:pt x="171450" y="571500"/>
                </a:cubicBezTo>
                <a:cubicBezTo>
                  <a:pt x="165298" y="574137"/>
                  <a:pt x="158387" y="574857"/>
                  <a:pt x="152400" y="577850"/>
                </a:cubicBezTo>
                <a:cubicBezTo>
                  <a:pt x="145574" y="581263"/>
                  <a:pt x="140365" y="587544"/>
                  <a:pt x="133350" y="590550"/>
                </a:cubicBezTo>
                <a:cubicBezTo>
                  <a:pt x="125328" y="593988"/>
                  <a:pt x="116417" y="594783"/>
                  <a:pt x="107950" y="596900"/>
                </a:cubicBezTo>
                <a:cubicBezTo>
                  <a:pt x="99483" y="603250"/>
                  <a:pt x="92016" y="611217"/>
                  <a:pt x="82550" y="615950"/>
                </a:cubicBezTo>
                <a:cubicBezTo>
                  <a:pt x="74744" y="619853"/>
                  <a:pt x="65541" y="619902"/>
                  <a:pt x="57150" y="622300"/>
                </a:cubicBezTo>
                <a:cubicBezTo>
                  <a:pt x="50714" y="624139"/>
                  <a:pt x="44087" y="625657"/>
                  <a:pt x="38100" y="628650"/>
                </a:cubicBezTo>
                <a:cubicBezTo>
                  <a:pt x="31274" y="632063"/>
                  <a:pt x="24913" y="636464"/>
                  <a:pt x="19050" y="641350"/>
                </a:cubicBezTo>
                <a:cubicBezTo>
                  <a:pt x="12151" y="647099"/>
                  <a:pt x="0" y="660400"/>
                  <a:pt x="0" y="6604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4009678" y="5492750"/>
            <a:ext cx="1381472" cy="666750"/>
          </a:xfrm>
          <a:custGeom>
            <a:avLst/>
            <a:gdLst>
              <a:gd name="connsiteX0" fmla="*/ 1381472 w 1381472"/>
              <a:gd name="connsiteY0" fmla="*/ 0 h 666750"/>
              <a:gd name="connsiteX1" fmla="*/ 1375122 w 1381472"/>
              <a:gd name="connsiteY1" fmla="*/ 19050 h 666750"/>
              <a:gd name="connsiteX2" fmla="*/ 1368772 w 1381472"/>
              <a:gd name="connsiteY2" fmla="*/ 44450 h 666750"/>
              <a:gd name="connsiteX3" fmla="*/ 1349722 w 1381472"/>
              <a:gd name="connsiteY3" fmla="*/ 76200 h 666750"/>
              <a:gd name="connsiteX4" fmla="*/ 1343372 w 1381472"/>
              <a:gd name="connsiteY4" fmla="*/ 95250 h 666750"/>
              <a:gd name="connsiteX5" fmla="*/ 1324322 w 1381472"/>
              <a:gd name="connsiteY5" fmla="*/ 133350 h 666750"/>
              <a:gd name="connsiteX6" fmla="*/ 1292572 w 1381472"/>
              <a:gd name="connsiteY6" fmla="*/ 184150 h 666750"/>
              <a:gd name="connsiteX7" fmla="*/ 1267172 w 1381472"/>
              <a:gd name="connsiteY7" fmla="*/ 228600 h 666750"/>
              <a:gd name="connsiteX8" fmla="*/ 1241772 w 1381472"/>
              <a:gd name="connsiteY8" fmla="*/ 292100 h 666750"/>
              <a:gd name="connsiteX9" fmla="*/ 1222722 w 1381472"/>
              <a:gd name="connsiteY9" fmla="*/ 330200 h 666750"/>
              <a:gd name="connsiteX10" fmla="*/ 1184622 w 1381472"/>
              <a:gd name="connsiteY10" fmla="*/ 381000 h 666750"/>
              <a:gd name="connsiteX11" fmla="*/ 1165572 w 1381472"/>
              <a:gd name="connsiteY11" fmla="*/ 431800 h 666750"/>
              <a:gd name="connsiteX12" fmla="*/ 1108422 w 1381472"/>
              <a:gd name="connsiteY12" fmla="*/ 520700 h 666750"/>
              <a:gd name="connsiteX13" fmla="*/ 1095722 w 1381472"/>
              <a:gd name="connsiteY13" fmla="*/ 552450 h 666750"/>
              <a:gd name="connsiteX14" fmla="*/ 1089372 w 1381472"/>
              <a:gd name="connsiteY14" fmla="*/ 571500 h 666750"/>
              <a:gd name="connsiteX15" fmla="*/ 1063972 w 1381472"/>
              <a:gd name="connsiteY15" fmla="*/ 609600 h 666750"/>
              <a:gd name="connsiteX16" fmla="*/ 1038572 w 1381472"/>
              <a:gd name="connsiteY16" fmla="*/ 654050 h 666750"/>
              <a:gd name="connsiteX17" fmla="*/ 1019522 w 1381472"/>
              <a:gd name="connsiteY17" fmla="*/ 666750 h 666750"/>
              <a:gd name="connsiteX18" fmla="*/ 1000472 w 1381472"/>
              <a:gd name="connsiteY18" fmla="*/ 647700 h 666750"/>
              <a:gd name="connsiteX19" fmla="*/ 930622 w 1381472"/>
              <a:gd name="connsiteY19" fmla="*/ 552450 h 666750"/>
              <a:gd name="connsiteX20" fmla="*/ 860772 w 1381472"/>
              <a:gd name="connsiteY20" fmla="*/ 482600 h 666750"/>
              <a:gd name="connsiteX21" fmla="*/ 822672 w 1381472"/>
              <a:gd name="connsiteY21" fmla="*/ 425450 h 666750"/>
              <a:gd name="connsiteX22" fmla="*/ 784572 w 1381472"/>
              <a:gd name="connsiteY22" fmla="*/ 406400 h 666750"/>
              <a:gd name="connsiteX23" fmla="*/ 752822 w 1381472"/>
              <a:gd name="connsiteY23" fmla="*/ 387350 h 666750"/>
              <a:gd name="connsiteX24" fmla="*/ 714722 w 1381472"/>
              <a:gd name="connsiteY24" fmla="*/ 374650 h 666750"/>
              <a:gd name="connsiteX25" fmla="*/ 689322 w 1381472"/>
              <a:gd name="connsiteY25" fmla="*/ 355600 h 666750"/>
              <a:gd name="connsiteX26" fmla="*/ 670272 w 1381472"/>
              <a:gd name="connsiteY26" fmla="*/ 349250 h 666750"/>
              <a:gd name="connsiteX27" fmla="*/ 619472 w 1381472"/>
              <a:gd name="connsiteY27" fmla="*/ 336550 h 666750"/>
              <a:gd name="connsiteX28" fmla="*/ 530572 w 1381472"/>
              <a:gd name="connsiteY28" fmla="*/ 323850 h 666750"/>
              <a:gd name="connsiteX29" fmla="*/ 314672 w 1381472"/>
              <a:gd name="connsiteY29" fmla="*/ 342900 h 666750"/>
              <a:gd name="connsiteX30" fmla="*/ 282922 w 1381472"/>
              <a:gd name="connsiteY30" fmla="*/ 349250 h 666750"/>
              <a:gd name="connsiteX31" fmla="*/ 244822 w 1381472"/>
              <a:gd name="connsiteY31" fmla="*/ 355600 h 666750"/>
              <a:gd name="connsiteX32" fmla="*/ 168622 w 1381472"/>
              <a:gd name="connsiteY32" fmla="*/ 381000 h 666750"/>
              <a:gd name="connsiteX33" fmla="*/ 92422 w 1381472"/>
              <a:gd name="connsiteY33" fmla="*/ 406400 h 666750"/>
              <a:gd name="connsiteX34" fmla="*/ 67022 w 1381472"/>
              <a:gd name="connsiteY34" fmla="*/ 425450 h 666750"/>
              <a:gd name="connsiteX35" fmla="*/ 47972 w 1381472"/>
              <a:gd name="connsiteY35" fmla="*/ 431800 h 666750"/>
              <a:gd name="connsiteX36" fmla="*/ 22572 w 1381472"/>
              <a:gd name="connsiteY36" fmla="*/ 450850 h 666750"/>
              <a:gd name="connsiteX37" fmla="*/ 3522 w 1381472"/>
              <a:gd name="connsiteY37" fmla="*/ 4762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381472" h="666750">
                <a:moveTo>
                  <a:pt x="1381472" y="0"/>
                </a:moveTo>
                <a:cubicBezTo>
                  <a:pt x="1379355" y="6350"/>
                  <a:pt x="1376961" y="12614"/>
                  <a:pt x="1375122" y="19050"/>
                </a:cubicBezTo>
                <a:cubicBezTo>
                  <a:pt x="1372724" y="27441"/>
                  <a:pt x="1372316" y="36475"/>
                  <a:pt x="1368772" y="44450"/>
                </a:cubicBezTo>
                <a:cubicBezTo>
                  <a:pt x="1363759" y="55728"/>
                  <a:pt x="1355242" y="65161"/>
                  <a:pt x="1349722" y="76200"/>
                </a:cubicBezTo>
                <a:cubicBezTo>
                  <a:pt x="1346729" y="82187"/>
                  <a:pt x="1346090" y="89133"/>
                  <a:pt x="1343372" y="95250"/>
                </a:cubicBezTo>
                <a:cubicBezTo>
                  <a:pt x="1337605" y="108225"/>
                  <a:pt x="1331121" y="120885"/>
                  <a:pt x="1324322" y="133350"/>
                </a:cubicBezTo>
                <a:cubicBezTo>
                  <a:pt x="1292712" y="191302"/>
                  <a:pt x="1317457" y="142675"/>
                  <a:pt x="1292572" y="184150"/>
                </a:cubicBezTo>
                <a:cubicBezTo>
                  <a:pt x="1283792" y="198783"/>
                  <a:pt x="1275344" y="213619"/>
                  <a:pt x="1267172" y="228600"/>
                </a:cubicBezTo>
                <a:cubicBezTo>
                  <a:pt x="1242232" y="274324"/>
                  <a:pt x="1266309" y="233211"/>
                  <a:pt x="1241772" y="292100"/>
                </a:cubicBezTo>
                <a:cubicBezTo>
                  <a:pt x="1236311" y="305207"/>
                  <a:pt x="1229618" y="317788"/>
                  <a:pt x="1222722" y="330200"/>
                </a:cubicBezTo>
                <a:cubicBezTo>
                  <a:pt x="1194910" y="380262"/>
                  <a:pt x="1228276" y="308243"/>
                  <a:pt x="1184622" y="381000"/>
                </a:cubicBezTo>
                <a:cubicBezTo>
                  <a:pt x="1167736" y="409143"/>
                  <a:pt x="1176525" y="407704"/>
                  <a:pt x="1165572" y="431800"/>
                </a:cubicBezTo>
                <a:cubicBezTo>
                  <a:pt x="1139337" y="489516"/>
                  <a:pt x="1146565" y="474929"/>
                  <a:pt x="1108422" y="520700"/>
                </a:cubicBezTo>
                <a:cubicBezTo>
                  <a:pt x="1104189" y="531283"/>
                  <a:pt x="1099724" y="541777"/>
                  <a:pt x="1095722" y="552450"/>
                </a:cubicBezTo>
                <a:cubicBezTo>
                  <a:pt x="1093372" y="558717"/>
                  <a:pt x="1092623" y="565649"/>
                  <a:pt x="1089372" y="571500"/>
                </a:cubicBezTo>
                <a:cubicBezTo>
                  <a:pt x="1081959" y="584843"/>
                  <a:pt x="1071825" y="596512"/>
                  <a:pt x="1063972" y="609600"/>
                </a:cubicBezTo>
                <a:cubicBezTo>
                  <a:pt x="1056501" y="622051"/>
                  <a:pt x="1049555" y="643067"/>
                  <a:pt x="1038572" y="654050"/>
                </a:cubicBezTo>
                <a:cubicBezTo>
                  <a:pt x="1033176" y="659446"/>
                  <a:pt x="1025872" y="662517"/>
                  <a:pt x="1019522" y="666750"/>
                </a:cubicBezTo>
                <a:cubicBezTo>
                  <a:pt x="1013172" y="660400"/>
                  <a:pt x="1005860" y="654884"/>
                  <a:pt x="1000472" y="647700"/>
                </a:cubicBezTo>
                <a:cubicBezTo>
                  <a:pt x="956742" y="589394"/>
                  <a:pt x="974473" y="599041"/>
                  <a:pt x="930622" y="552450"/>
                </a:cubicBezTo>
                <a:cubicBezTo>
                  <a:pt x="908055" y="528472"/>
                  <a:pt x="877713" y="510835"/>
                  <a:pt x="860772" y="482600"/>
                </a:cubicBezTo>
                <a:cubicBezTo>
                  <a:pt x="855559" y="473912"/>
                  <a:pt x="832593" y="433166"/>
                  <a:pt x="822672" y="425450"/>
                </a:cubicBezTo>
                <a:cubicBezTo>
                  <a:pt x="811464" y="416733"/>
                  <a:pt x="797037" y="413199"/>
                  <a:pt x="784572" y="406400"/>
                </a:cubicBezTo>
                <a:cubicBezTo>
                  <a:pt x="773737" y="400490"/>
                  <a:pt x="764058" y="392457"/>
                  <a:pt x="752822" y="387350"/>
                </a:cubicBezTo>
                <a:cubicBezTo>
                  <a:pt x="740635" y="381810"/>
                  <a:pt x="714722" y="374650"/>
                  <a:pt x="714722" y="374650"/>
                </a:cubicBezTo>
                <a:cubicBezTo>
                  <a:pt x="706255" y="368300"/>
                  <a:pt x="698511" y="360851"/>
                  <a:pt x="689322" y="355600"/>
                </a:cubicBezTo>
                <a:cubicBezTo>
                  <a:pt x="683510" y="352279"/>
                  <a:pt x="676730" y="351011"/>
                  <a:pt x="670272" y="349250"/>
                </a:cubicBezTo>
                <a:cubicBezTo>
                  <a:pt x="653433" y="344657"/>
                  <a:pt x="636405" y="340783"/>
                  <a:pt x="619472" y="336550"/>
                </a:cubicBezTo>
                <a:cubicBezTo>
                  <a:pt x="573435" y="325041"/>
                  <a:pt x="602756" y="331068"/>
                  <a:pt x="530572" y="323850"/>
                </a:cubicBezTo>
                <a:lnTo>
                  <a:pt x="314672" y="342900"/>
                </a:lnTo>
                <a:cubicBezTo>
                  <a:pt x="303935" y="344001"/>
                  <a:pt x="293541" y="347319"/>
                  <a:pt x="282922" y="349250"/>
                </a:cubicBezTo>
                <a:cubicBezTo>
                  <a:pt x="270254" y="351553"/>
                  <a:pt x="257522" y="353483"/>
                  <a:pt x="244822" y="355600"/>
                </a:cubicBezTo>
                <a:cubicBezTo>
                  <a:pt x="166474" y="394774"/>
                  <a:pt x="246781" y="359289"/>
                  <a:pt x="168622" y="381000"/>
                </a:cubicBezTo>
                <a:cubicBezTo>
                  <a:pt x="142825" y="388166"/>
                  <a:pt x="92422" y="406400"/>
                  <a:pt x="92422" y="406400"/>
                </a:cubicBezTo>
                <a:cubicBezTo>
                  <a:pt x="83955" y="412750"/>
                  <a:pt x="76211" y="420199"/>
                  <a:pt x="67022" y="425450"/>
                </a:cubicBezTo>
                <a:cubicBezTo>
                  <a:pt x="61210" y="428771"/>
                  <a:pt x="53784" y="428479"/>
                  <a:pt x="47972" y="431800"/>
                </a:cubicBezTo>
                <a:cubicBezTo>
                  <a:pt x="38783" y="437051"/>
                  <a:pt x="31184" y="444699"/>
                  <a:pt x="22572" y="450850"/>
                </a:cubicBezTo>
                <a:cubicBezTo>
                  <a:pt x="0" y="466973"/>
                  <a:pt x="3522" y="455322"/>
                  <a:pt x="3522" y="4762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rot="10800000">
            <a:off x="3000364" y="6215082"/>
            <a:ext cx="57150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71868" y="6357958"/>
            <a:ext cx="3092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parameter</a:t>
            </a:r>
            <a:r>
              <a:rPr lang="ko-KR" altLang="en-US" sz="1400" dirty="0" smtClean="0"/>
              <a:t>의 데이터형이 중요하다</a:t>
            </a:r>
            <a:r>
              <a:rPr lang="en-US" altLang="ko-KR" sz="1400" dirty="0" smtClean="0"/>
              <a:t>!!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73084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문제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아래의 대상을 추상화 하여 클래스를 생성하고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객체화 하여 사용해보세요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85860"/>
            <a:ext cx="857256" cy="100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1285860"/>
            <a:ext cx="857256" cy="93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2" y="1285860"/>
            <a:ext cx="1143008" cy="92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714356"/>
            <a:ext cx="8449621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*Constructor (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객체가 클래스로 </a:t>
            </a:r>
            <a:r>
              <a:rPr lang="ko-KR" altLang="en-US" sz="1600" dirty="0" err="1" smtClean="0"/>
              <a:t>부터</a:t>
            </a:r>
            <a:r>
              <a:rPr lang="ko-KR" altLang="en-US" sz="1600" dirty="0" smtClean="0"/>
              <a:t> 생성될 때 기본적으로 가지고 있어야 할 값이나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실행되어야 할 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코드를 정의하는 </a:t>
            </a:r>
            <a:r>
              <a:rPr lang="en-US" altLang="ko-KR" sz="1600" dirty="0" smtClean="0"/>
              <a:t>method </a:t>
            </a:r>
            <a:r>
              <a:rPr lang="ko-KR" altLang="en-US" sz="1600" dirty="0" smtClean="0"/>
              <a:t>의 일종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직접 호출되지 않는다</a:t>
            </a:r>
            <a:r>
              <a:rPr lang="en-US" altLang="ko-KR" sz="1600" dirty="0" smtClean="0"/>
              <a:t>. ( new</a:t>
            </a:r>
            <a:r>
              <a:rPr lang="ko-KR" altLang="en-US" sz="1600" dirty="0" smtClean="0"/>
              <a:t>에 의해서만 호출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상속되지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클래스의 이름과 동일하게 만들어지고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대문자로 시작 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반환형이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this 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super</a:t>
            </a:r>
            <a:r>
              <a:rPr lang="ko-KR" altLang="en-US" sz="1600" dirty="0" smtClean="0"/>
              <a:t>를 사용하여 클래스내의 다른 </a:t>
            </a:r>
            <a:r>
              <a:rPr lang="ko-KR" altLang="en-US" sz="1600" dirty="0" err="1" smtClean="0"/>
              <a:t>생성자를</a:t>
            </a:r>
            <a:r>
              <a:rPr lang="ko-KR" altLang="en-US" sz="1600" dirty="0" smtClean="0"/>
              <a:t> 호출할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생성자는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Overload</a:t>
            </a:r>
            <a:r>
              <a:rPr lang="ko-KR" altLang="en-US" sz="1600" dirty="0" smtClean="0"/>
              <a:t>가 된다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객체 생성을 다양하게 할 수 있다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개발자가 </a:t>
            </a:r>
            <a:r>
              <a:rPr lang="ko-KR" altLang="en-US" sz="1600" dirty="0" err="1" smtClean="0"/>
              <a:t>생성자를</a:t>
            </a:r>
            <a:r>
              <a:rPr lang="ko-KR" altLang="en-US" sz="1600" dirty="0" smtClean="0"/>
              <a:t> 하나도 정의하지 않으면 </a:t>
            </a:r>
            <a:r>
              <a:rPr lang="en-US" altLang="ko-KR" sz="1600" dirty="0" smtClean="0"/>
              <a:t>compiler</a:t>
            </a:r>
            <a:r>
              <a:rPr lang="ko-KR" altLang="en-US" sz="1600" dirty="0" smtClean="0"/>
              <a:t>가 매개변수 없는 기본생성자</a:t>
            </a:r>
            <a:endParaRPr lang="en-US" altLang="ko-KR" sz="1600" dirty="0" smtClean="0"/>
          </a:p>
          <a:p>
            <a:r>
              <a:rPr lang="en-US" altLang="ko-KR" sz="1600" dirty="0" smtClean="0"/>
              <a:t>   ( default constructor )</a:t>
            </a:r>
            <a:r>
              <a:rPr lang="ko-KR" altLang="en-US" sz="1600" dirty="0" smtClean="0"/>
              <a:t>를 생성해준다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개발자가 </a:t>
            </a:r>
            <a:r>
              <a:rPr lang="ko-KR" altLang="en-US" sz="1600" dirty="0" err="1" smtClean="0"/>
              <a:t>생성자를</a:t>
            </a:r>
            <a:r>
              <a:rPr lang="ko-KR" altLang="en-US" sz="1600" dirty="0" smtClean="0"/>
              <a:t> 하나라도 정의하면 </a:t>
            </a:r>
            <a:r>
              <a:rPr lang="en-US" altLang="ko-KR" sz="1600" dirty="0" smtClean="0"/>
              <a:t>compiler</a:t>
            </a:r>
            <a:r>
              <a:rPr lang="ko-KR" altLang="en-US" sz="1600" dirty="0" smtClean="0"/>
              <a:t>는</a:t>
            </a:r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기본 </a:t>
            </a:r>
            <a:r>
              <a:rPr lang="ko-KR" altLang="en-US" sz="1600" dirty="0" err="1" smtClean="0"/>
              <a:t>생성자를</a:t>
            </a:r>
            <a:r>
              <a:rPr lang="ko-KR" altLang="en-US" sz="1600" dirty="0" smtClean="0"/>
              <a:t> 생성하지 않는다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접근지정자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,,,,, ){</a:t>
            </a:r>
          </a:p>
          <a:p>
            <a:r>
              <a:rPr lang="en-US" altLang="ko-KR" sz="1600" dirty="0" smtClean="0"/>
              <a:t>    //</a:t>
            </a:r>
            <a:r>
              <a:rPr lang="ko-KR" altLang="en-US" sz="1600" dirty="0" smtClean="0"/>
              <a:t>객체가 생성될 때 가지고 있어야 할 기본 값 설정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//</a:t>
            </a:r>
            <a:r>
              <a:rPr lang="ko-KR" altLang="en-US" sz="1600" dirty="0" smtClean="0"/>
              <a:t> 객체가 생성될 때 실행되어야 할 코드 정의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}</a:t>
            </a:r>
          </a:p>
          <a:p>
            <a:endParaRPr lang="ko-KR" altLang="en-US" sz="1600" dirty="0"/>
          </a:p>
        </p:txBody>
      </p:sp>
      <p:cxnSp>
        <p:nvCxnSpPr>
          <p:cNvPr id="4" name="직선 화살표 연결선 3"/>
          <p:cNvCxnSpPr/>
          <p:nvPr/>
        </p:nvCxnSpPr>
        <p:spPr>
          <a:xfrm rot="16200000" flipV="1">
            <a:off x="928662" y="4572008"/>
            <a:ext cx="78581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43042" y="5143512"/>
            <a:ext cx="75684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public       : </a:t>
            </a:r>
            <a:r>
              <a:rPr lang="ko-KR" altLang="en-US" sz="1400" dirty="0" smtClean="0"/>
              <a:t>클래스외부에서 객체 생성 가능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protected  : </a:t>
            </a:r>
            <a:r>
              <a:rPr lang="ko-KR" altLang="en-US" sz="1400" dirty="0" smtClean="0"/>
              <a:t>같은 패키지의 다른 클래스에서 객체생성 가능</a:t>
            </a:r>
            <a:r>
              <a:rPr lang="en-US" altLang="ko-KR" sz="1400" dirty="0" smtClean="0"/>
              <a:t>, </a:t>
            </a:r>
          </a:p>
          <a:p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패키지가 다르면 상속관계의 자식 클래스에서만 객체생성 가능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default     : </a:t>
            </a:r>
            <a:r>
              <a:rPr lang="ko-KR" altLang="en-US" sz="1400" dirty="0" smtClean="0"/>
              <a:t>같은 패키지의 다른 클래스에서 객체생성 가능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패키지가 다르면 객체생성 불가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private     : </a:t>
            </a:r>
            <a:r>
              <a:rPr lang="ko-KR" altLang="en-US" sz="1400" dirty="0" err="1" smtClean="0"/>
              <a:t>클래스안에서만</a:t>
            </a:r>
            <a:r>
              <a:rPr lang="ko-KR" altLang="en-US" sz="1400" dirty="0" smtClean="0"/>
              <a:t> 객체 생성 가능</a:t>
            </a:r>
            <a:r>
              <a:rPr lang="en-US" altLang="ko-KR" sz="1400" dirty="0" smtClean="0"/>
              <a:t>. ( singleton pattern</a:t>
            </a:r>
            <a:r>
              <a:rPr lang="ko-KR" altLang="en-US" sz="1400" dirty="0" smtClean="0"/>
              <a:t>을 적용하여 클래스를 생성 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5658921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*default constructor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클래스의 </a:t>
            </a:r>
            <a:r>
              <a:rPr lang="ko-KR" altLang="en-US" sz="1600" dirty="0" err="1" smtClean="0"/>
              <a:t>접근지정자와</a:t>
            </a:r>
            <a:r>
              <a:rPr lang="ko-KR" altLang="en-US" sz="1600" dirty="0" smtClean="0"/>
              <a:t> 동일한 </a:t>
            </a:r>
            <a:r>
              <a:rPr lang="ko-KR" altLang="en-US" sz="1600" dirty="0" err="1" smtClean="0"/>
              <a:t>접근지정자를</a:t>
            </a:r>
            <a:r>
              <a:rPr lang="ko-KR" altLang="en-US" sz="1600" dirty="0" smtClean="0"/>
              <a:t> 가진 </a:t>
            </a:r>
            <a:r>
              <a:rPr lang="ko-KR" altLang="en-US" sz="1600" dirty="0" err="1" smtClean="0"/>
              <a:t>생성자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class Test{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public</a:t>
            </a:r>
            <a:r>
              <a:rPr lang="en-US" altLang="ko-KR" sz="1600" dirty="0" smtClean="0"/>
              <a:t> class Test{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643042" y="142873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14612" y="1142984"/>
            <a:ext cx="99501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class Test{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b="1" dirty="0" smtClean="0"/>
              <a:t>Test(){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  }</a:t>
            </a:r>
            <a:endParaRPr lang="en-US" altLang="ko-KR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143108" y="300037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86050" y="2571744"/>
            <a:ext cx="15512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public class Test{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b="1" dirty="0" smtClean="0"/>
              <a:t>public Test(){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  }</a:t>
            </a:r>
            <a:endParaRPr lang="en-US" altLang="ko-KR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0800000">
            <a:off x="3571868" y="1571612"/>
            <a:ext cx="150019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5400000">
            <a:off x="4071934" y="1928802"/>
            <a:ext cx="1071570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2066" y="1643050"/>
            <a:ext cx="41889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Compile</a:t>
            </a:r>
            <a:r>
              <a:rPr lang="ko-KR" altLang="en-US" sz="1400" dirty="0" smtClean="0"/>
              <a:t>을 수행하면 </a:t>
            </a:r>
            <a:r>
              <a:rPr lang="en-US" altLang="ko-KR" sz="1400" dirty="0" smtClean="0"/>
              <a:t>compiler</a:t>
            </a:r>
            <a:r>
              <a:rPr lang="ko-KR" altLang="en-US" sz="1400" dirty="0" smtClean="0"/>
              <a:t>가 기본생성자를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생성해준다</a:t>
            </a:r>
            <a:r>
              <a:rPr lang="en-US" altLang="ko-KR" sz="1400" dirty="0" smtClean="0"/>
              <a:t>.</a:t>
            </a:r>
          </a:p>
          <a:p>
            <a:pPr>
              <a:buFont typeface="Symbol"/>
              <a:buChar char="Þ"/>
            </a:pPr>
            <a:r>
              <a:rPr lang="ko-KR" altLang="en-US" sz="1400" dirty="0" smtClean="0"/>
              <a:t>조건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클래스에 생성자가 하나도 정의되어 있지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</a:t>
            </a:r>
            <a:r>
              <a:rPr lang="ko-KR" altLang="en-US" sz="1400" dirty="0" smtClean="0"/>
              <a:t>않을 때</a:t>
            </a:r>
            <a:r>
              <a:rPr lang="en-US" altLang="ko-KR" sz="1400" dirty="0" smtClean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952</Words>
  <Application>Microsoft Office PowerPoint</Application>
  <PresentationFormat>화면 슬라이드 쇼(4:3)</PresentationFormat>
  <Paragraphs>218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96</cp:revision>
  <dcterms:created xsi:type="dcterms:W3CDTF">2024-07-26T00:48:27Z</dcterms:created>
  <dcterms:modified xsi:type="dcterms:W3CDTF">2024-07-29T08:50:01Z</dcterms:modified>
</cp:coreProperties>
</file>