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1.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omments/comment2.xml" ContentType="application/vnd.openxmlformats-officedocument.presentationml.comment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omments/comment3.xml" ContentType="application/vnd.openxmlformats-officedocument.presentationml.comment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comment4.xml" ContentType="application/vnd.openxmlformats-officedocument.presentationml.comments+xml"/>
  <Override PartName="/ppt/notesSlides/notesSlide35.xml" ContentType="application/vnd.openxmlformats-officedocument.presentationml.notesSlide+xml"/>
  <Override PartName="/ppt/comments/comment5.xml" ContentType="application/vnd.openxmlformats-officedocument.presentationml.comment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omments/comment6.xml" ContentType="application/vnd.openxmlformats-officedocument.presentationml.comments+xml"/>
  <Override PartName="/ppt/notesSlides/notesSlide41.xml" ContentType="application/vnd.openxmlformats-officedocument.presentationml.notesSlide+xml"/>
  <Override PartName="/ppt/comments/comment7.xml" ContentType="application/vnd.openxmlformats-officedocument.presentationml.comment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omments/comment8.xml" ContentType="application/vnd.openxmlformats-officedocument.presentationml.comments+xml"/>
  <Override PartName="/ppt/notesSlides/notesSlide44.xml" ContentType="application/vnd.openxmlformats-officedocument.presentationml.notesSlide+xml"/>
  <Override PartName="/ppt/comments/comment9.xml" ContentType="application/vnd.openxmlformats-officedocument.presentationml.comment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omments/comment10.xml" ContentType="application/vnd.openxmlformats-officedocument.presentationml.comments+xml"/>
  <Override PartName="/ppt/notesSlides/notesSlide47.xml" ContentType="application/vnd.openxmlformats-officedocument.presentationml.notesSlide+xml"/>
  <Override PartName="/ppt/comments/comment11.xml" ContentType="application/vnd.openxmlformats-officedocument.presentationml.comment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omments/comment12.xml" ContentType="application/vnd.openxmlformats-officedocument.presentationml.comments+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988" r:id="rId1"/>
  </p:sldMasterIdLst>
  <p:notesMasterIdLst>
    <p:notesMasterId r:id="rId59"/>
  </p:notesMasterIdLst>
  <p:sldIdLst>
    <p:sldId id="293" r:id="rId2"/>
    <p:sldId id="295" r:id="rId3"/>
    <p:sldId id="296" r:id="rId4"/>
    <p:sldId id="297" r:id="rId5"/>
    <p:sldId id="319" r:id="rId6"/>
    <p:sldId id="318" r:id="rId7"/>
    <p:sldId id="306" r:id="rId8"/>
    <p:sldId id="347" r:id="rId9"/>
    <p:sldId id="320" r:id="rId10"/>
    <p:sldId id="309" r:id="rId11"/>
    <p:sldId id="307" r:id="rId12"/>
    <p:sldId id="355" r:id="rId13"/>
    <p:sldId id="308" r:id="rId14"/>
    <p:sldId id="310" r:id="rId15"/>
    <p:sldId id="299" r:id="rId16"/>
    <p:sldId id="303" r:id="rId17"/>
    <p:sldId id="304" r:id="rId18"/>
    <p:sldId id="311" r:id="rId19"/>
    <p:sldId id="317" r:id="rId20"/>
    <p:sldId id="312" r:id="rId21"/>
    <p:sldId id="316" r:id="rId22"/>
    <p:sldId id="313" r:id="rId23"/>
    <p:sldId id="321" r:id="rId24"/>
    <p:sldId id="322" r:id="rId25"/>
    <p:sldId id="314" r:id="rId26"/>
    <p:sldId id="315" r:id="rId27"/>
    <p:sldId id="348" r:id="rId28"/>
    <p:sldId id="327" r:id="rId29"/>
    <p:sldId id="323" r:id="rId30"/>
    <p:sldId id="356" r:id="rId31"/>
    <p:sldId id="342" r:id="rId32"/>
    <p:sldId id="324" r:id="rId33"/>
    <p:sldId id="325" r:id="rId34"/>
    <p:sldId id="326" r:id="rId35"/>
    <p:sldId id="328" r:id="rId36"/>
    <p:sldId id="330" r:id="rId37"/>
    <p:sldId id="362" r:id="rId38"/>
    <p:sldId id="331" r:id="rId39"/>
    <p:sldId id="333" r:id="rId40"/>
    <p:sldId id="363" r:id="rId41"/>
    <p:sldId id="364" r:id="rId42"/>
    <p:sldId id="340" r:id="rId43"/>
    <p:sldId id="357" r:id="rId44"/>
    <p:sldId id="341" r:id="rId45"/>
    <p:sldId id="358" r:id="rId46"/>
    <p:sldId id="360" r:id="rId47"/>
    <p:sldId id="335" r:id="rId48"/>
    <p:sldId id="336" r:id="rId49"/>
    <p:sldId id="337" r:id="rId50"/>
    <p:sldId id="338" r:id="rId51"/>
    <p:sldId id="349" r:id="rId52"/>
    <p:sldId id="350" r:id="rId53"/>
    <p:sldId id="343" r:id="rId54"/>
    <p:sldId id="346" r:id="rId55"/>
    <p:sldId id="361" r:id="rId56"/>
    <p:sldId id="353" r:id="rId57"/>
    <p:sldId id="352" r:id="rId58"/>
  </p:sldIdLst>
  <p:sldSz cx="10080625" cy="7559675"/>
  <p:notesSz cx="7559675" cy="10691813"/>
  <p:defaultTextStyle>
    <a:defPPr>
      <a:defRPr lang="en-GB"/>
    </a:defPPr>
    <a:lvl1pPr algn="l" defTabSz="449263"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1pPr>
    <a:lvl2pPr marL="427038" indent="-215900" algn="l" defTabSz="449263"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2pPr>
    <a:lvl3pPr marL="642938" indent="-212725" algn="l" defTabSz="449263"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3pPr>
    <a:lvl4pPr marL="858838" indent="-212725" algn="l" defTabSz="449263"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4pPr>
    <a:lvl5pPr marL="1074738" indent="-214313" algn="l" defTabSz="449263" rtl="0" fontAlgn="base">
      <a:spcBef>
        <a:spcPct val="0"/>
      </a:spcBef>
      <a:spcAft>
        <a:spcPct val="0"/>
      </a:spcAft>
      <a:defRPr kern="1200">
        <a:solidFill>
          <a:schemeClr val="tx1"/>
        </a:solidFill>
        <a:latin typeface="Arial" charset="0"/>
        <a:ea typeface="Arial Unicode MS" pitchFamily="34" charset="-128"/>
        <a:cs typeface="Arial Unicode MS" pitchFamily="34" charset="-128"/>
      </a:defRPr>
    </a:lvl5pPr>
    <a:lvl6pPr marL="2286000" algn="l" defTabSz="914400" rtl="0" eaLnBrk="1" latinLnBrk="0" hangingPunct="1">
      <a:defRPr kern="1200">
        <a:solidFill>
          <a:schemeClr val="tx1"/>
        </a:solidFill>
        <a:latin typeface="Arial" charset="0"/>
        <a:ea typeface="Arial Unicode MS" pitchFamily="34" charset="-128"/>
        <a:cs typeface="Arial Unicode MS" pitchFamily="34" charset="-128"/>
      </a:defRPr>
    </a:lvl6pPr>
    <a:lvl7pPr marL="2743200" algn="l" defTabSz="914400" rtl="0" eaLnBrk="1" latinLnBrk="0" hangingPunct="1">
      <a:defRPr kern="1200">
        <a:solidFill>
          <a:schemeClr val="tx1"/>
        </a:solidFill>
        <a:latin typeface="Arial" charset="0"/>
        <a:ea typeface="Arial Unicode MS" pitchFamily="34" charset="-128"/>
        <a:cs typeface="Arial Unicode MS" pitchFamily="34" charset="-128"/>
      </a:defRPr>
    </a:lvl7pPr>
    <a:lvl8pPr marL="3200400" algn="l" defTabSz="914400" rtl="0" eaLnBrk="1" latinLnBrk="0" hangingPunct="1">
      <a:defRPr kern="1200">
        <a:solidFill>
          <a:schemeClr val="tx1"/>
        </a:solidFill>
        <a:latin typeface="Arial" charset="0"/>
        <a:ea typeface="Arial Unicode MS" pitchFamily="34" charset="-128"/>
        <a:cs typeface="Arial Unicode MS" pitchFamily="34" charset="-128"/>
      </a:defRPr>
    </a:lvl8pPr>
    <a:lvl9pPr marL="3657600" algn="l" defTabSz="914400" rtl="0" eaLnBrk="1" latinLnBrk="0" hangingPunct="1">
      <a:defRPr kern="1200">
        <a:solidFill>
          <a:schemeClr val="tx1"/>
        </a:solidFill>
        <a:latin typeface="Arial" charset="0"/>
        <a:ea typeface="Arial Unicode MS" pitchFamily="34" charset="-128"/>
        <a:cs typeface="Arial Unicode MS" pitchFamily="34" charset="-128"/>
      </a:defRPr>
    </a:lvl9pPr>
  </p:defaultTextStyle>
  <p:extLst>
    <p:ext uri="{EFAFB233-063F-42B5-8137-9DF3F51BA10A}">
      <p15:sldGuideLst xmlns:p15="http://schemas.microsoft.com/office/powerpoint/2012/main">
        <p15:guide id="1" orient="horz" pos="2161">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shnu" initials="w" lastIdx="4" clrIdx="0"/>
  <p:cmAuthor id="1" name="underdarkprime" initials="u"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800000"/>
    <a:srgbClr val="FFCC00"/>
    <a:srgbClr val="CC00CC"/>
    <a:srgbClr val="FF5050"/>
    <a:srgbClr val="FF9999"/>
    <a:srgbClr val="CCFF33"/>
    <a:srgbClr val="FF0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89" autoAdjust="0"/>
    <p:restoredTop sz="77614" autoAdjust="0"/>
  </p:normalViewPr>
  <p:slideViewPr>
    <p:cSldViewPr snapToGrid="0">
      <p:cViewPr>
        <p:scale>
          <a:sx n="100" d="100"/>
          <a:sy n="100" d="100"/>
        </p:scale>
        <p:origin x="728" y="-616"/>
      </p:cViewPr>
      <p:guideLst>
        <p:guide orient="horz" pos="2161"/>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commentAuthors" Target="commentAuthors.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07-02-22T10:53:32.295" idx="1">
    <p:pos x="130" y="754"/>
    <p:text>"choice" operators are rather subtle in CSP. It actually have three choice-like operators: the two mentioned in this slide, and the "|" operator. 
This :
   a-&gt;P  |  b-&gt;Q
is also an external choice. So this is just like the box operator. But a and b have to be distinct. 
In 
   a-&gt;P  []   a-&gt;Q 
(note the common initial action a) it actually degenerates to non-deterministic choice. It is equal to:
   a -&gt; (P  "cap" Q)</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07-02-22T14:02:18.852" idx="3">
    <p:pos x="3960" y="3566"/>
    <p:text>This does not imply that P *will* stop.
Only if for no action a, sa is a trace of P then this implies that P *will* stop after s (but of course this is a quite obvious conclusion).</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07-02-22T14:11:14.392" idx="4">
    <p:pos x="4865" y="3549"/>
    <p:text>That is to say that if (t,X) is a failure of P, then
   *  for any subset Y of X, (t,Y) is also a failure.
   *  for any prefix s of t, (s,Empty) is also a failure.</p:text>
  </p:cm>
</p:cmLst>
</file>

<file path=ppt/comments/comment12.xml><?xml version="1.0" encoding="utf-8"?>
<p:cmLst xmlns:a="http://schemas.openxmlformats.org/drawingml/2006/main" xmlns:r="http://schemas.openxmlformats.org/officeDocument/2006/relationships" xmlns:p="http://schemas.openxmlformats.org/presentationml/2006/main">
  <p:cm authorId="1" dt="2008-05-30T16:33:07.843" idx="4">
    <p:pos x="3109" y="1513"/>
    <p:text>Point out here that STOP is a unit/identity element of [], both in trace and failures semantics.
traces(P [] STOP) = traces(P) + traces(STOP)
                         = trace(P) + { &lt;&gt; }  = traces(P)
refusals(P [] STOP) = refusals(P) /\ refusals(STOP)
However, refusals(STOP) = all offers. So the intersection is just refusals(P).</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8-06-01T17:29:28.124" idx="7">
    <p:pos x="3292" y="2352"/>
    <p:text>If N is a non-deterministic finite state automata, we can convert it to a deterministic state automata M as follows. We will assume here that N has no tau steps, since we're just using the traces semantic anyway.
Let S be be the states of N, with so as initial state. 
The set of states of M is the power set of S. The initial state is {so}. 
In M there is a transition from state X to state Y with an event a iff there is a transition in N from some state x in X and to some state y in Y, by producing event a.
With the failures model, we have to set the refusals of K to be the union of the refusals of x and that of y.
Things are more complicated in the failures semantic, but we'll return to this later.
</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08-06-01T17:44:54.513" idx="8">
    <p:pos x="1345" y="4367"/>
    <p:text>Let S be the set of states of P, and T is that of Q. The 
set of states of P||Q is SxT.
The initial state of P||Q is (s0,t0) where s0 and t0 are the initial states of P and Q respectively.
There is a transition from (s1,t) to (s2,t) with an event a in aP/aQ, if P make this transition from s1 to s2. Similarly transition of the form (s,t1) to (s,t2).
There is a transition from (s1,t1) to (s2,t2) if there is an event a in aP and aQ such that P can make a transition from s1 to s2, and Q from t1 to t2, both doing the event a.
</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08-05-30T11:23:56.782" idx="2">
    <p:pos x="5790" y="790"/>
    <p:text>For a deterministic automaton M, notice that its state after producing a trace s is unique.</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08-05-30T11:23:56.782" idx="16">
    <p:pos x="5747" y="334"/>
    <p:text>For a deterministic automaton M, notice that its state after producing a trace s is unique.</p:text>
  </p:cm>
  <p:cm authorId="1" dt="2008-06-01T20:28:52.065" idx="17">
    <p:pos x="5766" y="629"/>
    <p:text>In the original presentation initials is defined in terms of process. That is, if P is a process:
   initials(P) is the set of initial events that P can produce.
Here we define similar notion, but for states.</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08-05-30T10:16:47.331" idx="1">
    <p:pos x="314" y="4137"/>
    <p:text>Example
P = a --&gt; x --&gt; STOP,  with aP={a,x}
Q = x  --&gt; STOP, with aQ = {x}
We expect P||Q to behave as a--&gt;x--&gt;STOP.
refusals P = {empty, {x})
refusals Q = {empty}
So, according to the law refusals(P||Q) = {empty,{x}}
This is consistent with our expectation.
  </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08-05-30T10:16:47.331" idx="12">
    <p:pos x="314" y="4137"/>
    <p:text>Example
P = a --&gt; x --&gt; STOP,  with aP={a,x}
Q = x  --&gt; STOP, with aQ = {x}
We expect P||Q to behave as a--&gt;x--&gt;STOP.
refusals P = {empty, {x})
refusals Q = {empty}
So, according to the law refusals(P||Q) = {empty,{x}}
This is consistent with our expectation.
  </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08-05-30T10:16:47.331" idx="13">
    <p:pos x="314" y="4137"/>
    <p:text>Example
P = a --&gt; x --&gt; STOP,  with aP={a,x}
Q = x  --&gt; STOP, with aQ = {x}
We expect P||Q to behave as a--&gt;x--&gt;STOP.
refusals P = {empty, {x})
refusals Q = {empty}
So, according to the law refusals(P||Q) = {empty,{x}}
This is consistent with our expectation.
  </p:text>
  </p:cm>
</p:cmLst>
</file>

<file path=ppt/comments/comment9.xml><?xml version="1.0" encoding="utf-8"?>
<p:cmLst xmlns:a="http://schemas.openxmlformats.org/drawingml/2006/main" xmlns:r="http://schemas.openxmlformats.org/officeDocument/2006/relationships" xmlns:p="http://schemas.openxmlformats.org/presentationml/2006/main">
  <p:cm authorId="1" dt="2008-05-30T10:16:47.331" idx="15">
    <p:pos x="314" y="4137"/>
    <p:text>Example
P = a --&gt; x --&gt; STOP,  with aP={a,x}
Q = x  --&gt; STOP, with aQ = {x}
We expect P||Q to behave as a--&gt;x--&gt;STOP.
refusals P = {empty, {x})
refusals Q = {empty}
So, according to the law refusals(P||Q) = {empty,{x}}
This is consistent with our expectation.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AutoShape 1"/>
          <p:cNvSpPr>
            <a:spLocks noChangeArrowheads="1"/>
          </p:cNvSpPr>
          <p:nvPr/>
        </p:nvSpPr>
        <p:spPr bwMode="auto">
          <a:xfrm>
            <a:off x="0" y="0"/>
            <a:ext cx="7559675" cy="10691813"/>
          </a:xfrm>
          <a:prstGeom prst="roundRect">
            <a:avLst>
              <a:gd name="adj" fmla="val 19"/>
            </a:avLst>
          </a:prstGeom>
          <a:solidFill>
            <a:srgbClr val="FFFFFF"/>
          </a:solidFill>
          <a:ln w="9360">
            <a:noFill/>
            <a:miter lim="800000"/>
            <a:headEnd/>
            <a:tailEnd/>
          </a:ln>
          <a:effectLst/>
        </p:spPr>
        <p:txBody>
          <a:bodyPr wrap="none" anchor="ctr"/>
          <a:lstStyle/>
          <a:p>
            <a:pPr>
              <a:defRPr/>
            </a:pPr>
            <a:endParaRPr lang="nl-NL"/>
          </a:p>
        </p:txBody>
      </p:sp>
      <p:sp>
        <p:nvSpPr>
          <p:cNvPr id="2050" name="AutoShape 2"/>
          <p:cNvSpPr>
            <a:spLocks noChangeArrowheads="1"/>
          </p:cNvSpPr>
          <p:nvPr/>
        </p:nvSpPr>
        <p:spPr bwMode="auto">
          <a:xfrm>
            <a:off x="0" y="0"/>
            <a:ext cx="7559675" cy="10691813"/>
          </a:xfrm>
          <a:prstGeom prst="roundRect">
            <a:avLst>
              <a:gd name="adj" fmla="val 19"/>
            </a:avLst>
          </a:prstGeom>
          <a:solidFill>
            <a:srgbClr val="FFFFFF"/>
          </a:solidFill>
          <a:ln w="9525">
            <a:noFill/>
            <a:round/>
            <a:headEnd/>
            <a:tailEnd/>
          </a:ln>
          <a:effectLst/>
        </p:spPr>
        <p:txBody>
          <a:bodyPr wrap="none" anchor="ctr"/>
          <a:lstStyle/>
          <a:p>
            <a:pPr>
              <a:defRPr/>
            </a:pPr>
            <a:endParaRPr lang="nl-NL"/>
          </a:p>
        </p:txBody>
      </p:sp>
      <p:sp>
        <p:nvSpPr>
          <p:cNvPr id="2051" name="AutoShape 3"/>
          <p:cNvSpPr>
            <a:spLocks noChangeArrowheads="1"/>
          </p:cNvSpPr>
          <p:nvPr/>
        </p:nvSpPr>
        <p:spPr bwMode="auto">
          <a:xfrm>
            <a:off x="0" y="0"/>
            <a:ext cx="7559675" cy="10691813"/>
          </a:xfrm>
          <a:prstGeom prst="roundRect">
            <a:avLst>
              <a:gd name="adj" fmla="val 19"/>
            </a:avLst>
          </a:prstGeom>
          <a:solidFill>
            <a:srgbClr val="FFFFFF"/>
          </a:solidFill>
          <a:ln w="9525">
            <a:noFill/>
            <a:round/>
            <a:headEnd/>
            <a:tailEnd/>
          </a:ln>
          <a:effectLst/>
        </p:spPr>
        <p:txBody>
          <a:bodyPr wrap="none" anchor="ctr"/>
          <a:lstStyle/>
          <a:p>
            <a:pPr>
              <a:defRPr/>
            </a:pPr>
            <a:endParaRPr lang="nl-NL"/>
          </a:p>
        </p:txBody>
      </p:sp>
      <p:sp>
        <p:nvSpPr>
          <p:cNvPr id="67589" name="Rectangle 4"/>
          <p:cNvSpPr>
            <a:spLocks noGrp="1" noRot="1" noChangeAspect="1" noChangeArrowheads="1"/>
          </p:cNvSpPr>
          <p:nvPr>
            <p:ph type="sldImg"/>
          </p:nvPr>
        </p:nvSpPr>
        <p:spPr bwMode="auto">
          <a:xfrm>
            <a:off x="1106488" y="812800"/>
            <a:ext cx="5338762" cy="4005263"/>
          </a:xfrm>
          <a:prstGeom prst="rect">
            <a:avLst/>
          </a:prstGeom>
          <a:noFill/>
          <a:ln w="9525">
            <a:noFill/>
            <a:round/>
            <a:headEnd/>
            <a:tailEnd/>
          </a:ln>
        </p:spPr>
      </p:sp>
      <p:sp>
        <p:nvSpPr>
          <p:cNvPr id="2053" name="Rectangle 5"/>
          <p:cNvSpPr>
            <a:spLocks noGrp="1" noChangeArrowheads="1"/>
          </p:cNvSpPr>
          <p:nvPr>
            <p:ph type="body"/>
          </p:nvPr>
        </p:nvSpPr>
        <p:spPr bwMode="auto">
          <a:xfrm>
            <a:off x="755650" y="5078413"/>
            <a:ext cx="6042025" cy="48053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smtClean="0"/>
          </a:p>
        </p:txBody>
      </p:sp>
      <p:sp>
        <p:nvSpPr>
          <p:cNvPr id="2054" name="Rectangle 6"/>
          <p:cNvSpPr>
            <a:spLocks noGrp="1" noChangeArrowheads="1"/>
          </p:cNvSpPr>
          <p:nvPr>
            <p:ph type="hdr"/>
          </p:nvPr>
        </p:nvSpPr>
        <p:spPr bwMode="auto">
          <a:xfrm>
            <a:off x="0" y="0"/>
            <a:ext cx="3275013"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hangingPunct="0">
              <a:lnSpc>
                <a:spcPct val="90000"/>
              </a:lnSpc>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8" charset="0"/>
              </a:defRPr>
            </a:lvl1pPr>
          </a:lstStyle>
          <a:p>
            <a:pPr>
              <a:defRPr/>
            </a:pPr>
            <a:endParaRPr lang="en-GB"/>
          </a:p>
        </p:txBody>
      </p:sp>
      <p:sp>
        <p:nvSpPr>
          <p:cNvPr id="2055" name="Rectangle 7"/>
          <p:cNvSpPr>
            <a:spLocks noGrp="1" noChangeArrowheads="1"/>
          </p:cNvSpPr>
          <p:nvPr>
            <p:ph type="dt"/>
          </p:nvPr>
        </p:nvSpPr>
        <p:spPr bwMode="auto">
          <a:xfrm>
            <a:off x="4278313" y="0"/>
            <a:ext cx="3275012" cy="5334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hangingPunct="0">
              <a:lnSpc>
                <a:spcPct val="90000"/>
              </a:lnSpc>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8" charset="0"/>
              </a:defRPr>
            </a:lvl1pPr>
          </a:lstStyle>
          <a:p>
            <a:pPr>
              <a:defRPr/>
            </a:pPr>
            <a:endParaRPr lang="en-GB"/>
          </a:p>
        </p:txBody>
      </p:sp>
      <p:sp>
        <p:nvSpPr>
          <p:cNvPr id="2056" name="Rectangle 8"/>
          <p:cNvSpPr>
            <a:spLocks noGrp="1" noChangeArrowheads="1"/>
          </p:cNvSpPr>
          <p:nvPr>
            <p:ph type="ftr"/>
          </p:nvPr>
        </p:nvSpPr>
        <p:spPr bwMode="auto">
          <a:xfrm>
            <a:off x="0" y="10156825"/>
            <a:ext cx="3275013"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hangingPunct="0">
              <a:lnSpc>
                <a:spcPct val="90000"/>
              </a:lnSpc>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8" charset="0"/>
              </a:defRPr>
            </a:lvl1pPr>
          </a:lstStyle>
          <a:p>
            <a:pPr>
              <a:defRPr/>
            </a:pPr>
            <a:endParaRPr lang="en-GB"/>
          </a:p>
        </p:txBody>
      </p:sp>
      <p:sp>
        <p:nvSpPr>
          <p:cNvPr id="2057" name="Rectangle 9"/>
          <p:cNvSpPr>
            <a:spLocks noGrp="1" noChangeArrowheads="1"/>
          </p:cNvSpPr>
          <p:nvPr>
            <p:ph type="sldNum"/>
          </p:nvPr>
        </p:nvSpPr>
        <p:spPr bwMode="auto">
          <a:xfrm>
            <a:off x="4278313" y="10156825"/>
            <a:ext cx="3275012" cy="5334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hangingPunct="0">
              <a:lnSpc>
                <a:spcPct val="90000"/>
              </a:lnSpc>
              <a:buClr>
                <a:srgbClr val="000000"/>
              </a:buClr>
              <a:buSzPct val="45000"/>
              <a:buFont typeface="StarSymbol"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latin typeface="Times New Roman" pitchFamily="18" charset="0"/>
              </a:defRPr>
            </a:lvl1pPr>
          </a:lstStyle>
          <a:p>
            <a:pPr>
              <a:defRPr/>
            </a:pPr>
            <a:fld id="{78822669-3356-48AC-9CFC-C4EB7865A880}" type="slidenum">
              <a:rPr lang="en-GB"/>
              <a:pPr>
                <a:defRPr/>
              </a:pPr>
              <a:t>‹#›</a:t>
            </a:fld>
            <a:endParaRPr lang="en-GB"/>
          </a:p>
        </p:txBody>
      </p:sp>
    </p:spTree>
    <p:extLst>
      <p:ext uri="{BB962C8B-B14F-4D97-AF65-F5344CB8AC3E}">
        <p14:creationId xmlns:p14="http://schemas.microsoft.com/office/powerpoint/2010/main" val="2054939919"/>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jdelijke aanduiding voor dia-afbeelding 1"/>
          <p:cNvSpPr>
            <a:spLocks noGrp="1" noRot="1" noChangeAspect="1" noTextEdit="1"/>
          </p:cNvSpPr>
          <p:nvPr>
            <p:ph type="sldImg"/>
          </p:nvPr>
        </p:nvSpPr>
        <p:spPr/>
      </p:sp>
      <p:sp>
        <p:nvSpPr>
          <p:cNvPr id="68611" name="Tijdelijke aanduiding voor notities 2"/>
          <p:cNvSpPr>
            <a:spLocks noGrp="1"/>
          </p:cNvSpPr>
          <p:nvPr>
            <p:ph type="body" idx="1"/>
          </p:nvPr>
        </p:nvSpPr>
        <p:spPr>
          <a:noFill/>
          <a:ln/>
        </p:spPr>
        <p:txBody>
          <a:bodyPr/>
          <a:lstStyle/>
          <a:p>
            <a:endParaRPr lang="nl-NL" smtClean="0"/>
          </a:p>
        </p:txBody>
      </p:sp>
      <p:sp>
        <p:nvSpPr>
          <p:cNvPr id="68612" name="Tijdelijke aanduiding voor dianummer 3"/>
          <p:cNvSpPr>
            <a:spLocks noGrp="1"/>
          </p:cNvSpPr>
          <p:nvPr>
            <p:ph type="sldNum" sz="quarter"/>
          </p:nvPr>
        </p:nvSpPr>
        <p:spPr>
          <a:noFill/>
        </p:spPr>
        <p:txBody>
          <a:bodyPr/>
          <a:lstStyle/>
          <a:p>
            <a:fld id="{5EA81A5B-609B-42E0-B9FE-C9EEE6478B2B}" type="slidenum">
              <a:rPr lang="en-GB" smtClean="0"/>
              <a:pPr/>
              <a:t>1</a:t>
            </a:fld>
            <a:endParaRPr lang="en-GB" smtClean="0"/>
          </a:p>
        </p:txBody>
      </p:sp>
    </p:spTree>
    <p:extLst>
      <p:ext uri="{BB962C8B-B14F-4D97-AF65-F5344CB8AC3E}">
        <p14:creationId xmlns:p14="http://schemas.microsoft.com/office/powerpoint/2010/main" val="1543207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p:nvPr>
        </p:nvSpPr>
        <p:spPr>
          <a:noFill/>
        </p:spPr>
        <p:txBody>
          <a:bodyPr/>
          <a:lstStyle/>
          <a:p>
            <a:fld id="{A509CC78-057B-42B3-BDCE-7AB36FB792DD}" type="slidenum">
              <a:rPr lang="en-US" smtClean="0"/>
              <a:pPr/>
              <a:t>11</a:t>
            </a:fld>
            <a:endParaRPr lang="en-US" smtClean="0"/>
          </a:p>
        </p:txBody>
      </p:sp>
      <p:sp>
        <p:nvSpPr>
          <p:cNvPr id="77827" name="Rectangle 2"/>
          <p:cNvSpPr>
            <a:spLocks noGrp="1" noRot="1" noChangeAspect="1" noChangeArrowheads="1" noTextEdit="1"/>
          </p:cNvSpPr>
          <p:nvPr>
            <p:ph type="sldImg"/>
          </p:nvPr>
        </p:nvSpPr>
        <p:spPr/>
      </p:sp>
      <p:sp>
        <p:nvSpPr>
          <p:cNvPr id="77828"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878016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jdelijke aanduiding voor dia-afbeelding 1"/>
          <p:cNvSpPr>
            <a:spLocks noGrp="1" noRot="1" noChangeAspect="1" noTextEdit="1"/>
          </p:cNvSpPr>
          <p:nvPr>
            <p:ph type="sldImg"/>
          </p:nvPr>
        </p:nvSpPr>
        <p:spPr/>
      </p:sp>
      <p:sp>
        <p:nvSpPr>
          <p:cNvPr id="78851" name="Tijdelijke aanduiding voor notities 2"/>
          <p:cNvSpPr>
            <a:spLocks noGrp="1"/>
          </p:cNvSpPr>
          <p:nvPr>
            <p:ph type="body" idx="1"/>
          </p:nvPr>
        </p:nvSpPr>
        <p:spPr>
          <a:noFill/>
          <a:ln/>
        </p:spPr>
        <p:txBody>
          <a:bodyPr/>
          <a:lstStyle/>
          <a:p>
            <a:endParaRPr lang="nl-NL" smtClean="0"/>
          </a:p>
        </p:txBody>
      </p:sp>
      <p:sp>
        <p:nvSpPr>
          <p:cNvPr id="78852" name="Tijdelijke aanduiding voor dianummer 3"/>
          <p:cNvSpPr>
            <a:spLocks noGrp="1"/>
          </p:cNvSpPr>
          <p:nvPr>
            <p:ph type="sldNum" sz="quarter"/>
          </p:nvPr>
        </p:nvSpPr>
        <p:spPr>
          <a:noFill/>
        </p:spPr>
        <p:txBody>
          <a:bodyPr/>
          <a:lstStyle/>
          <a:p>
            <a:fld id="{DC7FDBA6-9366-4685-9F1E-E03902FADDCA}" type="slidenum">
              <a:rPr lang="en-GB" smtClean="0"/>
              <a:pPr/>
              <a:t>12</a:t>
            </a:fld>
            <a:endParaRPr lang="en-GB" smtClean="0"/>
          </a:p>
        </p:txBody>
      </p:sp>
    </p:spTree>
    <p:extLst>
      <p:ext uri="{BB962C8B-B14F-4D97-AF65-F5344CB8AC3E}">
        <p14:creationId xmlns:p14="http://schemas.microsoft.com/office/powerpoint/2010/main" val="114554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p:nvPr>
        </p:nvSpPr>
        <p:spPr>
          <a:noFill/>
        </p:spPr>
        <p:txBody>
          <a:bodyPr/>
          <a:lstStyle/>
          <a:p>
            <a:fld id="{C7376BF3-7019-49F8-B0AE-1546D2CDF7E4}" type="slidenum">
              <a:rPr lang="en-US" smtClean="0"/>
              <a:pPr/>
              <a:t>13</a:t>
            </a:fld>
            <a:endParaRPr lang="en-US" smtClean="0"/>
          </a:p>
        </p:txBody>
      </p:sp>
      <p:sp>
        <p:nvSpPr>
          <p:cNvPr id="79875" name="Rectangle 2"/>
          <p:cNvSpPr>
            <a:spLocks noGrp="1" noRot="1" noChangeAspect="1" noChangeArrowheads="1" noTextEdit="1"/>
          </p:cNvSpPr>
          <p:nvPr>
            <p:ph type="sldImg"/>
          </p:nvPr>
        </p:nvSpPr>
        <p:spPr/>
      </p:sp>
      <p:sp>
        <p:nvSpPr>
          <p:cNvPr id="79876" name="Rectangle 3"/>
          <p:cNvSpPr>
            <a:spLocks noGrp="1" noChangeArrowheads="1"/>
          </p:cNvSpPr>
          <p:nvPr>
            <p:ph type="body" idx="1"/>
          </p:nvPr>
        </p:nvSpPr>
        <p:spPr>
          <a:noFill/>
          <a:ln/>
        </p:spPr>
        <p:txBody>
          <a:bodyPr/>
          <a:lstStyle/>
          <a:p>
            <a:endParaRPr lang="nl-NL" dirty="0" smtClean="0"/>
          </a:p>
        </p:txBody>
      </p:sp>
    </p:spTree>
    <p:extLst>
      <p:ext uri="{BB962C8B-B14F-4D97-AF65-F5344CB8AC3E}">
        <p14:creationId xmlns:p14="http://schemas.microsoft.com/office/powerpoint/2010/main" val="1169511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p:nvPr>
        </p:nvSpPr>
        <p:spPr>
          <a:noFill/>
        </p:spPr>
        <p:txBody>
          <a:bodyPr/>
          <a:lstStyle/>
          <a:p>
            <a:fld id="{20E40865-9B93-4950-9558-C74114F1A9E6}" type="slidenum">
              <a:rPr lang="en-US" smtClean="0"/>
              <a:pPr/>
              <a:t>14</a:t>
            </a:fld>
            <a:endParaRPr lang="en-US" smtClean="0"/>
          </a:p>
        </p:txBody>
      </p:sp>
      <p:sp>
        <p:nvSpPr>
          <p:cNvPr id="80899" name="Rectangle 2"/>
          <p:cNvSpPr>
            <a:spLocks noGrp="1" noRot="1" noChangeAspect="1" noChangeArrowheads="1" noTextEdit="1"/>
          </p:cNvSpPr>
          <p:nvPr>
            <p:ph type="sldImg"/>
          </p:nvPr>
        </p:nvSpPr>
        <p:spPr/>
      </p:sp>
      <p:sp>
        <p:nvSpPr>
          <p:cNvPr id="80900"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4947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jdelijke aanduiding voor dia-afbeelding 1"/>
          <p:cNvSpPr>
            <a:spLocks noGrp="1" noRot="1" noChangeAspect="1" noTextEdit="1"/>
          </p:cNvSpPr>
          <p:nvPr>
            <p:ph type="sldImg"/>
          </p:nvPr>
        </p:nvSpPr>
        <p:spPr/>
      </p:sp>
      <p:sp>
        <p:nvSpPr>
          <p:cNvPr id="81923" name="Tijdelijke aanduiding voor notities 2"/>
          <p:cNvSpPr>
            <a:spLocks noGrp="1"/>
          </p:cNvSpPr>
          <p:nvPr>
            <p:ph type="body" idx="1"/>
          </p:nvPr>
        </p:nvSpPr>
        <p:spPr>
          <a:noFill/>
          <a:ln/>
        </p:spPr>
        <p:txBody>
          <a:bodyPr/>
          <a:lstStyle/>
          <a:p>
            <a:endParaRPr lang="nl-NL" smtClean="0"/>
          </a:p>
        </p:txBody>
      </p:sp>
      <p:sp>
        <p:nvSpPr>
          <p:cNvPr id="81924" name="Tijdelijke aanduiding voor dianummer 3"/>
          <p:cNvSpPr>
            <a:spLocks noGrp="1"/>
          </p:cNvSpPr>
          <p:nvPr>
            <p:ph type="sldNum" sz="quarter"/>
          </p:nvPr>
        </p:nvSpPr>
        <p:spPr>
          <a:noFill/>
        </p:spPr>
        <p:txBody>
          <a:bodyPr/>
          <a:lstStyle/>
          <a:p>
            <a:fld id="{DE98FA1D-87D4-47B4-AB76-1E7418A44431}" type="slidenum">
              <a:rPr lang="en-GB" smtClean="0"/>
              <a:pPr/>
              <a:t>15</a:t>
            </a:fld>
            <a:endParaRPr lang="en-GB" smtClean="0"/>
          </a:p>
        </p:txBody>
      </p:sp>
    </p:spTree>
    <p:extLst>
      <p:ext uri="{BB962C8B-B14F-4D97-AF65-F5344CB8AC3E}">
        <p14:creationId xmlns:p14="http://schemas.microsoft.com/office/powerpoint/2010/main" val="2121722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p:nvPr>
        </p:nvSpPr>
        <p:spPr>
          <a:noFill/>
        </p:spPr>
        <p:txBody>
          <a:bodyPr/>
          <a:lstStyle/>
          <a:p>
            <a:fld id="{1E5A27B4-F8F4-4A4C-905D-C4DDA4210459}" type="slidenum">
              <a:rPr lang="en-US" smtClean="0"/>
              <a:pPr/>
              <a:t>16</a:t>
            </a:fld>
            <a:endParaRPr lang="en-US" smtClean="0"/>
          </a:p>
        </p:txBody>
      </p:sp>
      <p:sp>
        <p:nvSpPr>
          <p:cNvPr id="82947" name="Rectangle 2"/>
          <p:cNvSpPr>
            <a:spLocks noGrp="1" noRot="1" noChangeAspect="1" noChangeArrowheads="1" noTextEdit="1"/>
          </p:cNvSpPr>
          <p:nvPr>
            <p:ph type="sldImg"/>
          </p:nvPr>
        </p:nvSpPr>
        <p:spPr/>
      </p:sp>
      <p:sp>
        <p:nvSpPr>
          <p:cNvPr id="82948"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829880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p:nvPr>
        </p:nvSpPr>
        <p:spPr>
          <a:noFill/>
        </p:spPr>
        <p:txBody>
          <a:bodyPr/>
          <a:lstStyle/>
          <a:p>
            <a:fld id="{7876BFA3-7EE3-44A3-B088-8B45A2CECC89}" type="slidenum">
              <a:rPr lang="en-US" smtClean="0"/>
              <a:pPr/>
              <a:t>17</a:t>
            </a:fld>
            <a:endParaRPr lang="en-US" smtClean="0"/>
          </a:p>
        </p:txBody>
      </p:sp>
      <p:sp>
        <p:nvSpPr>
          <p:cNvPr id="83971" name="Rectangle 2"/>
          <p:cNvSpPr>
            <a:spLocks noGrp="1" noRot="1" noChangeAspect="1" noChangeArrowheads="1" noTextEdit="1"/>
          </p:cNvSpPr>
          <p:nvPr>
            <p:ph type="sldImg"/>
          </p:nvPr>
        </p:nvSpPr>
        <p:spPr/>
      </p:sp>
      <p:sp>
        <p:nvSpPr>
          <p:cNvPr id="83972"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2045667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p:nvPr>
        </p:nvSpPr>
        <p:spPr>
          <a:noFill/>
        </p:spPr>
        <p:txBody>
          <a:bodyPr/>
          <a:lstStyle/>
          <a:p>
            <a:fld id="{F0738B03-B478-4ABE-A0F5-9DBFF33CC3FA}" type="slidenum">
              <a:rPr lang="en-US" smtClean="0"/>
              <a:pPr/>
              <a:t>18</a:t>
            </a:fld>
            <a:endParaRPr lang="en-US" smtClean="0"/>
          </a:p>
        </p:txBody>
      </p:sp>
      <p:sp>
        <p:nvSpPr>
          <p:cNvPr id="84995" name="Rectangle 2"/>
          <p:cNvSpPr>
            <a:spLocks noGrp="1" noRot="1" noChangeAspect="1" noChangeArrowheads="1" noTextEdit="1"/>
          </p:cNvSpPr>
          <p:nvPr>
            <p:ph type="sldImg"/>
          </p:nvPr>
        </p:nvSpPr>
        <p:spPr/>
      </p:sp>
      <p:sp>
        <p:nvSpPr>
          <p:cNvPr id="84996"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3203663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jdelijke aanduiding voor dia-afbeelding 1"/>
          <p:cNvSpPr>
            <a:spLocks noGrp="1" noRot="1" noChangeAspect="1" noTextEdit="1"/>
          </p:cNvSpPr>
          <p:nvPr>
            <p:ph type="sldImg"/>
          </p:nvPr>
        </p:nvSpPr>
        <p:spPr/>
      </p:sp>
      <p:sp>
        <p:nvSpPr>
          <p:cNvPr id="86019" name="Tijdelijke aanduiding voor notities 2"/>
          <p:cNvSpPr>
            <a:spLocks noGrp="1"/>
          </p:cNvSpPr>
          <p:nvPr>
            <p:ph type="body" idx="1"/>
          </p:nvPr>
        </p:nvSpPr>
        <p:spPr>
          <a:noFill/>
          <a:ln/>
        </p:spPr>
        <p:txBody>
          <a:bodyPr/>
          <a:lstStyle/>
          <a:p>
            <a:endParaRPr lang="nl-NL" smtClean="0"/>
          </a:p>
        </p:txBody>
      </p:sp>
      <p:sp>
        <p:nvSpPr>
          <p:cNvPr id="86020" name="Tijdelijke aanduiding voor dianummer 3"/>
          <p:cNvSpPr>
            <a:spLocks noGrp="1"/>
          </p:cNvSpPr>
          <p:nvPr>
            <p:ph type="sldNum" sz="quarter"/>
          </p:nvPr>
        </p:nvSpPr>
        <p:spPr>
          <a:noFill/>
        </p:spPr>
        <p:txBody>
          <a:bodyPr/>
          <a:lstStyle/>
          <a:p>
            <a:fld id="{2E341D93-A39E-47E9-9D76-93F30C9C000F}" type="slidenum">
              <a:rPr lang="en-GB" smtClean="0"/>
              <a:pPr/>
              <a:t>19</a:t>
            </a:fld>
            <a:endParaRPr lang="en-GB" smtClean="0"/>
          </a:p>
        </p:txBody>
      </p:sp>
    </p:spTree>
    <p:extLst>
      <p:ext uri="{BB962C8B-B14F-4D97-AF65-F5344CB8AC3E}">
        <p14:creationId xmlns:p14="http://schemas.microsoft.com/office/powerpoint/2010/main" val="656262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p:nvPr>
        </p:nvSpPr>
        <p:spPr>
          <a:noFill/>
        </p:spPr>
        <p:txBody>
          <a:bodyPr/>
          <a:lstStyle/>
          <a:p>
            <a:fld id="{36F1162E-9BA0-43D7-94A4-D8749F38925A}" type="slidenum">
              <a:rPr lang="en-US" smtClean="0"/>
              <a:pPr/>
              <a:t>20</a:t>
            </a:fld>
            <a:endParaRPr lang="en-US" smtClean="0"/>
          </a:p>
        </p:txBody>
      </p:sp>
      <p:sp>
        <p:nvSpPr>
          <p:cNvPr id="87043" name="Rectangle 2"/>
          <p:cNvSpPr>
            <a:spLocks noGrp="1" noRot="1" noChangeAspect="1" noChangeArrowheads="1" noTextEdit="1"/>
          </p:cNvSpPr>
          <p:nvPr>
            <p:ph type="sldImg"/>
          </p:nvPr>
        </p:nvSpPr>
        <p:spPr/>
      </p:sp>
      <p:sp>
        <p:nvSpPr>
          <p:cNvPr id="87044"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326784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jdelijke aanduiding voor dia-afbeelding 1"/>
          <p:cNvSpPr>
            <a:spLocks noGrp="1" noRot="1" noChangeAspect="1" noTextEdit="1"/>
          </p:cNvSpPr>
          <p:nvPr>
            <p:ph type="sldImg"/>
          </p:nvPr>
        </p:nvSpPr>
        <p:spPr/>
      </p:sp>
      <p:sp>
        <p:nvSpPr>
          <p:cNvPr id="69635" name="Tijdelijke aanduiding voor notities 2"/>
          <p:cNvSpPr>
            <a:spLocks noGrp="1"/>
          </p:cNvSpPr>
          <p:nvPr>
            <p:ph type="body" idx="1"/>
          </p:nvPr>
        </p:nvSpPr>
        <p:spPr>
          <a:noFill/>
          <a:ln/>
        </p:spPr>
        <p:txBody>
          <a:bodyPr/>
          <a:lstStyle/>
          <a:p>
            <a:endParaRPr lang="nl-NL" smtClean="0"/>
          </a:p>
        </p:txBody>
      </p:sp>
      <p:sp>
        <p:nvSpPr>
          <p:cNvPr id="69636" name="Tijdelijke aanduiding voor dianummer 3"/>
          <p:cNvSpPr>
            <a:spLocks noGrp="1"/>
          </p:cNvSpPr>
          <p:nvPr>
            <p:ph type="sldNum" sz="quarter"/>
          </p:nvPr>
        </p:nvSpPr>
        <p:spPr>
          <a:noFill/>
        </p:spPr>
        <p:txBody>
          <a:bodyPr/>
          <a:lstStyle/>
          <a:p>
            <a:fld id="{2FB590D7-ECD3-4AFB-8532-D64CD742ADF0}" type="slidenum">
              <a:rPr lang="en-GB" smtClean="0"/>
              <a:pPr/>
              <a:t>2</a:t>
            </a:fld>
            <a:endParaRPr lang="en-GB" smtClean="0"/>
          </a:p>
        </p:txBody>
      </p:sp>
    </p:spTree>
    <p:extLst>
      <p:ext uri="{BB962C8B-B14F-4D97-AF65-F5344CB8AC3E}">
        <p14:creationId xmlns:p14="http://schemas.microsoft.com/office/powerpoint/2010/main" val="15297754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p:nvPr>
        </p:nvSpPr>
        <p:spPr>
          <a:noFill/>
        </p:spPr>
        <p:txBody>
          <a:bodyPr/>
          <a:lstStyle/>
          <a:p>
            <a:fld id="{BA78EE44-9E8F-4672-A286-0859C3BE5E75}" type="slidenum">
              <a:rPr lang="en-US" smtClean="0"/>
              <a:pPr/>
              <a:t>21</a:t>
            </a:fld>
            <a:endParaRPr lang="en-US" smtClean="0"/>
          </a:p>
        </p:txBody>
      </p:sp>
      <p:sp>
        <p:nvSpPr>
          <p:cNvPr id="88067" name="Rectangle 2"/>
          <p:cNvSpPr>
            <a:spLocks noGrp="1" noRot="1" noChangeAspect="1" noChangeArrowheads="1" noTextEdit="1"/>
          </p:cNvSpPr>
          <p:nvPr>
            <p:ph type="sldImg"/>
          </p:nvPr>
        </p:nvSpPr>
        <p:spPr/>
      </p:sp>
      <p:sp>
        <p:nvSpPr>
          <p:cNvPr id="88068"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150969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p:nvPr>
        </p:nvSpPr>
        <p:spPr>
          <a:noFill/>
        </p:spPr>
        <p:txBody>
          <a:bodyPr/>
          <a:lstStyle/>
          <a:p>
            <a:fld id="{632D7341-0203-4E3F-82AD-EC3752360295}" type="slidenum">
              <a:rPr lang="en-US" smtClean="0"/>
              <a:pPr/>
              <a:t>22</a:t>
            </a:fld>
            <a:endParaRPr lang="en-US" smtClean="0"/>
          </a:p>
        </p:txBody>
      </p:sp>
      <p:sp>
        <p:nvSpPr>
          <p:cNvPr id="89091" name="Rectangle 2"/>
          <p:cNvSpPr>
            <a:spLocks noGrp="1" noRot="1" noChangeAspect="1" noChangeArrowheads="1" noTextEdit="1"/>
          </p:cNvSpPr>
          <p:nvPr>
            <p:ph type="sldImg"/>
          </p:nvPr>
        </p:nvSpPr>
        <p:spPr/>
      </p:sp>
      <p:sp>
        <p:nvSpPr>
          <p:cNvPr id="89092"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953110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p:nvPr>
        </p:nvSpPr>
        <p:spPr>
          <a:noFill/>
        </p:spPr>
        <p:txBody>
          <a:bodyPr/>
          <a:lstStyle/>
          <a:p>
            <a:fld id="{8B7BEEB7-AA2D-49E1-8042-05A5B8547E62}" type="slidenum">
              <a:rPr lang="en-US" smtClean="0"/>
              <a:pPr/>
              <a:t>23</a:t>
            </a:fld>
            <a:endParaRPr lang="en-US" smtClean="0"/>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6430493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jdelijke aanduiding voor dia-afbeelding 1"/>
          <p:cNvSpPr>
            <a:spLocks noGrp="1" noRot="1" noChangeAspect="1" noTextEdit="1"/>
          </p:cNvSpPr>
          <p:nvPr>
            <p:ph type="sldImg"/>
          </p:nvPr>
        </p:nvSpPr>
        <p:spPr/>
      </p:sp>
      <p:sp>
        <p:nvSpPr>
          <p:cNvPr id="91139" name="Tijdelijke aanduiding voor notities 2"/>
          <p:cNvSpPr>
            <a:spLocks noGrp="1"/>
          </p:cNvSpPr>
          <p:nvPr>
            <p:ph type="body" idx="1"/>
          </p:nvPr>
        </p:nvSpPr>
        <p:spPr>
          <a:noFill/>
          <a:ln/>
        </p:spPr>
        <p:txBody>
          <a:bodyPr/>
          <a:lstStyle/>
          <a:p>
            <a:endParaRPr lang="nl-NL" smtClean="0"/>
          </a:p>
        </p:txBody>
      </p:sp>
      <p:sp>
        <p:nvSpPr>
          <p:cNvPr id="91140" name="Tijdelijke aanduiding voor dianummer 3"/>
          <p:cNvSpPr>
            <a:spLocks noGrp="1"/>
          </p:cNvSpPr>
          <p:nvPr>
            <p:ph type="sldNum" sz="quarter"/>
          </p:nvPr>
        </p:nvSpPr>
        <p:spPr>
          <a:noFill/>
        </p:spPr>
        <p:txBody>
          <a:bodyPr/>
          <a:lstStyle/>
          <a:p>
            <a:fld id="{3224CE47-55F0-4C0B-8DFB-330EF6427FD0}" type="slidenum">
              <a:rPr lang="en-GB" smtClean="0"/>
              <a:pPr/>
              <a:t>24</a:t>
            </a:fld>
            <a:endParaRPr lang="en-GB" smtClean="0"/>
          </a:p>
        </p:txBody>
      </p:sp>
    </p:spTree>
    <p:extLst>
      <p:ext uri="{BB962C8B-B14F-4D97-AF65-F5344CB8AC3E}">
        <p14:creationId xmlns:p14="http://schemas.microsoft.com/office/powerpoint/2010/main" val="237586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p:nvPr>
        </p:nvSpPr>
        <p:spPr>
          <a:noFill/>
        </p:spPr>
        <p:txBody>
          <a:bodyPr/>
          <a:lstStyle/>
          <a:p>
            <a:fld id="{CBBD8F64-A7B6-48FB-96CA-6E9E40CD9BEA}" type="slidenum">
              <a:rPr lang="en-US" smtClean="0"/>
              <a:pPr/>
              <a:t>25</a:t>
            </a:fld>
            <a:endParaRPr lang="en-US" smtClean="0"/>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9495503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p:nvPr>
        </p:nvSpPr>
        <p:spPr>
          <a:noFill/>
        </p:spPr>
        <p:txBody>
          <a:bodyPr/>
          <a:lstStyle/>
          <a:p>
            <a:fld id="{5DD962A0-3359-473D-833A-150F6CF57E29}" type="slidenum">
              <a:rPr lang="en-US" smtClean="0"/>
              <a:pPr/>
              <a:t>26</a:t>
            </a:fld>
            <a:endParaRPr lang="en-US" smtClean="0"/>
          </a:p>
        </p:txBody>
      </p:sp>
      <p:sp>
        <p:nvSpPr>
          <p:cNvPr id="93187" name="Rectangle 2"/>
          <p:cNvSpPr>
            <a:spLocks noGrp="1" noRot="1" noChangeAspect="1" noChangeArrowheads="1" noTextEdit="1"/>
          </p:cNvSpPr>
          <p:nvPr>
            <p:ph type="sldImg"/>
          </p:nvPr>
        </p:nvSpPr>
        <p:spPr/>
      </p:sp>
      <p:sp>
        <p:nvSpPr>
          <p:cNvPr id="93188"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141802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jdelijke aanduiding voor dia-afbeelding 1"/>
          <p:cNvSpPr>
            <a:spLocks noGrp="1" noRot="1" noChangeAspect="1" noTextEdit="1"/>
          </p:cNvSpPr>
          <p:nvPr>
            <p:ph type="sldImg"/>
          </p:nvPr>
        </p:nvSpPr>
        <p:spPr/>
      </p:sp>
      <p:sp>
        <p:nvSpPr>
          <p:cNvPr id="94211" name="Tijdelijke aanduiding voor notities 2"/>
          <p:cNvSpPr>
            <a:spLocks noGrp="1"/>
          </p:cNvSpPr>
          <p:nvPr>
            <p:ph type="body" idx="1"/>
          </p:nvPr>
        </p:nvSpPr>
        <p:spPr>
          <a:noFill/>
          <a:ln/>
        </p:spPr>
        <p:txBody>
          <a:bodyPr/>
          <a:lstStyle/>
          <a:p>
            <a:endParaRPr lang="nl-NL" smtClean="0"/>
          </a:p>
        </p:txBody>
      </p:sp>
      <p:sp>
        <p:nvSpPr>
          <p:cNvPr id="94212" name="Tijdelijke aanduiding voor dianummer 3"/>
          <p:cNvSpPr>
            <a:spLocks noGrp="1"/>
          </p:cNvSpPr>
          <p:nvPr>
            <p:ph type="sldNum" sz="quarter"/>
          </p:nvPr>
        </p:nvSpPr>
        <p:spPr>
          <a:noFill/>
        </p:spPr>
        <p:txBody>
          <a:bodyPr/>
          <a:lstStyle/>
          <a:p>
            <a:fld id="{828203BE-EDD1-4A2A-9AC0-3A559F7B419E}" type="slidenum">
              <a:rPr lang="en-GB" smtClean="0"/>
              <a:pPr/>
              <a:t>27</a:t>
            </a:fld>
            <a:endParaRPr lang="en-GB" smtClean="0"/>
          </a:p>
        </p:txBody>
      </p:sp>
    </p:spTree>
    <p:extLst>
      <p:ext uri="{BB962C8B-B14F-4D97-AF65-F5344CB8AC3E}">
        <p14:creationId xmlns:p14="http://schemas.microsoft.com/office/powerpoint/2010/main" val="3525797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jdelijke aanduiding voor dia-afbeelding 1"/>
          <p:cNvSpPr>
            <a:spLocks noGrp="1" noRot="1" noChangeAspect="1" noTextEdit="1"/>
          </p:cNvSpPr>
          <p:nvPr>
            <p:ph type="sldImg"/>
          </p:nvPr>
        </p:nvSpPr>
        <p:spPr/>
      </p:sp>
      <p:sp>
        <p:nvSpPr>
          <p:cNvPr id="95235" name="Tijdelijke aanduiding voor notities 2"/>
          <p:cNvSpPr>
            <a:spLocks noGrp="1"/>
          </p:cNvSpPr>
          <p:nvPr>
            <p:ph type="body" idx="1"/>
          </p:nvPr>
        </p:nvSpPr>
        <p:spPr>
          <a:noFill/>
          <a:ln/>
        </p:spPr>
        <p:txBody>
          <a:bodyPr/>
          <a:lstStyle/>
          <a:p>
            <a:endParaRPr lang="nl-NL" smtClean="0"/>
          </a:p>
        </p:txBody>
      </p:sp>
      <p:sp>
        <p:nvSpPr>
          <p:cNvPr id="95236" name="Tijdelijke aanduiding voor dianummer 3"/>
          <p:cNvSpPr>
            <a:spLocks noGrp="1"/>
          </p:cNvSpPr>
          <p:nvPr>
            <p:ph type="sldNum" sz="quarter"/>
          </p:nvPr>
        </p:nvSpPr>
        <p:spPr>
          <a:noFill/>
        </p:spPr>
        <p:txBody>
          <a:bodyPr/>
          <a:lstStyle/>
          <a:p>
            <a:fld id="{0E97916B-0423-490D-9EF9-A49235496044}" type="slidenum">
              <a:rPr lang="en-GB" smtClean="0"/>
              <a:pPr/>
              <a:t>28</a:t>
            </a:fld>
            <a:endParaRPr lang="en-GB" smtClean="0"/>
          </a:p>
        </p:txBody>
      </p:sp>
    </p:spTree>
    <p:extLst>
      <p:ext uri="{BB962C8B-B14F-4D97-AF65-F5344CB8AC3E}">
        <p14:creationId xmlns:p14="http://schemas.microsoft.com/office/powerpoint/2010/main" val="899736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p:nvPr>
        </p:nvSpPr>
        <p:spPr>
          <a:noFill/>
        </p:spPr>
        <p:txBody>
          <a:bodyPr/>
          <a:lstStyle/>
          <a:p>
            <a:fld id="{67273DE8-1D58-4D7D-A459-923C34E5CED4}" type="slidenum">
              <a:rPr lang="en-US" smtClean="0"/>
              <a:pPr/>
              <a:t>29</a:t>
            </a:fld>
            <a:endParaRPr lang="en-US" smtClean="0"/>
          </a:p>
        </p:txBody>
      </p:sp>
      <p:sp>
        <p:nvSpPr>
          <p:cNvPr id="96259" name="Rectangle 2"/>
          <p:cNvSpPr>
            <a:spLocks noGrp="1" noRot="1" noChangeAspect="1" noChangeArrowheads="1" noTextEdit="1"/>
          </p:cNvSpPr>
          <p:nvPr>
            <p:ph type="sldImg"/>
          </p:nvPr>
        </p:nvSpPr>
        <p:spPr/>
      </p:sp>
      <p:sp>
        <p:nvSpPr>
          <p:cNvPr id="9626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41837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p:nvPr>
        </p:nvSpPr>
        <p:spPr>
          <a:noFill/>
        </p:spPr>
        <p:txBody>
          <a:bodyPr/>
          <a:lstStyle/>
          <a:p>
            <a:fld id="{219626F2-B0D8-40FA-8F17-6B419FC37F47}" type="slidenum">
              <a:rPr lang="en-US" smtClean="0"/>
              <a:pPr/>
              <a:t>30</a:t>
            </a:fld>
            <a:endParaRPr lang="en-US" smtClean="0"/>
          </a:p>
        </p:txBody>
      </p:sp>
      <p:sp>
        <p:nvSpPr>
          <p:cNvPr id="97283" name="Rectangle 2"/>
          <p:cNvSpPr>
            <a:spLocks noGrp="1" noRot="1" noChangeAspect="1" noChangeArrowheads="1" noTextEdit="1"/>
          </p:cNvSpPr>
          <p:nvPr>
            <p:ph type="sldImg"/>
          </p:nvPr>
        </p:nvSpPr>
        <p:spPr/>
      </p:sp>
      <p:sp>
        <p:nvSpPr>
          <p:cNvPr id="97284"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754969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p:nvPr>
        </p:nvSpPr>
        <p:spPr>
          <a:noFill/>
        </p:spPr>
        <p:txBody>
          <a:bodyPr/>
          <a:lstStyle/>
          <a:p>
            <a:fld id="{7E47A753-B90A-4596-B795-8B5A32E67594}" type="slidenum">
              <a:rPr lang="en-US" smtClean="0"/>
              <a:pPr/>
              <a:t>4</a:t>
            </a:fld>
            <a:endParaRPr lang="en-US" smtClean="0"/>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261497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p:nvPr>
        </p:nvSpPr>
        <p:spPr>
          <a:noFill/>
        </p:spPr>
        <p:txBody>
          <a:bodyPr/>
          <a:lstStyle/>
          <a:p>
            <a:fld id="{2C0CC1D6-E512-42BB-9B40-7AB615AC3CD2}" type="slidenum">
              <a:rPr lang="en-US" smtClean="0"/>
              <a:pPr/>
              <a:t>31</a:t>
            </a:fld>
            <a:endParaRPr lang="en-US" smtClean="0"/>
          </a:p>
        </p:txBody>
      </p:sp>
      <p:sp>
        <p:nvSpPr>
          <p:cNvPr id="98307" name="Rectangle 2"/>
          <p:cNvSpPr>
            <a:spLocks noGrp="1" noRot="1" noChangeAspect="1" noChangeArrowheads="1" noTextEdit="1"/>
          </p:cNvSpPr>
          <p:nvPr>
            <p:ph type="sldImg"/>
          </p:nvPr>
        </p:nvSpPr>
        <p:spPr/>
      </p:sp>
      <p:sp>
        <p:nvSpPr>
          <p:cNvPr id="9830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439739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p:nvPr>
        </p:nvSpPr>
        <p:spPr>
          <a:noFill/>
        </p:spPr>
        <p:txBody>
          <a:bodyPr/>
          <a:lstStyle/>
          <a:p>
            <a:fld id="{A9B0D49A-C257-45C7-BC10-EF8018643A9B}" type="slidenum">
              <a:rPr lang="en-US" smtClean="0"/>
              <a:pPr/>
              <a:t>32</a:t>
            </a:fld>
            <a:endParaRPr lang="en-US" smtClean="0"/>
          </a:p>
        </p:txBody>
      </p:sp>
      <p:sp>
        <p:nvSpPr>
          <p:cNvPr id="99331" name="Rectangle 2"/>
          <p:cNvSpPr>
            <a:spLocks noGrp="1" noRot="1" noChangeAspect="1" noChangeArrowheads="1" noTextEdit="1"/>
          </p:cNvSpPr>
          <p:nvPr>
            <p:ph type="sldImg"/>
          </p:nvPr>
        </p:nvSpPr>
        <p:spPr/>
      </p:sp>
      <p:sp>
        <p:nvSpPr>
          <p:cNvPr id="9933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0040635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p:nvPr>
        </p:nvSpPr>
        <p:spPr>
          <a:noFill/>
        </p:spPr>
        <p:txBody>
          <a:bodyPr/>
          <a:lstStyle/>
          <a:p>
            <a:fld id="{0DA86005-2712-4479-8610-AB987E4282D4}" type="slidenum">
              <a:rPr lang="en-US" smtClean="0"/>
              <a:pPr/>
              <a:t>33</a:t>
            </a:fld>
            <a:endParaRPr lang="en-US" smtClean="0"/>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1629854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jdelijke aanduiding voor dia-afbeelding 1"/>
          <p:cNvSpPr>
            <a:spLocks noGrp="1" noRot="1" noChangeAspect="1" noTextEdit="1"/>
          </p:cNvSpPr>
          <p:nvPr>
            <p:ph type="sldImg"/>
          </p:nvPr>
        </p:nvSpPr>
        <p:spPr/>
      </p:sp>
      <p:sp>
        <p:nvSpPr>
          <p:cNvPr id="101379" name="Tijdelijke aanduiding voor notities 2"/>
          <p:cNvSpPr>
            <a:spLocks noGrp="1"/>
          </p:cNvSpPr>
          <p:nvPr>
            <p:ph type="body" idx="1"/>
          </p:nvPr>
        </p:nvSpPr>
        <p:spPr>
          <a:noFill/>
          <a:ln/>
        </p:spPr>
        <p:txBody>
          <a:bodyPr/>
          <a:lstStyle/>
          <a:p>
            <a:endParaRPr lang="nl-NL" smtClean="0"/>
          </a:p>
        </p:txBody>
      </p:sp>
      <p:sp>
        <p:nvSpPr>
          <p:cNvPr id="101380" name="Tijdelijke aanduiding voor dianummer 3"/>
          <p:cNvSpPr>
            <a:spLocks noGrp="1"/>
          </p:cNvSpPr>
          <p:nvPr>
            <p:ph type="sldNum" sz="quarter"/>
          </p:nvPr>
        </p:nvSpPr>
        <p:spPr>
          <a:noFill/>
        </p:spPr>
        <p:txBody>
          <a:bodyPr/>
          <a:lstStyle/>
          <a:p>
            <a:fld id="{616A0A6A-44F1-44E0-9A45-541FE6DF9E5F}" type="slidenum">
              <a:rPr lang="en-GB" smtClean="0"/>
              <a:pPr/>
              <a:t>34</a:t>
            </a:fld>
            <a:endParaRPr lang="en-GB" smtClean="0"/>
          </a:p>
        </p:txBody>
      </p:sp>
    </p:spTree>
    <p:extLst>
      <p:ext uri="{BB962C8B-B14F-4D97-AF65-F5344CB8AC3E}">
        <p14:creationId xmlns:p14="http://schemas.microsoft.com/office/powerpoint/2010/main" val="2048240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jdelijke aanduiding voor dia-afbeelding 1"/>
          <p:cNvSpPr>
            <a:spLocks noGrp="1" noRot="1" noChangeAspect="1" noTextEdit="1"/>
          </p:cNvSpPr>
          <p:nvPr>
            <p:ph type="sldImg"/>
          </p:nvPr>
        </p:nvSpPr>
        <p:spPr/>
      </p:sp>
      <p:sp>
        <p:nvSpPr>
          <p:cNvPr id="102403" name="Tijdelijke aanduiding voor notities 2"/>
          <p:cNvSpPr>
            <a:spLocks noGrp="1"/>
          </p:cNvSpPr>
          <p:nvPr>
            <p:ph type="body" idx="1"/>
          </p:nvPr>
        </p:nvSpPr>
        <p:spPr>
          <a:noFill/>
          <a:ln/>
        </p:spPr>
        <p:txBody>
          <a:bodyPr/>
          <a:lstStyle/>
          <a:p>
            <a:endParaRPr lang="nl-NL" smtClean="0"/>
          </a:p>
        </p:txBody>
      </p:sp>
      <p:sp>
        <p:nvSpPr>
          <p:cNvPr id="102404" name="Tijdelijke aanduiding voor dianummer 3"/>
          <p:cNvSpPr>
            <a:spLocks noGrp="1"/>
          </p:cNvSpPr>
          <p:nvPr>
            <p:ph type="sldNum" sz="quarter"/>
          </p:nvPr>
        </p:nvSpPr>
        <p:spPr>
          <a:noFill/>
        </p:spPr>
        <p:txBody>
          <a:bodyPr/>
          <a:lstStyle/>
          <a:p>
            <a:fld id="{14E90AFE-4D61-45A1-B600-6A1598EF2358}" type="slidenum">
              <a:rPr lang="en-GB" smtClean="0"/>
              <a:pPr/>
              <a:t>35</a:t>
            </a:fld>
            <a:endParaRPr lang="en-GB" smtClean="0"/>
          </a:p>
        </p:txBody>
      </p:sp>
    </p:spTree>
    <p:extLst>
      <p:ext uri="{BB962C8B-B14F-4D97-AF65-F5344CB8AC3E}">
        <p14:creationId xmlns:p14="http://schemas.microsoft.com/office/powerpoint/2010/main" val="6167683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jdelijke aanduiding voor dia-afbeelding 1"/>
          <p:cNvSpPr>
            <a:spLocks noGrp="1" noRot="1" noChangeAspect="1" noTextEdit="1"/>
          </p:cNvSpPr>
          <p:nvPr>
            <p:ph type="sldImg"/>
          </p:nvPr>
        </p:nvSpPr>
        <p:spPr/>
      </p:sp>
      <p:sp>
        <p:nvSpPr>
          <p:cNvPr id="103427" name="Tijdelijke aanduiding voor notities 2"/>
          <p:cNvSpPr>
            <a:spLocks noGrp="1"/>
          </p:cNvSpPr>
          <p:nvPr>
            <p:ph type="body" idx="1"/>
          </p:nvPr>
        </p:nvSpPr>
        <p:spPr>
          <a:noFill/>
          <a:ln/>
        </p:spPr>
        <p:txBody>
          <a:bodyPr/>
          <a:lstStyle/>
          <a:p>
            <a:r>
              <a:rPr lang="nl-NL" smtClean="0"/>
              <a:t>~(traces P  incl  traces Q)  =  there is a state (s,t) in MP /\ MQ such that  ~(initials_P(s) incl initials_Q(t))</a:t>
            </a:r>
          </a:p>
          <a:p>
            <a:endParaRPr lang="nl-NL" smtClean="0"/>
          </a:p>
          <a:p>
            <a:r>
              <a:rPr lang="nl-NL" smtClean="0"/>
              <a:t>traces P incl traces Q  =   for all state (s,t) in MP /\ MQ, initials_P(s) incl intials_Q(t)</a:t>
            </a:r>
          </a:p>
        </p:txBody>
      </p:sp>
      <p:sp>
        <p:nvSpPr>
          <p:cNvPr id="103428" name="Tijdelijke aanduiding voor dianummer 3"/>
          <p:cNvSpPr>
            <a:spLocks noGrp="1"/>
          </p:cNvSpPr>
          <p:nvPr>
            <p:ph type="sldNum" sz="quarter"/>
          </p:nvPr>
        </p:nvSpPr>
        <p:spPr>
          <a:noFill/>
        </p:spPr>
        <p:txBody>
          <a:bodyPr/>
          <a:lstStyle/>
          <a:p>
            <a:fld id="{698BB339-6D02-4CE1-918F-F90E500A4113}" type="slidenum">
              <a:rPr lang="en-GB" smtClean="0"/>
              <a:pPr/>
              <a:t>37</a:t>
            </a:fld>
            <a:endParaRPr lang="en-GB" smtClean="0"/>
          </a:p>
        </p:txBody>
      </p:sp>
    </p:spTree>
    <p:extLst>
      <p:ext uri="{BB962C8B-B14F-4D97-AF65-F5344CB8AC3E}">
        <p14:creationId xmlns:p14="http://schemas.microsoft.com/office/powerpoint/2010/main" val="1571450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p:nvPr>
        </p:nvSpPr>
        <p:spPr>
          <a:noFill/>
        </p:spPr>
        <p:txBody>
          <a:bodyPr/>
          <a:lstStyle/>
          <a:p>
            <a:fld id="{29814739-3F0B-4C13-980D-D240F0A5AE31}" type="slidenum">
              <a:rPr lang="en-US" smtClean="0"/>
              <a:pPr/>
              <a:t>38</a:t>
            </a:fld>
            <a:endParaRPr lang="en-US" smtClean="0"/>
          </a:p>
        </p:txBody>
      </p:sp>
      <p:sp>
        <p:nvSpPr>
          <p:cNvPr id="104451" name="Rectangle 2"/>
          <p:cNvSpPr>
            <a:spLocks noGrp="1" noRot="1" noChangeAspect="1" noChangeArrowheads="1" noTextEdit="1"/>
          </p:cNvSpPr>
          <p:nvPr>
            <p:ph type="sldImg"/>
          </p:nvPr>
        </p:nvSpPr>
        <p:spPr/>
      </p:sp>
      <p:sp>
        <p:nvSpPr>
          <p:cNvPr id="104452" name="Rectangle 3"/>
          <p:cNvSpPr>
            <a:spLocks noGrp="1" noChangeArrowheads="1"/>
          </p:cNvSpPr>
          <p:nvPr>
            <p:ph type="body" idx="1"/>
          </p:nvPr>
        </p:nvSpPr>
        <p:spPr>
          <a:noFill/>
          <a:ln/>
        </p:spPr>
        <p:txBody>
          <a:bodyPr/>
          <a:lstStyle/>
          <a:p>
            <a:r>
              <a:rPr lang="en-US" smtClean="0"/>
              <a:t>Invariants:</a:t>
            </a:r>
          </a:p>
          <a:p>
            <a:endParaRPr lang="en-US" smtClean="0"/>
          </a:p>
          <a:p>
            <a:r>
              <a:rPr lang="en-US" smtClean="0"/>
              <a:t>	checked : contains all combined nodes which we have visited. This is the “Black” set.</a:t>
            </a:r>
          </a:p>
          <a:p>
            <a:endParaRPr lang="en-US" smtClean="0"/>
          </a:p>
          <a:p>
            <a:r>
              <a:rPr lang="en-US" smtClean="0"/>
              <a:t>	pending  = SUC(checked) / checked</a:t>
            </a:r>
          </a:p>
          <a:p>
            <a:endParaRPr lang="en-US" smtClean="0"/>
          </a:p>
          <a:p>
            <a:r>
              <a:rPr lang="en-US" smtClean="0"/>
              <a:t>Essentially the above is just the algorithm for calculating the set of reachable nodes from the initial nodes. Except that we now also make it to simultaneously construct the intersection automaton.</a:t>
            </a:r>
          </a:p>
        </p:txBody>
      </p:sp>
    </p:spTree>
    <p:extLst>
      <p:ext uri="{BB962C8B-B14F-4D97-AF65-F5344CB8AC3E}">
        <p14:creationId xmlns:p14="http://schemas.microsoft.com/office/powerpoint/2010/main" val="1622007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jdelijke aanduiding voor dia-afbeelding 1"/>
          <p:cNvSpPr>
            <a:spLocks noGrp="1" noRot="1" noChangeAspect="1" noTextEdit="1"/>
          </p:cNvSpPr>
          <p:nvPr>
            <p:ph type="sldImg"/>
          </p:nvPr>
        </p:nvSpPr>
        <p:spPr/>
      </p:sp>
      <p:sp>
        <p:nvSpPr>
          <p:cNvPr id="105475" name="Tijdelijke aanduiding voor notities 2"/>
          <p:cNvSpPr>
            <a:spLocks noGrp="1"/>
          </p:cNvSpPr>
          <p:nvPr>
            <p:ph type="body" idx="1"/>
          </p:nvPr>
        </p:nvSpPr>
        <p:spPr>
          <a:noFill/>
          <a:ln/>
        </p:spPr>
        <p:txBody>
          <a:bodyPr/>
          <a:lstStyle/>
          <a:p>
            <a:endParaRPr lang="nl-NL" smtClean="0"/>
          </a:p>
        </p:txBody>
      </p:sp>
      <p:sp>
        <p:nvSpPr>
          <p:cNvPr id="105476" name="Tijdelijke aanduiding voor dianummer 3"/>
          <p:cNvSpPr>
            <a:spLocks noGrp="1"/>
          </p:cNvSpPr>
          <p:nvPr>
            <p:ph type="sldNum" sz="quarter"/>
          </p:nvPr>
        </p:nvSpPr>
        <p:spPr>
          <a:noFill/>
        </p:spPr>
        <p:txBody>
          <a:bodyPr/>
          <a:lstStyle/>
          <a:p>
            <a:fld id="{0D29F5C3-1E55-4BDA-97B2-D8D3D5B03886}" type="slidenum">
              <a:rPr lang="en-GB" smtClean="0"/>
              <a:pPr/>
              <a:t>39</a:t>
            </a:fld>
            <a:endParaRPr lang="en-GB" smtClean="0"/>
          </a:p>
        </p:txBody>
      </p:sp>
    </p:spTree>
    <p:extLst>
      <p:ext uri="{BB962C8B-B14F-4D97-AF65-F5344CB8AC3E}">
        <p14:creationId xmlns:p14="http://schemas.microsoft.com/office/powerpoint/2010/main" val="920166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jdelijke aanduiding voor dia-afbeelding 1"/>
          <p:cNvSpPr>
            <a:spLocks noGrp="1" noRot="1" noChangeAspect="1" noTextEdit="1"/>
          </p:cNvSpPr>
          <p:nvPr>
            <p:ph type="sldImg"/>
          </p:nvPr>
        </p:nvSpPr>
        <p:spPr/>
      </p:sp>
      <p:sp>
        <p:nvSpPr>
          <p:cNvPr id="106499" name="Tijdelijke aanduiding voor notities 2"/>
          <p:cNvSpPr>
            <a:spLocks noGrp="1"/>
          </p:cNvSpPr>
          <p:nvPr>
            <p:ph type="body" idx="1"/>
          </p:nvPr>
        </p:nvSpPr>
        <p:spPr>
          <a:noFill/>
          <a:ln/>
        </p:spPr>
        <p:txBody>
          <a:bodyPr/>
          <a:lstStyle/>
          <a:p>
            <a:endParaRPr lang="nl-NL" smtClean="0"/>
          </a:p>
        </p:txBody>
      </p:sp>
      <p:sp>
        <p:nvSpPr>
          <p:cNvPr id="106500" name="Tijdelijke aanduiding voor dianummer 3"/>
          <p:cNvSpPr>
            <a:spLocks noGrp="1"/>
          </p:cNvSpPr>
          <p:nvPr>
            <p:ph type="sldNum" sz="quarter"/>
          </p:nvPr>
        </p:nvSpPr>
        <p:spPr>
          <a:noFill/>
        </p:spPr>
        <p:txBody>
          <a:bodyPr/>
          <a:lstStyle/>
          <a:p>
            <a:fld id="{E57B5D2F-2EC6-47E0-B9F1-61CCAF0E9E1F}" type="slidenum">
              <a:rPr lang="en-GB" smtClean="0"/>
              <a:pPr/>
              <a:t>40</a:t>
            </a:fld>
            <a:endParaRPr lang="en-GB" smtClean="0"/>
          </a:p>
        </p:txBody>
      </p:sp>
    </p:spTree>
    <p:extLst>
      <p:ext uri="{BB962C8B-B14F-4D97-AF65-F5344CB8AC3E}">
        <p14:creationId xmlns:p14="http://schemas.microsoft.com/office/powerpoint/2010/main" val="12145563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jdelijke aanduiding voor dia-afbeelding 1"/>
          <p:cNvSpPr>
            <a:spLocks noGrp="1" noRot="1" noChangeAspect="1" noTextEdit="1"/>
          </p:cNvSpPr>
          <p:nvPr>
            <p:ph type="sldImg"/>
          </p:nvPr>
        </p:nvSpPr>
        <p:spPr/>
      </p:sp>
      <p:sp>
        <p:nvSpPr>
          <p:cNvPr id="107523" name="Tijdelijke aanduiding voor notities 2"/>
          <p:cNvSpPr>
            <a:spLocks noGrp="1"/>
          </p:cNvSpPr>
          <p:nvPr>
            <p:ph type="body" idx="1"/>
          </p:nvPr>
        </p:nvSpPr>
        <p:spPr>
          <a:noFill/>
          <a:ln/>
        </p:spPr>
        <p:txBody>
          <a:bodyPr/>
          <a:lstStyle/>
          <a:p>
            <a:endParaRPr lang="nl-NL" smtClean="0"/>
          </a:p>
        </p:txBody>
      </p:sp>
      <p:sp>
        <p:nvSpPr>
          <p:cNvPr id="107524" name="Tijdelijke aanduiding voor dianummer 3"/>
          <p:cNvSpPr>
            <a:spLocks noGrp="1"/>
          </p:cNvSpPr>
          <p:nvPr>
            <p:ph type="sldNum" sz="quarter"/>
          </p:nvPr>
        </p:nvSpPr>
        <p:spPr>
          <a:noFill/>
        </p:spPr>
        <p:txBody>
          <a:bodyPr/>
          <a:lstStyle/>
          <a:p>
            <a:fld id="{09709782-0C74-40D4-B813-43D4F97719CB}" type="slidenum">
              <a:rPr lang="en-GB" smtClean="0"/>
              <a:pPr/>
              <a:t>41</a:t>
            </a:fld>
            <a:endParaRPr lang="en-GB" smtClean="0"/>
          </a:p>
        </p:txBody>
      </p:sp>
    </p:spTree>
    <p:extLst>
      <p:ext uri="{BB962C8B-B14F-4D97-AF65-F5344CB8AC3E}">
        <p14:creationId xmlns:p14="http://schemas.microsoft.com/office/powerpoint/2010/main" val="1216072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jdelijke aanduiding voor dia-afbeelding 1"/>
          <p:cNvSpPr>
            <a:spLocks noGrp="1" noRot="1" noChangeAspect="1" noTextEdit="1"/>
          </p:cNvSpPr>
          <p:nvPr>
            <p:ph type="sldImg"/>
          </p:nvPr>
        </p:nvSpPr>
        <p:spPr/>
      </p:sp>
      <p:sp>
        <p:nvSpPr>
          <p:cNvPr id="71683" name="Tijdelijke aanduiding voor notities 2"/>
          <p:cNvSpPr>
            <a:spLocks noGrp="1"/>
          </p:cNvSpPr>
          <p:nvPr>
            <p:ph type="body" idx="1"/>
          </p:nvPr>
        </p:nvSpPr>
        <p:spPr>
          <a:noFill/>
          <a:ln/>
        </p:spPr>
        <p:txBody>
          <a:bodyPr/>
          <a:lstStyle/>
          <a:p>
            <a:endParaRPr lang="nl-NL" smtClean="0"/>
          </a:p>
        </p:txBody>
      </p:sp>
      <p:sp>
        <p:nvSpPr>
          <p:cNvPr id="71684" name="Tijdelijke aanduiding voor dianummer 3"/>
          <p:cNvSpPr>
            <a:spLocks noGrp="1"/>
          </p:cNvSpPr>
          <p:nvPr>
            <p:ph type="sldNum" sz="quarter"/>
          </p:nvPr>
        </p:nvSpPr>
        <p:spPr>
          <a:noFill/>
        </p:spPr>
        <p:txBody>
          <a:bodyPr/>
          <a:lstStyle/>
          <a:p>
            <a:fld id="{059BF93A-FA21-4E1B-A4C1-D8F7D1BF76C5}" type="slidenum">
              <a:rPr lang="en-GB" smtClean="0"/>
              <a:pPr/>
              <a:t>5</a:t>
            </a:fld>
            <a:endParaRPr lang="en-GB" smtClean="0"/>
          </a:p>
        </p:txBody>
      </p:sp>
    </p:spTree>
    <p:extLst>
      <p:ext uri="{BB962C8B-B14F-4D97-AF65-F5344CB8AC3E}">
        <p14:creationId xmlns:p14="http://schemas.microsoft.com/office/powerpoint/2010/main" val="20274654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jdelijke aanduiding voor dia-afbeelding 1"/>
          <p:cNvSpPr>
            <a:spLocks noGrp="1" noRot="1" noChangeAspect="1" noTextEdit="1"/>
          </p:cNvSpPr>
          <p:nvPr>
            <p:ph type="sldImg"/>
          </p:nvPr>
        </p:nvSpPr>
        <p:spPr/>
      </p:sp>
      <p:sp>
        <p:nvSpPr>
          <p:cNvPr id="108547" name="Tijdelijke aanduiding voor notities 2"/>
          <p:cNvSpPr>
            <a:spLocks noGrp="1"/>
          </p:cNvSpPr>
          <p:nvPr>
            <p:ph type="body" idx="1"/>
          </p:nvPr>
        </p:nvSpPr>
        <p:spPr>
          <a:noFill/>
          <a:ln/>
        </p:spPr>
        <p:txBody>
          <a:bodyPr/>
          <a:lstStyle/>
          <a:p>
            <a:endParaRPr lang="nl-NL" smtClean="0"/>
          </a:p>
        </p:txBody>
      </p:sp>
      <p:sp>
        <p:nvSpPr>
          <p:cNvPr id="108548" name="Tijdelijke aanduiding voor dianummer 3"/>
          <p:cNvSpPr>
            <a:spLocks noGrp="1"/>
          </p:cNvSpPr>
          <p:nvPr>
            <p:ph type="sldNum" sz="quarter"/>
          </p:nvPr>
        </p:nvSpPr>
        <p:spPr>
          <a:noFill/>
        </p:spPr>
        <p:txBody>
          <a:bodyPr/>
          <a:lstStyle/>
          <a:p>
            <a:fld id="{A1EE4E62-0B41-4FB7-85B3-D911E8FF9CDC}" type="slidenum">
              <a:rPr lang="en-GB" smtClean="0"/>
              <a:pPr/>
              <a:t>42</a:t>
            </a:fld>
            <a:endParaRPr lang="en-GB" smtClean="0"/>
          </a:p>
        </p:txBody>
      </p:sp>
    </p:spTree>
    <p:extLst>
      <p:ext uri="{BB962C8B-B14F-4D97-AF65-F5344CB8AC3E}">
        <p14:creationId xmlns:p14="http://schemas.microsoft.com/office/powerpoint/2010/main" val="9325550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jdelijke aanduiding voor dia-afbeelding 1"/>
          <p:cNvSpPr>
            <a:spLocks noGrp="1" noRot="1" noChangeAspect="1" noTextEdit="1"/>
          </p:cNvSpPr>
          <p:nvPr>
            <p:ph type="sldImg"/>
          </p:nvPr>
        </p:nvSpPr>
        <p:spPr/>
      </p:sp>
      <p:sp>
        <p:nvSpPr>
          <p:cNvPr id="109571" name="Tijdelijke aanduiding voor notities 2"/>
          <p:cNvSpPr>
            <a:spLocks noGrp="1"/>
          </p:cNvSpPr>
          <p:nvPr>
            <p:ph type="body" idx="1"/>
          </p:nvPr>
        </p:nvSpPr>
        <p:spPr>
          <a:noFill/>
          <a:ln/>
        </p:spPr>
        <p:txBody>
          <a:bodyPr/>
          <a:lstStyle/>
          <a:p>
            <a:endParaRPr lang="nl-NL" smtClean="0"/>
          </a:p>
        </p:txBody>
      </p:sp>
      <p:sp>
        <p:nvSpPr>
          <p:cNvPr id="109572" name="Tijdelijke aanduiding voor dianummer 3"/>
          <p:cNvSpPr>
            <a:spLocks noGrp="1"/>
          </p:cNvSpPr>
          <p:nvPr>
            <p:ph type="sldNum" sz="quarter"/>
          </p:nvPr>
        </p:nvSpPr>
        <p:spPr>
          <a:noFill/>
        </p:spPr>
        <p:txBody>
          <a:bodyPr/>
          <a:lstStyle/>
          <a:p>
            <a:fld id="{0C4221FB-81AB-413C-BFD9-A96522B4B5E1}" type="slidenum">
              <a:rPr lang="en-GB" smtClean="0"/>
              <a:pPr/>
              <a:t>43</a:t>
            </a:fld>
            <a:endParaRPr lang="en-GB" smtClean="0"/>
          </a:p>
        </p:txBody>
      </p:sp>
    </p:spTree>
    <p:extLst>
      <p:ext uri="{BB962C8B-B14F-4D97-AF65-F5344CB8AC3E}">
        <p14:creationId xmlns:p14="http://schemas.microsoft.com/office/powerpoint/2010/main" val="11167670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jdelijke aanduiding voor dia-afbeelding 1"/>
          <p:cNvSpPr>
            <a:spLocks noGrp="1" noRot="1" noChangeAspect="1" noTextEdit="1"/>
          </p:cNvSpPr>
          <p:nvPr>
            <p:ph type="sldImg"/>
          </p:nvPr>
        </p:nvSpPr>
        <p:spPr/>
      </p:sp>
      <p:sp>
        <p:nvSpPr>
          <p:cNvPr id="112643" name="Tijdelijke aanduiding voor notities 2"/>
          <p:cNvSpPr>
            <a:spLocks noGrp="1"/>
          </p:cNvSpPr>
          <p:nvPr>
            <p:ph type="body" idx="1"/>
          </p:nvPr>
        </p:nvSpPr>
        <p:spPr>
          <a:noFill/>
          <a:ln/>
        </p:spPr>
        <p:txBody>
          <a:bodyPr/>
          <a:lstStyle/>
          <a:p>
            <a:endParaRPr lang="nl-NL" smtClean="0"/>
          </a:p>
        </p:txBody>
      </p:sp>
      <p:sp>
        <p:nvSpPr>
          <p:cNvPr id="112644" name="Tijdelijke aanduiding voor dianummer 3"/>
          <p:cNvSpPr>
            <a:spLocks noGrp="1"/>
          </p:cNvSpPr>
          <p:nvPr>
            <p:ph type="sldNum" sz="quarter"/>
          </p:nvPr>
        </p:nvSpPr>
        <p:spPr>
          <a:noFill/>
        </p:spPr>
        <p:txBody>
          <a:bodyPr/>
          <a:lstStyle/>
          <a:p>
            <a:fld id="{47AE5268-6EDE-48BD-8AC4-8BB39CD56020}" type="slidenum">
              <a:rPr lang="en-GB" smtClean="0"/>
              <a:pPr/>
              <a:t>44</a:t>
            </a:fld>
            <a:endParaRPr lang="en-GB" smtClean="0"/>
          </a:p>
        </p:txBody>
      </p:sp>
    </p:spTree>
    <p:extLst>
      <p:ext uri="{BB962C8B-B14F-4D97-AF65-F5344CB8AC3E}">
        <p14:creationId xmlns:p14="http://schemas.microsoft.com/office/powerpoint/2010/main" val="972115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jdelijke aanduiding voor dia-afbeelding 1"/>
          <p:cNvSpPr>
            <a:spLocks noGrp="1" noRot="1" noChangeAspect="1" noTextEdit="1"/>
          </p:cNvSpPr>
          <p:nvPr>
            <p:ph type="sldImg"/>
          </p:nvPr>
        </p:nvSpPr>
        <p:spPr/>
      </p:sp>
      <p:sp>
        <p:nvSpPr>
          <p:cNvPr id="110595" name="Tijdelijke aanduiding voor notities 2"/>
          <p:cNvSpPr>
            <a:spLocks noGrp="1"/>
          </p:cNvSpPr>
          <p:nvPr>
            <p:ph type="body" idx="1"/>
          </p:nvPr>
        </p:nvSpPr>
        <p:spPr>
          <a:noFill/>
          <a:ln/>
        </p:spPr>
        <p:txBody>
          <a:bodyPr/>
          <a:lstStyle/>
          <a:p>
            <a:r>
              <a:rPr lang="nl-NL" dirty="0" smtClean="0"/>
              <a:t>The </a:t>
            </a:r>
            <a:r>
              <a:rPr lang="nl-NL" dirty="0" err="1" smtClean="0"/>
              <a:t>choice</a:t>
            </a:r>
            <a:r>
              <a:rPr lang="nl-NL" dirty="0" smtClean="0"/>
              <a:t> </a:t>
            </a:r>
            <a:r>
              <a:rPr lang="nl-NL" dirty="0" err="1" smtClean="0"/>
              <a:t>to</a:t>
            </a:r>
            <a:r>
              <a:rPr lang="nl-NL" dirty="0" smtClean="0"/>
              <a:t> do a </a:t>
            </a:r>
            <a:r>
              <a:rPr lang="nl-NL" dirty="0" err="1" smtClean="0"/>
              <a:t>local</a:t>
            </a:r>
            <a:r>
              <a:rPr lang="nl-NL" dirty="0" smtClean="0"/>
              <a:t> event of P , or Q , or </a:t>
            </a:r>
            <a:r>
              <a:rPr lang="nl-NL" dirty="0" err="1" smtClean="0"/>
              <a:t>to</a:t>
            </a:r>
            <a:r>
              <a:rPr lang="nl-NL" dirty="0" smtClean="0"/>
              <a:t> </a:t>
            </a:r>
            <a:r>
              <a:rPr lang="nl-NL" dirty="0" err="1" smtClean="0"/>
              <a:t>synchronize</a:t>
            </a:r>
            <a:r>
              <a:rPr lang="nl-NL" dirty="0" smtClean="0"/>
              <a:t> over common event is </a:t>
            </a:r>
            <a:r>
              <a:rPr lang="nl-NL" dirty="0" err="1" smtClean="0"/>
              <a:t>decided</a:t>
            </a:r>
            <a:r>
              <a:rPr lang="nl-NL" dirty="0" smtClean="0"/>
              <a:t> </a:t>
            </a:r>
            <a:r>
              <a:rPr lang="nl-NL" dirty="0" err="1" smtClean="0"/>
              <a:t>by</a:t>
            </a:r>
            <a:r>
              <a:rPr lang="nl-NL" dirty="0" smtClean="0"/>
              <a:t> </a:t>
            </a:r>
            <a:r>
              <a:rPr lang="nl-NL" dirty="0" err="1" smtClean="0"/>
              <a:t>the</a:t>
            </a:r>
            <a:r>
              <a:rPr lang="nl-NL" dirty="0" smtClean="0"/>
              <a:t> </a:t>
            </a:r>
            <a:r>
              <a:rPr lang="nl-NL" dirty="0" err="1" smtClean="0"/>
              <a:t>env</a:t>
            </a:r>
            <a:r>
              <a:rPr lang="nl-NL" dirty="0" smtClean="0"/>
              <a:t> (</a:t>
            </a:r>
            <a:r>
              <a:rPr lang="nl-NL" dirty="0" err="1" smtClean="0"/>
              <a:t>external</a:t>
            </a:r>
            <a:r>
              <a:rPr lang="nl-NL" dirty="0" smtClean="0"/>
              <a:t> </a:t>
            </a:r>
            <a:r>
              <a:rPr lang="nl-NL" dirty="0" err="1" smtClean="0"/>
              <a:t>choice</a:t>
            </a:r>
            <a:r>
              <a:rPr lang="nl-NL" dirty="0" smtClean="0"/>
              <a:t>). </a:t>
            </a:r>
            <a:r>
              <a:rPr lang="nl-NL" dirty="0" err="1" smtClean="0"/>
              <a:t>So</a:t>
            </a:r>
            <a:r>
              <a:rPr lang="nl-NL" dirty="0" smtClean="0"/>
              <a:t>, </a:t>
            </a:r>
            <a:r>
              <a:rPr lang="nl-NL" dirty="0" err="1" smtClean="0"/>
              <a:t>if</a:t>
            </a:r>
            <a:r>
              <a:rPr lang="nl-NL" dirty="0" smtClean="0"/>
              <a:t> P </a:t>
            </a:r>
            <a:r>
              <a:rPr lang="nl-NL" dirty="0" err="1" smtClean="0"/>
              <a:t>can</a:t>
            </a:r>
            <a:r>
              <a:rPr lang="nl-NL" dirty="0" smtClean="0"/>
              <a:t> </a:t>
            </a:r>
            <a:r>
              <a:rPr lang="nl-NL" dirty="0" err="1" smtClean="0"/>
              <a:t>refuse</a:t>
            </a:r>
            <a:r>
              <a:rPr lang="nl-NL" dirty="0" smtClean="0"/>
              <a:t> A, </a:t>
            </a:r>
            <a:r>
              <a:rPr lang="nl-NL" dirty="0" err="1" smtClean="0"/>
              <a:t>and</a:t>
            </a:r>
            <a:r>
              <a:rPr lang="nl-NL" dirty="0" smtClean="0"/>
              <a:t> B </a:t>
            </a:r>
            <a:r>
              <a:rPr lang="nl-NL" dirty="0" err="1" smtClean="0"/>
              <a:t>can</a:t>
            </a:r>
            <a:r>
              <a:rPr lang="nl-NL" dirty="0" smtClean="0"/>
              <a:t> </a:t>
            </a:r>
            <a:r>
              <a:rPr lang="nl-NL" dirty="0" err="1" smtClean="0"/>
              <a:t>refuse</a:t>
            </a:r>
            <a:r>
              <a:rPr lang="nl-NL" dirty="0" smtClean="0"/>
              <a:t> Q,  in </a:t>
            </a:r>
            <a:r>
              <a:rPr lang="nl-NL" dirty="0" err="1" smtClean="0"/>
              <a:t>the</a:t>
            </a:r>
            <a:r>
              <a:rPr lang="nl-NL" dirty="0" smtClean="0"/>
              <a:t> </a:t>
            </a:r>
            <a:r>
              <a:rPr lang="nl-NL" dirty="0" err="1" smtClean="0"/>
              <a:t>composition</a:t>
            </a:r>
            <a:r>
              <a:rPr lang="nl-NL" dirty="0" smtClean="0"/>
              <a:t> P </a:t>
            </a:r>
            <a:r>
              <a:rPr lang="nl-NL" dirty="0" err="1" smtClean="0"/>
              <a:t>implicitly</a:t>
            </a:r>
            <a:r>
              <a:rPr lang="nl-NL" dirty="0" smtClean="0"/>
              <a:t> </a:t>
            </a:r>
            <a:r>
              <a:rPr lang="nl-NL" dirty="0" err="1" smtClean="0"/>
              <a:t>refuses</a:t>
            </a:r>
            <a:r>
              <a:rPr lang="nl-NL" dirty="0" smtClean="0"/>
              <a:t> (A uni </a:t>
            </a:r>
            <a:r>
              <a:rPr lang="nl-NL" dirty="0" err="1" smtClean="0"/>
              <a:t>aQ</a:t>
            </a:r>
            <a:r>
              <a:rPr lang="nl-NL" dirty="0" smtClean="0"/>
              <a:t>/</a:t>
            </a:r>
            <a:r>
              <a:rPr lang="nl-NL" dirty="0" err="1" smtClean="0"/>
              <a:t>aP</a:t>
            </a:r>
            <a:r>
              <a:rPr lang="nl-NL" dirty="0" smtClean="0"/>
              <a:t>); </a:t>
            </a:r>
            <a:r>
              <a:rPr lang="nl-NL" dirty="0" err="1" smtClean="0"/>
              <a:t>and</a:t>
            </a:r>
            <a:r>
              <a:rPr lang="nl-NL" dirty="0" smtClean="0"/>
              <a:t> Q </a:t>
            </a:r>
            <a:r>
              <a:rPr lang="nl-NL" dirty="0" err="1" smtClean="0"/>
              <a:t>refuses</a:t>
            </a:r>
            <a:r>
              <a:rPr lang="nl-NL" dirty="0" smtClean="0"/>
              <a:t> (B uni </a:t>
            </a:r>
            <a:r>
              <a:rPr lang="nl-NL" dirty="0" err="1" smtClean="0"/>
              <a:t>aP</a:t>
            </a:r>
            <a:r>
              <a:rPr lang="nl-NL" dirty="0" smtClean="0"/>
              <a:t>/</a:t>
            </a:r>
            <a:r>
              <a:rPr lang="nl-NL" dirty="0" err="1" smtClean="0"/>
              <a:t>aQ</a:t>
            </a:r>
            <a:r>
              <a:rPr lang="nl-NL" dirty="0" smtClean="0"/>
              <a:t>).  </a:t>
            </a:r>
            <a:r>
              <a:rPr lang="nl-NL" dirty="0" err="1" smtClean="0"/>
              <a:t>Additionally</a:t>
            </a:r>
            <a:r>
              <a:rPr lang="nl-NL" dirty="0" smtClean="0"/>
              <a:t>, a common event </a:t>
            </a:r>
            <a:r>
              <a:rPr lang="nl-NL" dirty="0" err="1" smtClean="0"/>
              <a:t>can</a:t>
            </a:r>
            <a:r>
              <a:rPr lang="nl-NL" dirty="0" smtClean="0"/>
              <a:t> </a:t>
            </a:r>
            <a:r>
              <a:rPr lang="nl-NL" dirty="0" err="1" smtClean="0"/>
              <a:t>only</a:t>
            </a:r>
            <a:r>
              <a:rPr lang="nl-NL" dirty="0" smtClean="0"/>
              <a:t> </a:t>
            </a:r>
            <a:r>
              <a:rPr lang="nl-NL" dirty="0" err="1" smtClean="0"/>
              <a:t>be</a:t>
            </a:r>
            <a:r>
              <a:rPr lang="nl-NL" dirty="0" smtClean="0"/>
              <a:t> </a:t>
            </a:r>
            <a:r>
              <a:rPr lang="nl-NL" dirty="0" err="1" smtClean="0"/>
              <a:t>executed</a:t>
            </a:r>
            <a:r>
              <a:rPr lang="nl-NL" dirty="0" smtClean="0"/>
              <a:t> </a:t>
            </a:r>
            <a:r>
              <a:rPr lang="nl-NL" dirty="0" err="1" smtClean="0"/>
              <a:t>if</a:t>
            </a:r>
            <a:r>
              <a:rPr lang="nl-NL" dirty="0" smtClean="0"/>
              <a:t> </a:t>
            </a:r>
            <a:r>
              <a:rPr lang="nl-NL" dirty="0" err="1" smtClean="0"/>
              <a:t>both</a:t>
            </a:r>
            <a:r>
              <a:rPr lang="nl-NL" dirty="0" smtClean="0"/>
              <a:t> </a:t>
            </a:r>
            <a:r>
              <a:rPr lang="nl-NL" dirty="0" err="1" smtClean="0"/>
              <a:t>can</a:t>
            </a:r>
            <a:r>
              <a:rPr lang="nl-NL" dirty="0" smtClean="0"/>
              <a:t> </a:t>
            </a:r>
            <a:r>
              <a:rPr lang="nl-NL" dirty="0" err="1" smtClean="0"/>
              <a:t>execute</a:t>
            </a:r>
            <a:r>
              <a:rPr lang="nl-NL" dirty="0" smtClean="0"/>
              <a:t> it. </a:t>
            </a:r>
            <a:r>
              <a:rPr lang="nl-NL" dirty="0" err="1" smtClean="0"/>
              <a:t>So</a:t>
            </a:r>
            <a:r>
              <a:rPr lang="nl-NL" dirty="0" smtClean="0"/>
              <a:t>, </a:t>
            </a:r>
            <a:r>
              <a:rPr lang="nl-NL" dirty="0" err="1" smtClean="0"/>
              <a:t>if</a:t>
            </a:r>
            <a:r>
              <a:rPr lang="nl-NL" dirty="0" smtClean="0"/>
              <a:t> </a:t>
            </a:r>
            <a:r>
              <a:rPr lang="nl-NL" dirty="0" err="1" smtClean="0"/>
              <a:t>one</a:t>
            </a:r>
            <a:r>
              <a:rPr lang="nl-NL" dirty="0" smtClean="0"/>
              <a:t> </a:t>
            </a:r>
            <a:r>
              <a:rPr lang="nl-NL" dirty="0" err="1" smtClean="0"/>
              <a:t>can</a:t>
            </a:r>
            <a:r>
              <a:rPr lang="nl-NL" dirty="0" smtClean="0"/>
              <a:t> </a:t>
            </a:r>
            <a:r>
              <a:rPr lang="nl-NL" dirty="0" err="1" smtClean="0"/>
              <a:t>refuse</a:t>
            </a:r>
            <a:r>
              <a:rPr lang="nl-NL" dirty="0" smtClean="0"/>
              <a:t> </a:t>
            </a:r>
            <a:r>
              <a:rPr lang="nl-NL" dirty="0" err="1" smtClean="0"/>
              <a:t>such</a:t>
            </a:r>
            <a:r>
              <a:rPr lang="nl-NL" dirty="0" smtClean="0"/>
              <a:t> </a:t>
            </a:r>
            <a:r>
              <a:rPr lang="nl-NL" dirty="0" err="1" smtClean="0"/>
              <a:t>an</a:t>
            </a:r>
            <a:r>
              <a:rPr lang="nl-NL" dirty="0" smtClean="0"/>
              <a:t> event, </a:t>
            </a:r>
            <a:r>
              <a:rPr lang="nl-NL" dirty="0" err="1" smtClean="0"/>
              <a:t>the</a:t>
            </a:r>
            <a:r>
              <a:rPr lang="nl-NL" dirty="0" smtClean="0"/>
              <a:t> </a:t>
            </a:r>
            <a:r>
              <a:rPr lang="nl-NL" dirty="0" err="1" smtClean="0"/>
              <a:t>composition</a:t>
            </a:r>
            <a:r>
              <a:rPr lang="nl-NL" dirty="0" smtClean="0"/>
              <a:t> </a:t>
            </a:r>
            <a:r>
              <a:rPr lang="nl-NL" dirty="0" err="1" smtClean="0"/>
              <a:t>can</a:t>
            </a:r>
            <a:r>
              <a:rPr lang="nl-NL" dirty="0" smtClean="0"/>
              <a:t> </a:t>
            </a:r>
            <a:r>
              <a:rPr lang="nl-NL" dirty="0" err="1" smtClean="0"/>
              <a:t>refuse</a:t>
            </a:r>
            <a:r>
              <a:rPr lang="nl-NL" dirty="0" smtClean="0"/>
              <a:t> it.</a:t>
            </a:r>
          </a:p>
          <a:p>
            <a:endParaRPr lang="nl-NL" dirty="0" smtClean="0"/>
          </a:p>
          <a:p>
            <a:r>
              <a:rPr lang="nl-NL" dirty="0" smtClean="0"/>
              <a:t>Let C = </a:t>
            </a:r>
            <a:r>
              <a:rPr lang="nl-NL" dirty="0" err="1" smtClean="0"/>
              <a:t>aP</a:t>
            </a:r>
            <a:r>
              <a:rPr lang="nl-NL" dirty="0" smtClean="0"/>
              <a:t> </a:t>
            </a:r>
            <a:r>
              <a:rPr lang="nl-NL" dirty="0" err="1" smtClean="0"/>
              <a:t>inter</a:t>
            </a:r>
            <a:r>
              <a:rPr lang="nl-NL" dirty="0" smtClean="0"/>
              <a:t> </a:t>
            </a:r>
            <a:r>
              <a:rPr lang="nl-NL" dirty="0" err="1" smtClean="0"/>
              <a:t>aQ</a:t>
            </a:r>
            <a:r>
              <a:rPr lang="nl-NL" dirty="0" smtClean="0"/>
              <a:t>.</a:t>
            </a:r>
          </a:p>
          <a:p>
            <a:endParaRPr lang="nl-NL" dirty="0" smtClean="0"/>
          </a:p>
          <a:p>
            <a:r>
              <a:rPr lang="nl-NL" dirty="0" err="1" smtClean="0"/>
              <a:t>So</a:t>
            </a:r>
            <a:r>
              <a:rPr lang="nl-NL" dirty="0" smtClean="0"/>
              <a:t>, P||Q </a:t>
            </a:r>
            <a:r>
              <a:rPr lang="nl-NL" dirty="0" err="1" smtClean="0"/>
              <a:t>can</a:t>
            </a:r>
            <a:r>
              <a:rPr lang="nl-NL" dirty="0" smtClean="0"/>
              <a:t> </a:t>
            </a:r>
            <a:r>
              <a:rPr lang="nl-NL" dirty="0" err="1" smtClean="0"/>
              <a:t>refuse</a:t>
            </a:r>
            <a:r>
              <a:rPr lang="nl-NL" dirty="0" smtClean="0"/>
              <a:t> events in (A uni </a:t>
            </a:r>
            <a:r>
              <a:rPr lang="nl-NL" dirty="0" err="1" smtClean="0"/>
              <a:t>aQ</a:t>
            </a:r>
            <a:r>
              <a:rPr lang="nl-NL" dirty="0" smtClean="0"/>
              <a:t>/</a:t>
            </a:r>
            <a:r>
              <a:rPr lang="nl-NL" dirty="0" err="1" smtClean="0"/>
              <a:t>aP</a:t>
            </a:r>
            <a:r>
              <a:rPr lang="nl-NL" dirty="0" smtClean="0"/>
              <a:t>) </a:t>
            </a:r>
            <a:r>
              <a:rPr lang="nl-NL" dirty="0" err="1" smtClean="0"/>
              <a:t>inter</a:t>
            </a:r>
            <a:r>
              <a:rPr lang="nl-NL" dirty="0" smtClean="0"/>
              <a:t> (B uni </a:t>
            </a:r>
            <a:r>
              <a:rPr lang="nl-NL" dirty="0" err="1" smtClean="0"/>
              <a:t>aP</a:t>
            </a:r>
            <a:r>
              <a:rPr lang="nl-NL" dirty="0" smtClean="0"/>
              <a:t>/</a:t>
            </a:r>
            <a:r>
              <a:rPr lang="nl-NL" dirty="0" err="1" smtClean="0"/>
              <a:t>aQ</a:t>
            </a:r>
            <a:r>
              <a:rPr lang="nl-NL" dirty="0" smtClean="0"/>
              <a:t>),   </a:t>
            </a:r>
          </a:p>
          <a:p>
            <a:r>
              <a:rPr lang="nl-NL" dirty="0" smtClean="0"/>
              <a:t>                   plus events in  (B </a:t>
            </a:r>
            <a:r>
              <a:rPr lang="nl-NL" dirty="0" err="1" smtClean="0"/>
              <a:t>inter</a:t>
            </a:r>
            <a:r>
              <a:rPr lang="nl-NL" dirty="0" smtClean="0"/>
              <a:t> C)/A </a:t>
            </a:r>
            <a:r>
              <a:rPr lang="nl-NL" dirty="0" err="1" smtClean="0"/>
              <a:t>and</a:t>
            </a:r>
            <a:r>
              <a:rPr lang="nl-NL" dirty="0" smtClean="0"/>
              <a:t> (A </a:t>
            </a:r>
            <a:r>
              <a:rPr lang="nl-NL" dirty="0" err="1" smtClean="0"/>
              <a:t>inter</a:t>
            </a:r>
            <a:r>
              <a:rPr lang="nl-NL" dirty="0" smtClean="0"/>
              <a:t> C)/B</a:t>
            </a:r>
          </a:p>
          <a:p>
            <a:endParaRPr lang="nl-NL" dirty="0" smtClean="0"/>
          </a:p>
          <a:p>
            <a:endParaRPr lang="nl-NL" dirty="0" smtClean="0"/>
          </a:p>
          <a:p>
            <a:r>
              <a:rPr lang="nl-NL" dirty="0" smtClean="0"/>
              <a:t>((A uni </a:t>
            </a:r>
            <a:r>
              <a:rPr lang="nl-NL" dirty="0" err="1" smtClean="0"/>
              <a:t>aQ</a:t>
            </a:r>
            <a:r>
              <a:rPr lang="nl-NL" dirty="0" smtClean="0"/>
              <a:t>/</a:t>
            </a:r>
            <a:r>
              <a:rPr lang="nl-NL" dirty="0" err="1" smtClean="0"/>
              <a:t>aP</a:t>
            </a:r>
            <a:r>
              <a:rPr lang="nl-NL" dirty="0" smtClean="0"/>
              <a:t>)  </a:t>
            </a:r>
            <a:r>
              <a:rPr lang="nl-NL" dirty="0" err="1" smtClean="0"/>
              <a:t>inter</a:t>
            </a:r>
            <a:r>
              <a:rPr lang="nl-NL" dirty="0" smtClean="0"/>
              <a:t>  (B uni </a:t>
            </a:r>
            <a:r>
              <a:rPr lang="nl-NL" dirty="0" err="1" smtClean="0"/>
              <a:t>aP</a:t>
            </a:r>
            <a:r>
              <a:rPr lang="nl-NL" dirty="0" smtClean="0"/>
              <a:t>/</a:t>
            </a:r>
            <a:r>
              <a:rPr lang="nl-NL" dirty="0" err="1" smtClean="0"/>
              <a:t>aQ</a:t>
            </a:r>
            <a:r>
              <a:rPr lang="nl-NL" dirty="0" smtClean="0"/>
              <a:t>))  uni B </a:t>
            </a:r>
            <a:r>
              <a:rPr lang="nl-NL" dirty="0" err="1" smtClean="0"/>
              <a:t>inter</a:t>
            </a:r>
            <a:r>
              <a:rPr lang="nl-NL" dirty="0" smtClean="0"/>
              <a:t> C)/A uni (A </a:t>
            </a:r>
            <a:r>
              <a:rPr lang="nl-NL" dirty="0" err="1" smtClean="0"/>
              <a:t>inter</a:t>
            </a:r>
            <a:r>
              <a:rPr lang="nl-NL" dirty="0" smtClean="0"/>
              <a:t> C)/B</a:t>
            </a:r>
          </a:p>
          <a:p>
            <a:r>
              <a:rPr lang="nl-NL" dirty="0" smtClean="0"/>
              <a:t>=</a:t>
            </a:r>
          </a:p>
          <a:p>
            <a:r>
              <a:rPr lang="nl-NL" dirty="0" smtClean="0"/>
              <a:t>(A  </a:t>
            </a:r>
            <a:r>
              <a:rPr lang="nl-NL" dirty="0" err="1" smtClean="0"/>
              <a:t>inter</a:t>
            </a:r>
            <a:r>
              <a:rPr lang="nl-NL" dirty="0" smtClean="0"/>
              <a:t> B)  uni  ((</a:t>
            </a:r>
            <a:r>
              <a:rPr lang="nl-NL" dirty="0" err="1" smtClean="0"/>
              <a:t>aQ</a:t>
            </a:r>
            <a:r>
              <a:rPr lang="nl-NL" dirty="0" smtClean="0"/>
              <a:t>/</a:t>
            </a:r>
            <a:r>
              <a:rPr lang="nl-NL" dirty="0" err="1" smtClean="0"/>
              <a:t>aP</a:t>
            </a:r>
            <a:r>
              <a:rPr lang="nl-NL" dirty="0" smtClean="0"/>
              <a:t>) </a:t>
            </a:r>
            <a:r>
              <a:rPr lang="nl-NL" dirty="0" err="1" smtClean="0"/>
              <a:t>inter</a:t>
            </a:r>
            <a:r>
              <a:rPr lang="nl-NL" dirty="0" smtClean="0"/>
              <a:t> B)  uni  (A </a:t>
            </a:r>
            <a:r>
              <a:rPr lang="nl-NL" dirty="0" err="1" smtClean="0"/>
              <a:t>inter</a:t>
            </a:r>
            <a:r>
              <a:rPr lang="nl-NL" dirty="0" smtClean="0"/>
              <a:t> (</a:t>
            </a:r>
            <a:r>
              <a:rPr lang="nl-NL" dirty="0" err="1" smtClean="0"/>
              <a:t>aP</a:t>
            </a:r>
            <a:r>
              <a:rPr lang="nl-NL" dirty="0" smtClean="0"/>
              <a:t>/</a:t>
            </a:r>
            <a:r>
              <a:rPr lang="nl-NL" dirty="0" err="1" smtClean="0"/>
              <a:t>aQ</a:t>
            </a:r>
            <a:r>
              <a:rPr lang="nl-NL" dirty="0" smtClean="0"/>
              <a:t>))  uni empty uni (B </a:t>
            </a:r>
            <a:r>
              <a:rPr lang="nl-NL" dirty="0" err="1" smtClean="0"/>
              <a:t>inter</a:t>
            </a:r>
            <a:r>
              <a:rPr lang="nl-NL" dirty="0" smtClean="0"/>
              <a:t> C)/A uni (A </a:t>
            </a:r>
            <a:r>
              <a:rPr lang="nl-NL" dirty="0" err="1" smtClean="0"/>
              <a:t>inter</a:t>
            </a:r>
            <a:r>
              <a:rPr lang="nl-NL" dirty="0" smtClean="0"/>
              <a:t> C)/B</a:t>
            </a:r>
          </a:p>
          <a:p>
            <a:r>
              <a:rPr lang="nl-NL" dirty="0" smtClean="0"/>
              <a:t>=</a:t>
            </a:r>
          </a:p>
          <a:p>
            <a:r>
              <a:rPr lang="nl-NL" dirty="0" smtClean="0"/>
              <a:t>(A  </a:t>
            </a:r>
            <a:r>
              <a:rPr lang="nl-NL" dirty="0" err="1" smtClean="0"/>
              <a:t>inter</a:t>
            </a:r>
            <a:r>
              <a:rPr lang="nl-NL" dirty="0" smtClean="0"/>
              <a:t> B)  uni  ((</a:t>
            </a:r>
            <a:r>
              <a:rPr lang="nl-NL" dirty="0" err="1" smtClean="0"/>
              <a:t>aQ</a:t>
            </a:r>
            <a:r>
              <a:rPr lang="nl-NL" dirty="0" smtClean="0"/>
              <a:t>/</a:t>
            </a:r>
            <a:r>
              <a:rPr lang="nl-NL" dirty="0" err="1" smtClean="0"/>
              <a:t>aP</a:t>
            </a:r>
            <a:r>
              <a:rPr lang="nl-NL" dirty="0" smtClean="0"/>
              <a:t> </a:t>
            </a:r>
            <a:r>
              <a:rPr lang="nl-NL" dirty="0" err="1" smtClean="0"/>
              <a:t>inter</a:t>
            </a:r>
            <a:r>
              <a:rPr lang="nl-NL" dirty="0" smtClean="0"/>
              <a:t> B)  uni  (B </a:t>
            </a:r>
            <a:r>
              <a:rPr lang="nl-NL" dirty="0" err="1" smtClean="0"/>
              <a:t>inter</a:t>
            </a:r>
            <a:r>
              <a:rPr lang="nl-NL" dirty="0" smtClean="0"/>
              <a:t> C)/A  uni (A </a:t>
            </a:r>
            <a:r>
              <a:rPr lang="nl-NL" dirty="0" err="1" smtClean="0"/>
              <a:t>inter</a:t>
            </a:r>
            <a:r>
              <a:rPr lang="nl-NL" dirty="0" smtClean="0"/>
              <a:t> (</a:t>
            </a:r>
            <a:r>
              <a:rPr lang="nl-NL" dirty="0" err="1" smtClean="0"/>
              <a:t>aP</a:t>
            </a:r>
            <a:r>
              <a:rPr lang="nl-NL" dirty="0" smtClean="0"/>
              <a:t>/</a:t>
            </a:r>
            <a:r>
              <a:rPr lang="nl-NL" dirty="0" err="1" smtClean="0"/>
              <a:t>aQ</a:t>
            </a:r>
            <a:r>
              <a:rPr lang="nl-NL" dirty="0" smtClean="0"/>
              <a:t>)) uni (A </a:t>
            </a:r>
            <a:r>
              <a:rPr lang="nl-NL" dirty="0" err="1" smtClean="0"/>
              <a:t>inter</a:t>
            </a:r>
            <a:r>
              <a:rPr lang="nl-NL" dirty="0" smtClean="0"/>
              <a:t> C)/B</a:t>
            </a:r>
          </a:p>
          <a:p>
            <a:r>
              <a:rPr lang="nl-NL" dirty="0" smtClean="0"/>
              <a:t>=</a:t>
            </a:r>
          </a:p>
          <a:p>
            <a:r>
              <a:rPr lang="nl-NL" dirty="0" smtClean="0"/>
              <a:t>(A  </a:t>
            </a:r>
            <a:r>
              <a:rPr lang="nl-NL" dirty="0" err="1" smtClean="0"/>
              <a:t>inter</a:t>
            </a:r>
            <a:r>
              <a:rPr lang="nl-NL" dirty="0" smtClean="0"/>
              <a:t> B)  uni  (</a:t>
            </a:r>
            <a:r>
              <a:rPr lang="nl-NL" dirty="0" err="1" smtClean="0"/>
              <a:t>aQ</a:t>
            </a:r>
            <a:r>
              <a:rPr lang="nl-NL" dirty="0" smtClean="0"/>
              <a:t>/</a:t>
            </a:r>
            <a:r>
              <a:rPr lang="nl-NL" dirty="0" err="1" smtClean="0"/>
              <a:t>aP</a:t>
            </a:r>
            <a:r>
              <a:rPr lang="nl-NL" dirty="0" smtClean="0"/>
              <a:t> </a:t>
            </a:r>
            <a:r>
              <a:rPr lang="nl-NL" dirty="0" err="1" smtClean="0"/>
              <a:t>inter</a:t>
            </a:r>
            <a:r>
              <a:rPr lang="nl-NL" dirty="0" smtClean="0"/>
              <a:t> B)  uni  (B </a:t>
            </a:r>
            <a:r>
              <a:rPr lang="nl-NL" dirty="0" err="1" smtClean="0"/>
              <a:t>inter</a:t>
            </a:r>
            <a:r>
              <a:rPr lang="nl-NL" dirty="0" smtClean="0"/>
              <a:t> </a:t>
            </a:r>
            <a:r>
              <a:rPr lang="nl-NL" dirty="0" err="1" smtClean="0"/>
              <a:t>aP</a:t>
            </a:r>
            <a:r>
              <a:rPr lang="nl-NL" dirty="0" smtClean="0"/>
              <a:t> </a:t>
            </a:r>
            <a:r>
              <a:rPr lang="nl-NL" dirty="0" err="1" smtClean="0"/>
              <a:t>inter</a:t>
            </a:r>
            <a:r>
              <a:rPr lang="nl-NL" dirty="0" smtClean="0"/>
              <a:t> </a:t>
            </a:r>
            <a:r>
              <a:rPr lang="nl-NL" dirty="0" err="1" smtClean="0"/>
              <a:t>aQ</a:t>
            </a:r>
            <a:r>
              <a:rPr lang="nl-NL" dirty="0" smtClean="0"/>
              <a:t>)/A  uni (A </a:t>
            </a:r>
            <a:r>
              <a:rPr lang="nl-NL" dirty="0" err="1" smtClean="0"/>
              <a:t>inter</a:t>
            </a:r>
            <a:r>
              <a:rPr lang="nl-NL" dirty="0" smtClean="0"/>
              <a:t> (</a:t>
            </a:r>
            <a:r>
              <a:rPr lang="nl-NL" dirty="0" err="1" smtClean="0"/>
              <a:t>aP</a:t>
            </a:r>
            <a:r>
              <a:rPr lang="nl-NL" dirty="0" smtClean="0"/>
              <a:t>/</a:t>
            </a:r>
            <a:r>
              <a:rPr lang="nl-NL" dirty="0" err="1" smtClean="0"/>
              <a:t>aQ</a:t>
            </a:r>
            <a:r>
              <a:rPr lang="nl-NL" dirty="0" smtClean="0"/>
              <a:t>)) uni (A </a:t>
            </a:r>
            <a:r>
              <a:rPr lang="nl-NL" dirty="0" err="1" smtClean="0"/>
              <a:t>inter</a:t>
            </a:r>
            <a:r>
              <a:rPr lang="nl-NL" dirty="0" smtClean="0"/>
              <a:t> </a:t>
            </a:r>
            <a:r>
              <a:rPr lang="nl-NL" dirty="0" err="1" smtClean="0"/>
              <a:t>aP</a:t>
            </a:r>
            <a:r>
              <a:rPr lang="nl-NL" dirty="0" smtClean="0"/>
              <a:t> </a:t>
            </a:r>
            <a:r>
              <a:rPr lang="nl-NL" dirty="0" err="1" smtClean="0"/>
              <a:t>inter</a:t>
            </a:r>
            <a:r>
              <a:rPr lang="nl-NL" dirty="0" smtClean="0"/>
              <a:t> </a:t>
            </a:r>
            <a:r>
              <a:rPr lang="nl-NL" dirty="0" err="1" smtClean="0"/>
              <a:t>aQ</a:t>
            </a:r>
            <a:r>
              <a:rPr lang="nl-NL" dirty="0" smtClean="0"/>
              <a:t>/B</a:t>
            </a:r>
          </a:p>
          <a:p>
            <a:r>
              <a:rPr lang="nl-NL" dirty="0" smtClean="0"/>
              <a:t>=</a:t>
            </a:r>
          </a:p>
          <a:p>
            <a:r>
              <a:rPr lang="nl-NL" dirty="0" smtClean="0"/>
              <a:t>(A </a:t>
            </a:r>
            <a:r>
              <a:rPr lang="nl-NL" dirty="0" err="1" smtClean="0"/>
              <a:t>inter</a:t>
            </a:r>
            <a:r>
              <a:rPr lang="nl-NL" dirty="0" smtClean="0"/>
              <a:t> B)  uni  (B/A)  uni (A/B)</a:t>
            </a:r>
          </a:p>
          <a:p>
            <a:r>
              <a:rPr lang="nl-NL" dirty="0" smtClean="0"/>
              <a:t>=</a:t>
            </a:r>
          </a:p>
          <a:p>
            <a:r>
              <a:rPr lang="nl-NL" dirty="0" smtClean="0"/>
              <a:t>A uni B</a:t>
            </a:r>
          </a:p>
        </p:txBody>
      </p:sp>
      <p:sp>
        <p:nvSpPr>
          <p:cNvPr id="110596" name="Tijdelijke aanduiding voor dianummer 3"/>
          <p:cNvSpPr>
            <a:spLocks noGrp="1"/>
          </p:cNvSpPr>
          <p:nvPr>
            <p:ph type="sldNum" sz="quarter"/>
          </p:nvPr>
        </p:nvSpPr>
        <p:spPr>
          <a:noFill/>
        </p:spPr>
        <p:txBody>
          <a:bodyPr/>
          <a:lstStyle/>
          <a:p>
            <a:fld id="{391412D3-FDFC-4ACA-A1AE-596158B3DE8A}" type="slidenum">
              <a:rPr lang="en-GB" smtClean="0"/>
              <a:pPr/>
              <a:t>45</a:t>
            </a:fld>
            <a:endParaRPr lang="en-GB" smtClean="0"/>
          </a:p>
        </p:txBody>
      </p:sp>
    </p:spTree>
    <p:extLst>
      <p:ext uri="{BB962C8B-B14F-4D97-AF65-F5344CB8AC3E}">
        <p14:creationId xmlns:p14="http://schemas.microsoft.com/office/powerpoint/2010/main" val="4961967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jdelijke aanduiding voor dia-afbeelding 1"/>
          <p:cNvSpPr>
            <a:spLocks noGrp="1" noRot="1" noChangeAspect="1" noTextEdit="1"/>
          </p:cNvSpPr>
          <p:nvPr>
            <p:ph type="sldImg"/>
          </p:nvPr>
        </p:nvSpPr>
        <p:spPr/>
      </p:sp>
      <p:sp>
        <p:nvSpPr>
          <p:cNvPr id="111619" name="Tijdelijke aanduiding voor notities 2"/>
          <p:cNvSpPr>
            <a:spLocks noGrp="1"/>
          </p:cNvSpPr>
          <p:nvPr>
            <p:ph type="body" idx="1"/>
          </p:nvPr>
        </p:nvSpPr>
        <p:spPr>
          <a:noFill/>
          <a:ln/>
        </p:spPr>
        <p:txBody>
          <a:bodyPr/>
          <a:lstStyle/>
          <a:p>
            <a:endParaRPr lang="nl-NL" smtClean="0"/>
          </a:p>
        </p:txBody>
      </p:sp>
      <p:sp>
        <p:nvSpPr>
          <p:cNvPr id="111620" name="Tijdelijke aanduiding voor dianummer 3"/>
          <p:cNvSpPr>
            <a:spLocks noGrp="1"/>
          </p:cNvSpPr>
          <p:nvPr>
            <p:ph type="sldNum" sz="quarter"/>
          </p:nvPr>
        </p:nvSpPr>
        <p:spPr>
          <a:noFill/>
        </p:spPr>
        <p:txBody>
          <a:bodyPr/>
          <a:lstStyle/>
          <a:p>
            <a:fld id="{BD2FBCE8-AF61-4AD2-9FEF-244BB341E5B8}" type="slidenum">
              <a:rPr lang="en-GB" smtClean="0"/>
              <a:pPr/>
              <a:t>46</a:t>
            </a:fld>
            <a:endParaRPr lang="en-GB" smtClean="0"/>
          </a:p>
        </p:txBody>
      </p:sp>
    </p:spTree>
    <p:extLst>
      <p:ext uri="{BB962C8B-B14F-4D97-AF65-F5344CB8AC3E}">
        <p14:creationId xmlns:p14="http://schemas.microsoft.com/office/powerpoint/2010/main" val="899708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p:nvPr>
        </p:nvSpPr>
        <p:spPr>
          <a:noFill/>
        </p:spPr>
        <p:txBody>
          <a:bodyPr/>
          <a:lstStyle/>
          <a:p>
            <a:fld id="{6BD57629-EAB3-4449-A4F3-429B3D671318}" type="slidenum">
              <a:rPr lang="en-US" smtClean="0"/>
              <a:pPr/>
              <a:t>47</a:t>
            </a:fld>
            <a:endParaRPr lang="en-US" smtClean="0"/>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865968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p:nvPr>
        </p:nvSpPr>
        <p:spPr>
          <a:noFill/>
        </p:spPr>
        <p:txBody>
          <a:bodyPr/>
          <a:lstStyle/>
          <a:p>
            <a:fld id="{2F58B8BE-10CB-4938-94B3-B3A2AB621B37}" type="slidenum">
              <a:rPr lang="en-US" smtClean="0"/>
              <a:pPr/>
              <a:t>48</a:t>
            </a:fld>
            <a:endParaRPr lang="en-US" smtClean="0"/>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276730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p:nvPr>
        </p:nvSpPr>
        <p:spPr>
          <a:noFill/>
        </p:spPr>
        <p:txBody>
          <a:bodyPr/>
          <a:lstStyle/>
          <a:p>
            <a:fld id="{A2BB0C43-F97D-4A4C-8968-5590CBBA72A0}" type="slidenum">
              <a:rPr lang="en-US" smtClean="0"/>
              <a:pPr/>
              <a:t>49</a:t>
            </a:fld>
            <a:endParaRPr lang="en-US" smtClean="0"/>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2440970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p:nvPr>
        </p:nvSpPr>
        <p:spPr>
          <a:noFill/>
        </p:spPr>
        <p:txBody>
          <a:bodyPr/>
          <a:lstStyle/>
          <a:p>
            <a:fld id="{BCD06A4E-C6C8-45A7-9FD6-1BB71C7E997F}" type="slidenum">
              <a:rPr lang="en-US" smtClean="0"/>
              <a:pPr/>
              <a:t>50</a:t>
            </a:fld>
            <a:endParaRPr lang="en-US" smtClean="0"/>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6381136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jdelijke aanduiding voor dia-afbeelding 1"/>
          <p:cNvSpPr>
            <a:spLocks noGrp="1" noRot="1" noChangeAspect="1" noTextEdit="1"/>
          </p:cNvSpPr>
          <p:nvPr>
            <p:ph type="sldImg"/>
          </p:nvPr>
        </p:nvSpPr>
        <p:spPr/>
      </p:sp>
      <p:sp>
        <p:nvSpPr>
          <p:cNvPr id="117763" name="Tijdelijke aanduiding voor notities 2"/>
          <p:cNvSpPr>
            <a:spLocks noGrp="1"/>
          </p:cNvSpPr>
          <p:nvPr>
            <p:ph type="body" idx="1"/>
          </p:nvPr>
        </p:nvSpPr>
        <p:spPr>
          <a:noFill/>
          <a:ln/>
        </p:spPr>
        <p:txBody>
          <a:bodyPr/>
          <a:lstStyle/>
          <a:p>
            <a:endParaRPr lang="nl-NL" smtClean="0"/>
          </a:p>
        </p:txBody>
      </p:sp>
      <p:sp>
        <p:nvSpPr>
          <p:cNvPr id="117764" name="Tijdelijke aanduiding voor dianummer 3"/>
          <p:cNvSpPr>
            <a:spLocks noGrp="1"/>
          </p:cNvSpPr>
          <p:nvPr>
            <p:ph type="sldNum" sz="quarter"/>
          </p:nvPr>
        </p:nvSpPr>
        <p:spPr>
          <a:noFill/>
        </p:spPr>
        <p:txBody>
          <a:bodyPr/>
          <a:lstStyle/>
          <a:p>
            <a:fld id="{38763D7D-C878-49E8-95C2-7E1C3B76F42D}" type="slidenum">
              <a:rPr lang="en-GB" smtClean="0"/>
              <a:pPr/>
              <a:t>52</a:t>
            </a:fld>
            <a:endParaRPr lang="en-GB" smtClean="0"/>
          </a:p>
        </p:txBody>
      </p:sp>
    </p:spTree>
    <p:extLst>
      <p:ext uri="{BB962C8B-B14F-4D97-AF65-F5344CB8AC3E}">
        <p14:creationId xmlns:p14="http://schemas.microsoft.com/office/powerpoint/2010/main" val="1036046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p:sp>
      <p:sp>
        <p:nvSpPr>
          <p:cNvPr id="72707" name="Notes Placeholder 2"/>
          <p:cNvSpPr>
            <a:spLocks noGrp="1"/>
          </p:cNvSpPr>
          <p:nvPr>
            <p:ph type="body" idx="1"/>
          </p:nvPr>
        </p:nvSpPr>
        <p:spPr>
          <a:noFill/>
          <a:ln/>
        </p:spPr>
        <p:txBody>
          <a:bodyPr/>
          <a:lstStyle/>
          <a:p>
            <a:endParaRPr lang="nl-NL" smtClean="0"/>
          </a:p>
        </p:txBody>
      </p:sp>
      <p:sp>
        <p:nvSpPr>
          <p:cNvPr id="72708" name="Slide Number Placeholder 3"/>
          <p:cNvSpPr>
            <a:spLocks noGrp="1"/>
          </p:cNvSpPr>
          <p:nvPr>
            <p:ph type="sldNum" sz="quarter"/>
          </p:nvPr>
        </p:nvSpPr>
        <p:spPr>
          <a:noFill/>
        </p:spPr>
        <p:txBody>
          <a:bodyPr/>
          <a:lstStyle/>
          <a:p>
            <a:fld id="{0F52827A-845F-49F6-9EFA-865834344ADA}" type="slidenum">
              <a:rPr lang="en-GB" smtClean="0"/>
              <a:pPr/>
              <a:t>6</a:t>
            </a:fld>
            <a:endParaRPr lang="en-GB" smtClean="0"/>
          </a:p>
        </p:txBody>
      </p:sp>
    </p:spTree>
    <p:extLst>
      <p:ext uri="{BB962C8B-B14F-4D97-AF65-F5344CB8AC3E}">
        <p14:creationId xmlns:p14="http://schemas.microsoft.com/office/powerpoint/2010/main" val="14895307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defRPr/>
            </a:pPr>
            <a:fld id="{78822669-3356-48AC-9CFC-C4EB7865A880}" type="slidenum">
              <a:rPr lang="en-GB" smtClean="0"/>
              <a:pPr>
                <a:defRPr/>
              </a:pPr>
              <a:t>53</a:t>
            </a:fld>
            <a:endParaRPr lang="en-GB"/>
          </a:p>
        </p:txBody>
      </p:sp>
    </p:spTree>
    <p:extLst>
      <p:ext uri="{BB962C8B-B14F-4D97-AF65-F5344CB8AC3E}">
        <p14:creationId xmlns:p14="http://schemas.microsoft.com/office/powerpoint/2010/main" val="103346773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jdelijke aanduiding voor dia-afbeelding 1"/>
          <p:cNvSpPr>
            <a:spLocks noGrp="1" noRot="1" noChangeAspect="1" noTextEdit="1"/>
          </p:cNvSpPr>
          <p:nvPr>
            <p:ph type="sldImg"/>
          </p:nvPr>
        </p:nvSpPr>
        <p:spPr/>
      </p:sp>
      <p:sp>
        <p:nvSpPr>
          <p:cNvPr id="118787" name="Tijdelijke aanduiding voor notities 2"/>
          <p:cNvSpPr>
            <a:spLocks noGrp="1"/>
          </p:cNvSpPr>
          <p:nvPr>
            <p:ph type="body" idx="1"/>
          </p:nvPr>
        </p:nvSpPr>
        <p:spPr>
          <a:noFill/>
          <a:ln/>
        </p:spPr>
        <p:txBody>
          <a:bodyPr/>
          <a:lstStyle/>
          <a:p>
            <a:endParaRPr lang="nl-NL" dirty="0" smtClean="0"/>
          </a:p>
        </p:txBody>
      </p:sp>
      <p:sp>
        <p:nvSpPr>
          <p:cNvPr id="118788" name="Tijdelijke aanduiding voor dianummer 3"/>
          <p:cNvSpPr>
            <a:spLocks noGrp="1"/>
          </p:cNvSpPr>
          <p:nvPr>
            <p:ph type="sldNum" sz="quarter"/>
          </p:nvPr>
        </p:nvSpPr>
        <p:spPr>
          <a:noFill/>
        </p:spPr>
        <p:txBody>
          <a:bodyPr/>
          <a:lstStyle/>
          <a:p>
            <a:fld id="{DFE5E928-EFAA-4968-AA5F-4C94521DB069}" type="slidenum">
              <a:rPr lang="en-GB" smtClean="0"/>
              <a:pPr/>
              <a:t>55</a:t>
            </a:fld>
            <a:endParaRPr lang="en-GB" smtClean="0"/>
          </a:p>
        </p:txBody>
      </p:sp>
    </p:spTree>
    <p:extLst>
      <p:ext uri="{BB962C8B-B14F-4D97-AF65-F5344CB8AC3E}">
        <p14:creationId xmlns:p14="http://schemas.microsoft.com/office/powerpoint/2010/main" val="10399644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p:sp>
      <p:sp>
        <p:nvSpPr>
          <p:cNvPr id="120835" name="Notes Placeholder 2"/>
          <p:cNvSpPr>
            <a:spLocks noGrp="1"/>
          </p:cNvSpPr>
          <p:nvPr>
            <p:ph type="body" idx="1"/>
          </p:nvPr>
        </p:nvSpPr>
        <p:spPr>
          <a:noFill/>
          <a:ln/>
        </p:spPr>
        <p:txBody>
          <a:bodyPr/>
          <a:lstStyle/>
          <a:p>
            <a:endParaRPr lang="nl-NL" smtClean="0"/>
          </a:p>
        </p:txBody>
      </p:sp>
      <p:sp>
        <p:nvSpPr>
          <p:cNvPr id="120836" name="Slide Number Placeholder 3"/>
          <p:cNvSpPr>
            <a:spLocks noGrp="1"/>
          </p:cNvSpPr>
          <p:nvPr>
            <p:ph type="sldNum" sz="quarter"/>
          </p:nvPr>
        </p:nvSpPr>
        <p:spPr>
          <a:noFill/>
        </p:spPr>
        <p:txBody>
          <a:bodyPr/>
          <a:lstStyle/>
          <a:p>
            <a:fld id="{8679E673-5101-4DBD-B22F-0FE69A7C78FA}" type="slidenum">
              <a:rPr lang="en-GB" smtClean="0"/>
              <a:pPr/>
              <a:t>56</a:t>
            </a:fld>
            <a:endParaRPr lang="en-GB" smtClean="0"/>
          </a:p>
        </p:txBody>
      </p:sp>
    </p:spTree>
    <p:extLst>
      <p:ext uri="{BB962C8B-B14F-4D97-AF65-F5344CB8AC3E}">
        <p14:creationId xmlns:p14="http://schemas.microsoft.com/office/powerpoint/2010/main" val="1020388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p:nvPr>
        </p:nvSpPr>
        <p:spPr>
          <a:noFill/>
        </p:spPr>
        <p:txBody>
          <a:bodyPr/>
          <a:lstStyle/>
          <a:p>
            <a:fld id="{77A6874D-B24B-48B5-AB9D-65D2431CD8E3}" type="slidenum">
              <a:rPr lang="en-US" smtClean="0"/>
              <a:pPr/>
              <a:t>7</a:t>
            </a:fld>
            <a:endParaRPr lang="en-US" smtClean="0"/>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13257530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jdelijke aanduiding voor dia-afbeelding 1"/>
          <p:cNvSpPr>
            <a:spLocks noGrp="1" noRot="1" noChangeAspect="1" noTextEdit="1"/>
          </p:cNvSpPr>
          <p:nvPr>
            <p:ph type="sldImg"/>
          </p:nvPr>
        </p:nvSpPr>
        <p:spPr/>
      </p:sp>
      <p:sp>
        <p:nvSpPr>
          <p:cNvPr id="74755" name="Tijdelijke aanduiding voor notities 2"/>
          <p:cNvSpPr>
            <a:spLocks noGrp="1"/>
          </p:cNvSpPr>
          <p:nvPr>
            <p:ph type="body" idx="1"/>
          </p:nvPr>
        </p:nvSpPr>
        <p:spPr>
          <a:noFill/>
          <a:ln/>
        </p:spPr>
        <p:txBody>
          <a:bodyPr/>
          <a:lstStyle/>
          <a:p>
            <a:endParaRPr lang="nl-NL" smtClean="0"/>
          </a:p>
        </p:txBody>
      </p:sp>
      <p:sp>
        <p:nvSpPr>
          <p:cNvPr id="74756" name="Tijdelijke aanduiding voor dianummer 3"/>
          <p:cNvSpPr>
            <a:spLocks noGrp="1"/>
          </p:cNvSpPr>
          <p:nvPr>
            <p:ph type="sldNum" sz="quarter"/>
          </p:nvPr>
        </p:nvSpPr>
        <p:spPr>
          <a:noFill/>
        </p:spPr>
        <p:txBody>
          <a:bodyPr/>
          <a:lstStyle/>
          <a:p>
            <a:fld id="{5690A2B1-6763-4B35-92F2-1379C085D1F1}" type="slidenum">
              <a:rPr lang="en-GB" smtClean="0"/>
              <a:pPr/>
              <a:t>8</a:t>
            </a:fld>
            <a:endParaRPr lang="en-GB" smtClean="0"/>
          </a:p>
        </p:txBody>
      </p:sp>
    </p:spTree>
    <p:extLst>
      <p:ext uri="{BB962C8B-B14F-4D97-AF65-F5344CB8AC3E}">
        <p14:creationId xmlns:p14="http://schemas.microsoft.com/office/powerpoint/2010/main" val="1789245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p:nvPr>
        </p:nvSpPr>
        <p:spPr>
          <a:noFill/>
        </p:spPr>
        <p:txBody>
          <a:bodyPr/>
          <a:lstStyle/>
          <a:p>
            <a:fld id="{F0BD67D1-D33A-41F7-9B61-F5AB144182E8}" type="slidenum">
              <a:rPr lang="en-US" smtClean="0"/>
              <a:pPr/>
              <a:t>9</a:t>
            </a:fld>
            <a:endParaRPr lang="en-US" smtClean="0"/>
          </a:p>
        </p:txBody>
      </p:sp>
      <p:sp>
        <p:nvSpPr>
          <p:cNvPr id="75779" name="Rectangle 2"/>
          <p:cNvSpPr>
            <a:spLocks noGrp="1" noRot="1" noChangeAspect="1" noChangeArrowheads="1" noTextEdit="1"/>
          </p:cNvSpPr>
          <p:nvPr>
            <p:ph type="sldImg"/>
          </p:nvPr>
        </p:nvSpPr>
        <p:spPr/>
      </p:sp>
      <p:sp>
        <p:nvSpPr>
          <p:cNvPr id="75780"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629945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p:nvPr>
        </p:nvSpPr>
        <p:spPr>
          <a:noFill/>
        </p:spPr>
        <p:txBody>
          <a:bodyPr/>
          <a:lstStyle/>
          <a:p>
            <a:fld id="{776191D7-F606-4346-940A-3506FFE10FD5}" type="slidenum">
              <a:rPr lang="en-US" smtClean="0"/>
              <a:pPr/>
              <a:t>10</a:t>
            </a:fld>
            <a:endParaRPr lang="en-US" smtClean="0"/>
          </a:p>
        </p:txBody>
      </p:sp>
      <p:sp>
        <p:nvSpPr>
          <p:cNvPr id="76803" name="Rectangle 2"/>
          <p:cNvSpPr>
            <a:spLocks noGrp="1" noRot="1" noChangeAspect="1" noChangeArrowheads="1" noTextEdit="1"/>
          </p:cNvSpPr>
          <p:nvPr>
            <p:ph type="sldImg"/>
          </p:nvPr>
        </p:nvSpPr>
        <p:spPr/>
      </p:sp>
      <p:sp>
        <p:nvSpPr>
          <p:cNvPr id="76804" name="Rectangle 3"/>
          <p:cNvSpPr>
            <a:spLocks noGrp="1" noChangeArrowheads="1"/>
          </p:cNvSpPr>
          <p:nvPr>
            <p:ph type="body" idx="1"/>
          </p:nvPr>
        </p:nvSpPr>
        <p:spPr>
          <a:noFill/>
          <a:ln/>
        </p:spPr>
        <p:txBody>
          <a:bodyPr/>
          <a:lstStyle/>
          <a:p>
            <a:endParaRPr lang="nl-NL" smtClean="0"/>
          </a:p>
        </p:txBody>
      </p:sp>
    </p:spTree>
    <p:extLst>
      <p:ext uri="{BB962C8B-B14F-4D97-AF65-F5344CB8AC3E}">
        <p14:creationId xmlns:p14="http://schemas.microsoft.com/office/powerpoint/2010/main" val="40131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bg>
      <p:bgRef idx="1003">
        <a:schemeClr val="bg1"/>
      </p:bgRef>
    </p:bg>
    <p:spTree>
      <p:nvGrpSpPr>
        <p:cNvPr id="1" name=""/>
        <p:cNvGrpSpPr/>
        <p:nvPr/>
      </p:nvGrpSpPr>
      <p:grpSpPr>
        <a:xfrm>
          <a:off x="0" y="0"/>
          <a:ext cx="0" cy="0"/>
          <a:chOff x="0" y="0"/>
          <a:chExt cx="0" cy="0"/>
        </a:xfrm>
      </p:grpSpPr>
      <p:sp>
        <p:nvSpPr>
          <p:cNvPr id="4" name="Rechthoek 9"/>
          <p:cNvSpPr/>
          <p:nvPr/>
        </p:nvSpPr>
        <p:spPr>
          <a:xfrm>
            <a:off x="0" y="0"/>
            <a:ext cx="10080625" cy="75596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0794" tIns="50397" rIns="100794" bIns="50397" anchor="ctr"/>
          <a:lstStyle/>
          <a:p>
            <a:pPr algn="ctr">
              <a:defRPr/>
            </a:pPr>
            <a:endParaRPr lang="en-US"/>
          </a:p>
        </p:txBody>
      </p:sp>
      <p:sp useBgFill="1">
        <p:nvSpPr>
          <p:cNvPr id="5" name="Afgeronde rechthoek 10"/>
          <p:cNvSpPr/>
          <p:nvPr/>
        </p:nvSpPr>
        <p:spPr>
          <a:xfrm>
            <a:off x="71438" y="77788"/>
            <a:ext cx="9937750" cy="737552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0794" tIns="50397" rIns="100794" bIns="50397" anchor="ctr"/>
          <a:lstStyle/>
          <a:p>
            <a:pPr algn="ctr">
              <a:defRPr/>
            </a:pPr>
            <a:endParaRPr lang="en-US"/>
          </a:p>
        </p:txBody>
      </p:sp>
      <p:sp>
        <p:nvSpPr>
          <p:cNvPr id="6" name="Rechthoek 11"/>
          <p:cNvSpPr/>
          <p:nvPr/>
        </p:nvSpPr>
        <p:spPr>
          <a:xfrm>
            <a:off x="69850" y="1597025"/>
            <a:ext cx="9944100" cy="1684338"/>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a:defRPr/>
            </a:pPr>
            <a:endParaRPr lang="en-US"/>
          </a:p>
        </p:txBody>
      </p:sp>
      <p:sp>
        <p:nvSpPr>
          <p:cNvPr id="7" name="Rechthoek 12"/>
          <p:cNvSpPr/>
          <p:nvPr/>
        </p:nvSpPr>
        <p:spPr>
          <a:xfrm>
            <a:off x="69850" y="1539875"/>
            <a:ext cx="9944100" cy="1333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a:defRPr/>
            </a:pPr>
            <a:endParaRPr lang="en-US"/>
          </a:p>
        </p:txBody>
      </p:sp>
      <p:sp>
        <p:nvSpPr>
          <p:cNvPr id="10" name="Rechthoek 14"/>
          <p:cNvSpPr/>
          <p:nvPr/>
        </p:nvSpPr>
        <p:spPr>
          <a:xfrm>
            <a:off x="69850" y="3281363"/>
            <a:ext cx="9944100" cy="1222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a:defRPr/>
            </a:pPr>
            <a:endParaRPr lang="en-US"/>
          </a:p>
        </p:txBody>
      </p:sp>
      <p:sp>
        <p:nvSpPr>
          <p:cNvPr id="9" name="Ondertitel 8"/>
          <p:cNvSpPr>
            <a:spLocks noGrp="1"/>
          </p:cNvSpPr>
          <p:nvPr>
            <p:ph type="subTitle" idx="1"/>
          </p:nvPr>
        </p:nvSpPr>
        <p:spPr>
          <a:xfrm>
            <a:off x="1428088" y="3527848"/>
            <a:ext cx="7056438" cy="1763924"/>
          </a:xfrm>
        </p:spPr>
        <p:txBody>
          <a:bodyPr/>
          <a:lstStyle>
            <a:lvl1pPr marL="0" indent="0" algn="ctr">
              <a:buNone/>
              <a:defRPr sz="2900">
                <a:solidFill>
                  <a:schemeClr val="tx2"/>
                </a:solidFill>
              </a:defRPr>
            </a:lvl1pPr>
            <a:lvl2pPr marL="503972" indent="0" algn="ctr">
              <a:buNone/>
            </a:lvl2pPr>
            <a:lvl3pPr marL="1007943" indent="0" algn="ctr">
              <a:buNone/>
            </a:lvl3pPr>
            <a:lvl4pPr marL="1511915" indent="0" algn="ctr">
              <a:buNone/>
            </a:lvl4pPr>
            <a:lvl5pPr marL="2015886" indent="0" algn="ctr">
              <a:buNone/>
            </a:lvl5pPr>
            <a:lvl6pPr marL="2519858" indent="0" algn="ctr">
              <a:buNone/>
            </a:lvl6pPr>
            <a:lvl7pPr marL="3023829" indent="0" algn="ctr">
              <a:buNone/>
            </a:lvl7pPr>
            <a:lvl8pPr marL="3527801" indent="0" algn="ctr">
              <a:buNone/>
            </a:lvl8pPr>
            <a:lvl9pPr marL="4031772" indent="0" algn="ctr">
              <a:buNone/>
            </a:lvl9pPr>
          </a:lstStyle>
          <a:p>
            <a:r>
              <a:rPr lang="nl-NL" smtClean="0"/>
              <a:t>Klik om het opmaakprofiel van de modelondertitel te bewerken</a:t>
            </a:r>
            <a:endParaRPr lang="en-US"/>
          </a:p>
        </p:txBody>
      </p:sp>
      <p:sp>
        <p:nvSpPr>
          <p:cNvPr id="8" name="Titel 7"/>
          <p:cNvSpPr>
            <a:spLocks noGrp="1"/>
          </p:cNvSpPr>
          <p:nvPr>
            <p:ph type="ctrTitle"/>
          </p:nvPr>
        </p:nvSpPr>
        <p:spPr>
          <a:xfrm>
            <a:off x="504031" y="1660010"/>
            <a:ext cx="9072563" cy="1620430"/>
          </a:xfrm>
        </p:spPr>
        <p:txBody>
          <a:bodyPr anchor="ctr"/>
          <a:lstStyle>
            <a:lvl1pPr algn="ctr">
              <a:defRPr lang="en-US" dirty="0">
                <a:solidFill>
                  <a:srgbClr val="FFFFFF"/>
                </a:solidFill>
              </a:defRPr>
            </a:lvl1pPr>
          </a:lstStyle>
          <a:p>
            <a:r>
              <a:rPr lang="nl-NL" smtClean="0"/>
              <a:t>Klik om de stijl te bewerken</a:t>
            </a:r>
            <a:endParaRPr lang="en-US"/>
          </a:p>
        </p:txBody>
      </p:sp>
      <p:sp>
        <p:nvSpPr>
          <p:cNvPr id="11" name="Tijdelijke aanduiding voor datum 27"/>
          <p:cNvSpPr>
            <a:spLocks noGrp="1"/>
          </p:cNvSpPr>
          <p:nvPr>
            <p:ph type="dt" sz="half" idx="10"/>
          </p:nvPr>
        </p:nvSpPr>
        <p:spPr/>
        <p:txBody>
          <a:bodyPr/>
          <a:lstStyle>
            <a:lvl1pPr>
              <a:defRPr/>
            </a:lvl1pPr>
          </a:lstStyle>
          <a:p>
            <a:pPr>
              <a:defRPr/>
            </a:pPr>
            <a:r>
              <a:rPr lang="en-US"/>
              <a:t>8-11-2009</a:t>
            </a:r>
            <a:endParaRPr lang="nl-NL"/>
          </a:p>
        </p:txBody>
      </p:sp>
      <p:sp>
        <p:nvSpPr>
          <p:cNvPr id="12" name="Tijdelijke aanduiding voor voettekst 16"/>
          <p:cNvSpPr>
            <a:spLocks noGrp="1"/>
          </p:cNvSpPr>
          <p:nvPr>
            <p:ph type="ftr" sz="quarter" idx="11"/>
          </p:nvPr>
        </p:nvSpPr>
        <p:spPr/>
        <p:txBody>
          <a:bodyPr/>
          <a:lstStyle>
            <a:lvl1pPr>
              <a:defRPr/>
            </a:lvl1pPr>
          </a:lstStyle>
          <a:p>
            <a:pPr>
              <a:defRPr/>
            </a:pPr>
            <a:endParaRPr lang="nl-NL"/>
          </a:p>
        </p:txBody>
      </p:sp>
      <p:sp>
        <p:nvSpPr>
          <p:cNvPr id="13" name="Tijdelijke aanduiding voor dianummer 28"/>
          <p:cNvSpPr>
            <a:spLocks noGrp="1"/>
          </p:cNvSpPr>
          <p:nvPr>
            <p:ph type="sldNum" sz="quarter" idx="12"/>
          </p:nvPr>
        </p:nvSpPr>
        <p:spPr/>
        <p:txBody>
          <a:bodyPr/>
          <a:lstStyle>
            <a:lvl1pPr>
              <a:defRPr sz="1500">
                <a:solidFill>
                  <a:srgbClr val="FFFFFF"/>
                </a:solidFill>
              </a:defRPr>
            </a:lvl1pPr>
          </a:lstStyle>
          <a:p>
            <a:pPr>
              <a:defRPr/>
            </a:pPr>
            <a:fld id="{EEDD6CFA-29D1-4D04-9828-5210163D003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verticale tekst 2"/>
          <p:cNvSpPr>
            <a:spLocks noGrp="1"/>
          </p:cNvSpPr>
          <p:nvPr>
            <p:ph type="body" orient="vert" idx="1"/>
          </p:nvPr>
        </p:nvSpPr>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5" name="Tijdelijke aanduiding voor voettekst 2"/>
          <p:cNvSpPr>
            <a:spLocks noGrp="1"/>
          </p:cNvSpPr>
          <p:nvPr>
            <p:ph type="ftr" sz="quarter" idx="11"/>
          </p:nvPr>
        </p:nvSpPr>
        <p:spPr/>
        <p:txBody>
          <a:bodyPr/>
          <a:lstStyle>
            <a:lvl1pPr>
              <a:defRPr/>
            </a:lvl1pPr>
          </a:lstStyle>
          <a:p>
            <a:pPr>
              <a:defRPr/>
            </a:pPr>
            <a:endParaRPr lang="nl-NL"/>
          </a:p>
        </p:txBody>
      </p:sp>
      <p:sp>
        <p:nvSpPr>
          <p:cNvPr id="6" name="Tijdelijke aanduiding voor dianummer 22"/>
          <p:cNvSpPr>
            <a:spLocks noGrp="1"/>
          </p:cNvSpPr>
          <p:nvPr>
            <p:ph type="sldNum" sz="quarter" idx="12"/>
          </p:nvPr>
        </p:nvSpPr>
        <p:spPr/>
        <p:txBody>
          <a:bodyPr/>
          <a:lstStyle>
            <a:lvl1pPr>
              <a:defRPr/>
            </a:lvl1pPr>
          </a:lstStyle>
          <a:p>
            <a:pPr>
              <a:defRPr/>
            </a:pPr>
            <a:fld id="{77EF88F3-8C3A-4034-B770-F54519A21CA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7308453" y="302741"/>
            <a:ext cx="2217738" cy="6450223"/>
          </a:xfrm>
        </p:spPr>
        <p:txBody>
          <a:bodyPr vert="eaVert"/>
          <a:lstStyle/>
          <a:p>
            <a:r>
              <a:rPr lang="nl-NL" smtClean="0"/>
              <a:t>Klik om de stijl te bewerken</a:t>
            </a:r>
            <a:endParaRPr lang="en-US"/>
          </a:p>
        </p:txBody>
      </p:sp>
      <p:sp>
        <p:nvSpPr>
          <p:cNvPr id="3" name="Tijdelijke aanduiding voor verticale tekst 2"/>
          <p:cNvSpPr>
            <a:spLocks noGrp="1"/>
          </p:cNvSpPr>
          <p:nvPr>
            <p:ph type="body" orient="vert" idx="1"/>
          </p:nvPr>
        </p:nvSpPr>
        <p:spPr>
          <a:xfrm>
            <a:off x="1008063" y="302740"/>
            <a:ext cx="6132380" cy="6450223"/>
          </a:xfrm>
        </p:spPr>
        <p:txBody>
          <a:bodyPr vert="eaVert"/>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4"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5" name="Tijdelijke aanduiding voor voettekst 2"/>
          <p:cNvSpPr>
            <a:spLocks noGrp="1"/>
          </p:cNvSpPr>
          <p:nvPr>
            <p:ph type="ftr" sz="quarter" idx="11"/>
          </p:nvPr>
        </p:nvSpPr>
        <p:spPr/>
        <p:txBody>
          <a:bodyPr/>
          <a:lstStyle>
            <a:lvl1pPr>
              <a:defRPr/>
            </a:lvl1pPr>
          </a:lstStyle>
          <a:p>
            <a:pPr>
              <a:defRPr/>
            </a:pPr>
            <a:endParaRPr lang="nl-NL"/>
          </a:p>
        </p:txBody>
      </p:sp>
      <p:sp>
        <p:nvSpPr>
          <p:cNvPr id="6" name="Tijdelijke aanduiding voor dianummer 22"/>
          <p:cNvSpPr>
            <a:spLocks noGrp="1"/>
          </p:cNvSpPr>
          <p:nvPr>
            <p:ph type="sldNum" sz="quarter" idx="12"/>
          </p:nvPr>
        </p:nvSpPr>
        <p:spPr/>
        <p:txBody>
          <a:bodyPr/>
          <a:lstStyle>
            <a:lvl1pPr>
              <a:defRPr/>
            </a:lvl1pPr>
          </a:lstStyle>
          <a:p>
            <a:pPr>
              <a:defRPr/>
            </a:pPr>
            <a:fld id="{D1FBA622-3DD1-451B-991F-C782135768D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4" name="Rechthoek 9"/>
          <p:cNvSpPr/>
          <p:nvPr/>
        </p:nvSpPr>
        <p:spPr>
          <a:xfrm>
            <a:off x="0" y="1181100"/>
            <a:ext cx="630238" cy="3937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00794" tIns="50397" rIns="100794" bIns="50397" anchor="ctr"/>
          <a:lstStyle/>
          <a:p>
            <a:pPr algn="ctr">
              <a:defRPr/>
            </a:pPr>
            <a:endParaRPr lang="nl-NL"/>
          </a:p>
        </p:txBody>
      </p:sp>
      <p:sp>
        <p:nvSpPr>
          <p:cNvPr id="2" name="Titel 1"/>
          <p:cNvSpPr>
            <a:spLocks noGrp="1"/>
          </p:cNvSpPr>
          <p:nvPr>
            <p:ph type="title"/>
          </p:nvPr>
        </p:nvSpPr>
        <p:spPr>
          <a:xfrm>
            <a:off x="551253" y="302738"/>
            <a:ext cx="9214386" cy="878443"/>
          </a:xfrm>
        </p:spPr>
        <p:txBody>
          <a:bodyPr/>
          <a:lstStyle/>
          <a:p>
            <a:r>
              <a:rPr lang="nl-NL" smtClean="0"/>
              <a:t>Klik om de stijl te bewerken</a:t>
            </a:r>
            <a:endParaRPr lang="en-US"/>
          </a:p>
        </p:txBody>
      </p:sp>
      <p:sp>
        <p:nvSpPr>
          <p:cNvPr id="8" name="Tijdelijke aanduiding voor inhoud 7"/>
          <p:cNvSpPr>
            <a:spLocks noGrp="1"/>
          </p:cNvSpPr>
          <p:nvPr>
            <p:ph sz="quarter" idx="1"/>
          </p:nvPr>
        </p:nvSpPr>
        <p:spPr>
          <a:xfrm>
            <a:off x="551253" y="1595932"/>
            <a:ext cx="9214386" cy="5039783"/>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datum 3"/>
          <p:cNvSpPr>
            <a:spLocks noGrp="1"/>
          </p:cNvSpPr>
          <p:nvPr>
            <p:ph type="dt" sz="half" idx="10"/>
          </p:nvPr>
        </p:nvSpPr>
        <p:spPr/>
        <p:txBody>
          <a:bodyPr/>
          <a:lstStyle>
            <a:lvl1pPr>
              <a:defRPr/>
            </a:lvl1pPr>
          </a:lstStyle>
          <a:p>
            <a:pPr>
              <a:defRPr/>
            </a:pPr>
            <a:r>
              <a:rPr lang="en-US"/>
              <a:t>8-11-2009</a:t>
            </a:r>
            <a:endParaRPr lang="nl-NL"/>
          </a:p>
        </p:txBody>
      </p:sp>
      <p:sp>
        <p:nvSpPr>
          <p:cNvPr id="6" name="Tijdelijke aanduiding voor voettekst 4"/>
          <p:cNvSpPr>
            <a:spLocks noGrp="1"/>
          </p:cNvSpPr>
          <p:nvPr>
            <p:ph type="ftr" sz="quarter" idx="11"/>
          </p:nvPr>
        </p:nvSpPr>
        <p:spPr/>
        <p:txBody>
          <a:bodyPr/>
          <a:lstStyle>
            <a:lvl1pPr>
              <a:defRPr/>
            </a:lvl1pPr>
          </a:lstStyle>
          <a:p>
            <a:pPr>
              <a:defRPr/>
            </a:pPr>
            <a:endParaRPr lang="nl-NL"/>
          </a:p>
        </p:txBody>
      </p:sp>
      <p:sp>
        <p:nvSpPr>
          <p:cNvPr id="7" name="Tijdelijke aanduiding voor dianummer 5"/>
          <p:cNvSpPr>
            <a:spLocks noGrp="1"/>
          </p:cNvSpPr>
          <p:nvPr>
            <p:ph type="sldNum" sz="quarter" idx="12"/>
          </p:nvPr>
        </p:nvSpPr>
        <p:spPr/>
        <p:txBody>
          <a:bodyPr/>
          <a:lstStyle>
            <a:lvl1pPr>
              <a:defRPr/>
            </a:lvl1pPr>
          </a:lstStyle>
          <a:p>
            <a:pPr>
              <a:defRPr/>
            </a:pPr>
            <a:fld id="{E454970F-5560-4B1B-A6F5-B4990AC084F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ekop">
    <p:bg>
      <p:bgRef idx="1003">
        <a:schemeClr val="bg1"/>
      </p:bgRef>
    </p:bg>
    <p:spTree>
      <p:nvGrpSpPr>
        <p:cNvPr id="1" name=""/>
        <p:cNvGrpSpPr/>
        <p:nvPr/>
      </p:nvGrpSpPr>
      <p:grpSpPr>
        <a:xfrm>
          <a:off x="0" y="0"/>
          <a:ext cx="0" cy="0"/>
          <a:chOff x="0" y="0"/>
          <a:chExt cx="0" cy="0"/>
        </a:xfrm>
      </p:grpSpPr>
      <p:sp>
        <p:nvSpPr>
          <p:cNvPr id="4" name="Rechthoek 9"/>
          <p:cNvSpPr/>
          <p:nvPr/>
        </p:nvSpPr>
        <p:spPr>
          <a:xfrm>
            <a:off x="0" y="0"/>
            <a:ext cx="10080625" cy="75596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0794" tIns="50397" rIns="100794" bIns="50397" anchor="ctr"/>
          <a:lstStyle/>
          <a:p>
            <a:pPr algn="ctr">
              <a:defRPr/>
            </a:pPr>
            <a:endParaRPr lang="en-US"/>
          </a:p>
        </p:txBody>
      </p:sp>
      <p:sp useBgFill="1">
        <p:nvSpPr>
          <p:cNvPr id="5" name="Afgeronde rechthoek 10"/>
          <p:cNvSpPr/>
          <p:nvPr/>
        </p:nvSpPr>
        <p:spPr>
          <a:xfrm>
            <a:off x="72003" y="76893"/>
            <a:ext cx="9936617" cy="737691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0794" tIns="50397" rIns="100794" bIns="50397" anchor="ctr"/>
          <a:lstStyle/>
          <a:p>
            <a:pPr algn="ctr">
              <a:defRPr/>
            </a:pPr>
            <a:endParaRPr lang="en-US"/>
          </a:p>
        </p:txBody>
      </p:sp>
      <p:sp>
        <p:nvSpPr>
          <p:cNvPr id="6" name="Rechthoek 11"/>
          <p:cNvSpPr/>
          <p:nvPr/>
        </p:nvSpPr>
        <p:spPr>
          <a:xfrm flipV="1">
            <a:off x="77788" y="2619375"/>
            <a:ext cx="9936162" cy="1016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a:defRPr/>
            </a:pPr>
            <a:endParaRPr lang="en-US"/>
          </a:p>
        </p:txBody>
      </p:sp>
      <p:sp>
        <p:nvSpPr>
          <p:cNvPr id="7" name="Rechthoek 12"/>
          <p:cNvSpPr/>
          <p:nvPr/>
        </p:nvSpPr>
        <p:spPr>
          <a:xfrm>
            <a:off x="77788" y="2581275"/>
            <a:ext cx="9936162" cy="5080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a:defRPr/>
            </a:pPr>
            <a:endParaRPr lang="en-US"/>
          </a:p>
        </p:txBody>
      </p:sp>
      <p:sp>
        <p:nvSpPr>
          <p:cNvPr id="8" name="Rechthoek 14"/>
          <p:cNvSpPr/>
          <p:nvPr/>
        </p:nvSpPr>
        <p:spPr>
          <a:xfrm>
            <a:off x="74613" y="2720975"/>
            <a:ext cx="9939337" cy="5080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a:defRPr/>
            </a:pPr>
            <a:endParaRPr lang="en-US"/>
          </a:p>
        </p:txBody>
      </p:sp>
      <p:sp>
        <p:nvSpPr>
          <p:cNvPr id="2" name="Titel 1"/>
          <p:cNvSpPr>
            <a:spLocks noGrp="1"/>
          </p:cNvSpPr>
          <p:nvPr>
            <p:ph type="title"/>
          </p:nvPr>
        </p:nvSpPr>
        <p:spPr>
          <a:xfrm>
            <a:off x="796300" y="1049956"/>
            <a:ext cx="8568531" cy="1501435"/>
          </a:xfrm>
        </p:spPr>
        <p:txBody>
          <a:bodyPr/>
          <a:lstStyle>
            <a:lvl1pPr algn="l">
              <a:buNone/>
              <a:defRPr sz="4400" b="0" cap="none"/>
            </a:lvl1pPr>
          </a:lstStyle>
          <a:p>
            <a:r>
              <a:rPr lang="nl-NL" smtClean="0"/>
              <a:t>Klik om de stijl te bewerken</a:t>
            </a:r>
            <a:endParaRPr lang="en-US"/>
          </a:p>
        </p:txBody>
      </p:sp>
      <p:sp>
        <p:nvSpPr>
          <p:cNvPr id="3" name="Tijdelijke aanduiding voor tekst 2"/>
          <p:cNvSpPr>
            <a:spLocks noGrp="1"/>
          </p:cNvSpPr>
          <p:nvPr>
            <p:ph type="body" idx="1"/>
          </p:nvPr>
        </p:nvSpPr>
        <p:spPr>
          <a:xfrm>
            <a:off x="796300" y="2808630"/>
            <a:ext cx="8568531" cy="1475186"/>
          </a:xfrm>
        </p:spPr>
        <p:txBody>
          <a:bodyPr/>
          <a:lstStyle>
            <a:lvl1pPr marL="0" indent="0">
              <a:buNone/>
              <a:defRPr sz="2600">
                <a:solidFill>
                  <a:schemeClr val="tx1">
                    <a:tint val="75000"/>
                  </a:schemeClr>
                </a:solidFill>
              </a:defRPr>
            </a:lvl1pPr>
            <a:lvl2pPr>
              <a:buNone/>
              <a:defRPr sz="2000">
                <a:solidFill>
                  <a:schemeClr val="tx1">
                    <a:tint val="75000"/>
                  </a:schemeClr>
                </a:solidFill>
              </a:defRPr>
            </a:lvl2pPr>
            <a:lvl3pPr>
              <a:buNone/>
              <a:defRPr sz="1800">
                <a:solidFill>
                  <a:schemeClr val="tx1">
                    <a:tint val="75000"/>
                  </a:schemeClr>
                </a:solidFill>
              </a:defRPr>
            </a:lvl3pPr>
            <a:lvl4pPr>
              <a:buNone/>
              <a:defRPr sz="1500">
                <a:solidFill>
                  <a:schemeClr val="tx1">
                    <a:tint val="75000"/>
                  </a:schemeClr>
                </a:solidFill>
              </a:defRPr>
            </a:lvl4pPr>
            <a:lvl5pPr>
              <a:buNone/>
              <a:defRPr sz="1500">
                <a:solidFill>
                  <a:schemeClr val="tx1">
                    <a:tint val="75000"/>
                  </a:schemeClr>
                </a:solidFill>
              </a:defRPr>
            </a:lvl5pPr>
          </a:lstStyle>
          <a:p>
            <a:pPr lvl="0"/>
            <a:r>
              <a:rPr lang="nl-NL" smtClean="0"/>
              <a:t>Klik om de modelstijlen te bewerken</a:t>
            </a:r>
          </a:p>
        </p:txBody>
      </p:sp>
      <p:sp>
        <p:nvSpPr>
          <p:cNvPr id="9" name="Tijdelijke aanduiding voor datum 3"/>
          <p:cNvSpPr>
            <a:spLocks noGrp="1"/>
          </p:cNvSpPr>
          <p:nvPr>
            <p:ph type="dt" sz="half" idx="10"/>
          </p:nvPr>
        </p:nvSpPr>
        <p:spPr/>
        <p:txBody>
          <a:bodyPr/>
          <a:lstStyle>
            <a:lvl1pPr>
              <a:defRPr/>
            </a:lvl1pPr>
          </a:lstStyle>
          <a:p>
            <a:pPr>
              <a:defRPr/>
            </a:pPr>
            <a:r>
              <a:rPr lang="en-US"/>
              <a:t>8-11-2009</a:t>
            </a:r>
            <a:endParaRPr lang="nl-NL"/>
          </a:p>
        </p:txBody>
      </p:sp>
      <p:sp>
        <p:nvSpPr>
          <p:cNvPr id="10" name="Tijdelijke aanduiding voor voettekst 4"/>
          <p:cNvSpPr>
            <a:spLocks noGrp="1"/>
          </p:cNvSpPr>
          <p:nvPr>
            <p:ph type="ftr" sz="quarter" idx="11"/>
          </p:nvPr>
        </p:nvSpPr>
        <p:spPr>
          <a:xfrm>
            <a:off x="882650" y="6804025"/>
            <a:ext cx="4410075" cy="503238"/>
          </a:xfrm>
        </p:spPr>
        <p:txBody>
          <a:bodyPr/>
          <a:lstStyle>
            <a:lvl1pPr>
              <a:defRPr/>
            </a:lvl1pPr>
          </a:lstStyle>
          <a:p>
            <a:pPr>
              <a:defRPr/>
            </a:pPr>
            <a:endParaRPr lang="nl-NL"/>
          </a:p>
        </p:txBody>
      </p:sp>
      <p:sp>
        <p:nvSpPr>
          <p:cNvPr id="11" name="Tijdelijke aanduiding voor dianummer 5"/>
          <p:cNvSpPr>
            <a:spLocks noGrp="1"/>
          </p:cNvSpPr>
          <p:nvPr>
            <p:ph type="sldNum" sz="quarter" idx="12"/>
          </p:nvPr>
        </p:nvSpPr>
        <p:spPr>
          <a:xfrm>
            <a:off x="160338" y="6843713"/>
            <a:ext cx="504825" cy="504825"/>
          </a:xfrm>
        </p:spPr>
        <p:txBody>
          <a:bodyPr/>
          <a:lstStyle>
            <a:lvl1pPr>
              <a:defRPr/>
            </a:lvl1pPr>
          </a:lstStyle>
          <a:p>
            <a:pPr>
              <a:defRPr/>
            </a:pPr>
            <a:fld id="{84CB33CB-60BA-41D7-A0B4-392BED5BB590}"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9" name="Tijdelijke aanduiding voor inhoud 8"/>
          <p:cNvSpPr>
            <a:spLocks noGrp="1"/>
          </p:cNvSpPr>
          <p:nvPr>
            <p:ph sz="quarter" idx="1"/>
          </p:nvPr>
        </p:nvSpPr>
        <p:spPr>
          <a:xfrm>
            <a:off x="1008063" y="1595932"/>
            <a:ext cx="4133056" cy="5039783"/>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1" name="Tijdelijke aanduiding voor inhoud 10"/>
          <p:cNvSpPr>
            <a:spLocks noGrp="1"/>
          </p:cNvSpPr>
          <p:nvPr>
            <p:ph sz="quarter" idx="2"/>
          </p:nvPr>
        </p:nvSpPr>
        <p:spPr>
          <a:xfrm>
            <a:off x="5439337" y="1595932"/>
            <a:ext cx="4133056" cy="5039783"/>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5"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6" name="Tijdelijke aanduiding voor voettekst 2"/>
          <p:cNvSpPr>
            <a:spLocks noGrp="1"/>
          </p:cNvSpPr>
          <p:nvPr>
            <p:ph type="ftr" sz="quarter" idx="11"/>
          </p:nvPr>
        </p:nvSpPr>
        <p:spPr/>
        <p:txBody>
          <a:bodyPr/>
          <a:lstStyle>
            <a:lvl1pPr>
              <a:defRPr/>
            </a:lvl1pPr>
          </a:lstStyle>
          <a:p>
            <a:pPr>
              <a:defRPr/>
            </a:pPr>
            <a:endParaRPr lang="nl-NL"/>
          </a:p>
        </p:txBody>
      </p:sp>
      <p:sp>
        <p:nvSpPr>
          <p:cNvPr id="7" name="Tijdelijke aanduiding voor dianummer 22"/>
          <p:cNvSpPr>
            <a:spLocks noGrp="1"/>
          </p:cNvSpPr>
          <p:nvPr>
            <p:ph type="sldNum" sz="quarter" idx="12"/>
          </p:nvPr>
        </p:nvSpPr>
        <p:spPr/>
        <p:txBody>
          <a:bodyPr/>
          <a:lstStyle>
            <a:lvl1pPr>
              <a:defRPr/>
            </a:lvl1pPr>
          </a:lstStyle>
          <a:p>
            <a:pPr>
              <a:defRPr/>
            </a:pPr>
            <a:fld id="{3996769B-C91C-4788-BDFD-193D8A2F56D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1008063" y="300987"/>
            <a:ext cx="8568531" cy="1259946"/>
          </a:xfrm>
        </p:spPr>
        <p:txBody>
          <a:bodyPr/>
          <a:lstStyle>
            <a:lvl1pPr>
              <a:defRPr/>
            </a:lvl1pPr>
          </a:lstStyle>
          <a:p>
            <a:r>
              <a:rPr lang="nl-NL" smtClean="0"/>
              <a:t>Klik om de stijl te bewerken</a:t>
            </a:r>
            <a:endParaRPr lang="en-US"/>
          </a:p>
        </p:txBody>
      </p:sp>
      <p:sp>
        <p:nvSpPr>
          <p:cNvPr id="3" name="Tijdelijke aanduiding voor tekst 2"/>
          <p:cNvSpPr>
            <a:spLocks noGrp="1"/>
          </p:cNvSpPr>
          <p:nvPr>
            <p:ph type="body" idx="1"/>
          </p:nvPr>
        </p:nvSpPr>
        <p:spPr>
          <a:xfrm>
            <a:off x="1008063" y="1595931"/>
            <a:ext cx="4116255" cy="839964"/>
          </a:xfrm>
          <a:noFill/>
          <a:ln w="12700" cap="sq" cmpd="sng" algn="ctr">
            <a:noFill/>
            <a:prstDash val="solid"/>
          </a:ln>
        </p:spPr>
        <p:txBody>
          <a:bodyPr anchor="b">
            <a:noAutofit/>
          </a:bodyPr>
          <a:lstStyle>
            <a:lvl1pPr marL="0" indent="0">
              <a:buNone/>
              <a:defRPr sz="26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a:r>
              <a:rPr lang="nl-NL" smtClean="0"/>
              <a:t>Klik om de modelstijlen te bewerken</a:t>
            </a:r>
          </a:p>
        </p:txBody>
      </p:sp>
      <p:sp>
        <p:nvSpPr>
          <p:cNvPr id="4" name="Tijdelijke aanduiding voor tekst 3"/>
          <p:cNvSpPr>
            <a:spLocks noGrp="1"/>
          </p:cNvSpPr>
          <p:nvPr>
            <p:ph type="body" sz="half" idx="3"/>
          </p:nvPr>
        </p:nvSpPr>
        <p:spPr>
          <a:xfrm>
            <a:off x="5460339" y="1595931"/>
            <a:ext cx="4116255" cy="839964"/>
          </a:xfrm>
          <a:noFill/>
          <a:ln w="12700" cap="sq" cmpd="sng" algn="ctr">
            <a:noFill/>
            <a:prstDash val="solid"/>
          </a:ln>
        </p:spPr>
        <p:txBody>
          <a:bodyPr anchor="b">
            <a:noAutofit/>
          </a:bodyPr>
          <a:lstStyle>
            <a:lvl1pPr marL="0" indent="0">
              <a:buNone/>
              <a:defRPr sz="2600" b="1">
                <a:solidFill>
                  <a:schemeClr val="accent1"/>
                </a:solidFill>
                <a:latin typeface="+mj-lt"/>
                <a:ea typeface="+mj-ea"/>
                <a:cs typeface="+mj-cs"/>
              </a:defRPr>
            </a:lvl1pPr>
            <a:lvl2pPr>
              <a:buNone/>
              <a:defRPr sz="2200" b="1"/>
            </a:lvl2pPr>
            <a:lvl3pPr>
              <a:buNone/>
              <a:defRPr sz="2000" b="1"/>
            </a:lvl3pPr>
            <a:lvl4pPr>
              <a:buNone/>
              <a:defRPr sz="1800" b="1"/>
            </a:lvl4pPr>
            <a:lvl5pPr>
              <a:buNone/>
              <a:defRPr sz="1800" b="1"/>
            </a:lvl5pPr>
          </a:lstStyle>
          <a:p>
            <a:pPr lvl="0"/>
            <a:r>
              <a:rPr lang="nl-NL" smtClean="0"/>
              <a:t>Klik om de modelstijlen te bewerken</a:t>
            </a:r>
          </a:p>
        </p:txBody>
      </p:sp>
      <p:sp>
        <p:nvSpPr>
          <p:cNvPr id="11" name="Tijdelijke aanduiding voor inhoud 10"/>
          <p:cNvSpPr>
            <a:spLocks noGrp="1"/>
          </p:cNvSpPr>
          <p:nvPr>
            <p:ph sz="half" idx="2"/>
          </p:nvPr>
        </p:nvSpPr>
        <p:spPr>
          <a:xfrm>
            <a:off x="1008063" y="2477893"/>
            <a:ext cx="4116255" cy="4283816"/>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13" name="Tijdelijke aanduiding voor inhoud 12"/>
          <p:cNvSpPr>
            <a:spLocks noGrp="1"/>
          </p:cNvSpPr>
          <p:nvPr>
            <p:ph sz="half" idx="4"/>
          </p:nvPr>
        </p:nvSpPr>
        <p:spPr>
          <a:xfrm>
            <a:off x="5460339" y="2477893"/>
            <a:ext cx="4116255" cy="4283816"/>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8" name="Tijdelijke aanduiding voor voettekst 2"/>
          <p:cNvSpPr>
            <a:spLocks noGrp="1"/>
          </p:cNvSpPr>
          <p:nvPr>
            <p:ph type="ftr" sz="quarter" idx="11"/>
          </p:nvPr>
        </p:nvSpPr>
        <p:spPr/>
        <p:txBody>
          <a:bodyPr/>
          <a:lstStyle>
            <a:lvl1pPr>
              <a:defRPr/>
            </a:lvl1pPr>
          </a:lstStyle>
          <a:p>
            <a:pPr>
              <a:defRPr/>
            </a:pPr>
            <a:endParaRPr lang="nl-NL"/>
          </a:p>
        </p:txBody>
      </p:sp>
      <p:sp>
        <p:nvSpPr>
          <p:cNvPr id="9" name="Tijdelijke aanduiding voor dianummer 22"/>
          <p:cNvSpPr>
            <a:spLocks noGrp="1"/>
          </p:cNvSpPr>
          <p:nvPr>
            <p:ph type="sldNum" sz="quarter" idx="12"/>
          </p:nvPr>
        </p:nvSpPr>
        <p:spPr/>
        <p:txBody>
          <a:bodyPr/>
          <a:lstStyle>
            <a:lvl1pPr>
              <a:defRPr/>
            </a:lvl1pPr>
          </a:lstStyle>
          <a:p>
            <a:pPr>
              <a:defRPr/>
            </a:pPr>
            <a:fld id="{677BB2CD-1237-4498-A625-54C6A8F0418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US"/>
          </a:p>
        </p:txBody>
      </p:sp>
      <p:sp>
        <p:nvSpPr>
          <p:cNvPr id="3"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4" name="Tijdelijke aanduiding voor voettekst 2"/>
          <p:cNvSpPr>
            <a:spLocks noGrp="1"/>
          </p:cNvSpPr>
          <p:nvPr>
            <p:ph type="ftr" sz="quarter" idx="11"/>
          </p:nvPr>
        </p:nvSpPr>
        <p:spPr/>
        <p:txBody>
          <a:bodyPr/>
          <a:lstStyle>
            <a:lvl1pPr>
              <a:defRPr/>
            </a:lvl1pPr>
          </a:lstStyle>
          <a:p>
            <a:pPr>
              <a:defRPr/>
            </a:pPr>
            <a:endParaRPr lang="nl-NL"/>
          </a:p>
        </p:txBody>
      </p:sp>
      <p:sp>
        <p:nvSpPr>
          <p:cNvPr id="5" name="Tijdelijke aanduiding voor dianummer 22"/>
          <p:cNvSpPr>
            <a:spLocks noGrp="1"/>
          </p:cNvSpPr>
          <p:nvPr>
            <p:ph type="sldNum" sz="quarter" idx="12"/>
          </p:nvPr>
        </p:nvSpPr>
        <p:spPr/>
        <p:txBody>
          <a:bodyPr/>
          <a:lstStyle>
            <a:lvl1pPr>
              <a:defRPr/>
            </a:lvl1pPr>
          </a:lstStyle>
          <a:p>
            <a:pPr>
              <a:defRPr/>
            </a:pPr>
            <a:fld id="{00ED7BC5-98E5-4965-BCB2-E520B0A3680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3"/>
          <p:cNvSpPr>
            <a:spLocks noGrp="1"/>
          </p:cNvSpPr>
          <p:nvPr>
            <p:ph type="dt" sz="half" idx="10"/>
          </p:nvPr>
        </p:nvSpPr>
        <p:spPr/>
        <p:txBody>
          <a:bodyPr/>
          <a:lstStyle>
            <a:lvl1pPr>
              <a:defRPr/>
            </a:lvl1pPr>
          </a:lstStyle>
          <a:p>
            <a:pPr>
              <a:defRPr/>
            </a:pPr>
            <a:r>
              <a:rPr lang="en-US"/>
              <a:t>8-11-2009</a:t>
            </a:r>
            <a:endParaRPr lang="nl-NL"/>
          </a:p>
        </p:txBody>
      </p:sp>
      <p:sp>
        <p:nvSpPr>
          <p:cNvPr id="3" name="Tijdelijke aanduiding voor voettekst 2"/>
          <p:cNvSpPr>
            <a:spLocks noGrp="1"/>
          </p:cNvSpPr>
          <p:nvPr>
            <p:ph type="ftr" sz="quarter" idx="11"/>
          </p:nvPr>
        </p:nvSpPr>
        <p:spPr/>
        <p:txBody>
          <a:bodyPr/>
          <a:lstStyle>
            <a:lvl1pPr>
              <a:defRPr/>
            </a:lvl1pPr>
          </a:lstStyle>
          <a:p>
            <a:pPr>
              <a:defRPr/>
            </a:pPr>
            <a:endParaRPr lang="nl-NL"/>
          </a:p>
        </p:txBody>
      </p:sp>
      <p:sp>
        <p:nvSpPr>
          <p:cNvPr id="4" name="Tijdelijke aanduiding voor dianummer 22"/>
          <p:cNvSpPr>
            <a:spLocks noGrp="1"/>
          </p:cNvSpPr>
          <p:nvPr>
            <p:ph type="sldNum" sz="quarter" idx="12"/>
          </p:nvPr>
        </p:nvSpPr>
        <p:spPr/>
        <p:txBody>
          <a:bodyPr/>
          <a:lstStyle>
            <a:lvl1pPr>
              <a:defRPr/>
            </a:lvl1pPr>
          </a:lstStyle>
          <a:p>
            <a:pPr>
              <a:defRPr/>
            </a:pPr>
            <a:fld id="{5DDE2218-D13A-47F9-91A2-13D1C1FA103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5" name="Rechthoek 9"/>
          <p:cNvSpPr/>
          <p:nvPr/>
        </p:nvSpPr>
        <p:spPr>
          <a:xfrm>
            <a:off x="0" y="0"/>
            <a:ext cx="10080625" cy="7559675"/>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a:defRPr/>
            </a:pPr>
            <a:endParaRPr lang="en-US"/>
          </a:p>
        </p:txBody>
      </p:sp>
      <p:sp useBgFill="1">
        <p:nvSpPr>
          <p:cNvPr id="6" name="Afgeronde rechthoek 10"/>
          <p:cNvSpPr/>
          <p:nvPr/>
        </p:nvSpPr>
        <p:spPr>
          <a:xfrm>
            <a:off x="69850" y="77788"/>
            <a:ext cx="9937750" cy="737711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0794" tIns="50397" rIns="100794" bIns="50397" anchor="ctr"/>
          <a:lstStyle/>
          <a:p>
            <a:pPr algn="ctr">
              <a:defRPr/>
            </a:pPr>
            <a:endParaRPr lang="en-US"/>
          </a:p>
        </p:txBody>
      </p:sp>
      <p:sp>
        <p:nvSpPr>
          <p:cNvPr id="2" name="Titel 1"/>
          <p:cNvSpPr>
            <a:spLocks noGrp="1"/>
          </p:cNvSpPr>
          <p:nvPr>
            <p:ph type="title"/>
          </p:nvPr>
        </p:nvSpPr>
        <p:spPr>
          <a:xfrm>
            <a:off x="1008063" y="300987"/>
            <a:ext cx="8568531" cy="1259946"/>
          </a:xfrm>
        </p:spPr>
        <p:txBody>
          <a:bodyPr/>
          <a:lstStyle>
            <a:lvl1pPr algn="l">
              <a:buNone/>
              <a:defRPr sz="4400" b="0"/>
            </a:lvl1pPr>
          </a:lstStyle>
          <a:p>
            <a:r>
              <a:rPr lang="nl-NL" smtClean="0"/>
              <a:t>Klik om de stijl te bewerken</a:t>
            </a:r>
            <a:endParaRPr lang="en-US"/>
          </a:p>
        </p:txBody>
      </p:sp>
      <p:sp>
        <p:nvSpPr>
          <p:cNvPr id="3" name="Tijdelijke aanduiding voor tekst 2"/>
          <p:cNvSpPr>
            <a:spLocks noGrp="1"/>
          </p:cNvSpPr>
          <p:nvPr>
            <p:ph type="body" idx="2"/>
          </p:nvPr>
        </p:nvSpPr>
        <p:spPr>
          <a:xfrm>
            <a:off x="1008063" y="1763924"/>
            <a:ext cx="2100130" cy="4955787"/>
          </a:xfrm>
        </p:spPr>
        <p:txBody>
          <a:bodyPr/>
          <a:lstStyle>
            <a:lvl1pPr marL="0" indent="0">
              <a:buNone/>
              <a:defRPr sz="2000"/>
            </a:lvl1pPr>
            <a:lvl2pPr>
              <a:buNone/>
              <a:defRPr sz="1300"/>
            </a:lvl2pPr>
            <a:lvl3pPr>
              <a:buNone/>
              <a:defRPr sz="1100"/>
            </a:lvl3pPr>
            <a:lvl4pPr>
              <a:buNone/>
              <a:defRPr sz="1000"/>
            </a:lvl4pPr>
            <a:lvl5pPr>
              <a:buNone/>
              <a:defRPr sz="1000"/>
            </a:lvl5pPr>
          </a:lstStyle>
          <a:p>
            <a:pPr lvl="0"/>
            <a:r>
              <a:rPr lang="nl-NL" smtClean="0"/>
              <a:t>Klik om de modelstijlen te bewerken</a:t>
            </a:r>
          </a:p>
        </p:txBody>
      </p:sp>
      <p:sp>
        <p:nvSpPr>
          <p:cNvPr id="11" name="Tijdelijke aanduiding voor inhoud 10"/>
          <p:cNvSpPr>
            <a:spLocks noGrp="1"/>
          </p:cNvSpPr>
          <p:nvPr>
            <p:ph sz="quarter" idx="1"/>
          </p:nvPr>
        </p:nvSpPr>
        <p:spPr>
          <a:xfrm>
            <a:off x="3276203" y="1763924"/>
            <a:ext cx="6300391" cy="4955787"/>
          </a:xfrm>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a:p>
        </p:txBody>
      </p:sp>
      <p:sp>
        <p:nvSpPr>
          <p:cNvPr id="7" name="Tijdelijke aanduiding voor datum 4"/>
          <p:cNvSpPr>
            <a:spLocks noGrp="1"/>
          </p:cNvSpPr>
          <p:nvPr>
            <p:ph type="dt" sz="half" idx="10"/>
          </p:nvPr>
        </p:nvSpPr>
        <p:spPr/>
        <p:txBody>
          <a:bodyPr/>
          <a:lstStyle>
            <a:lvl1pPr>
              <a:defRPr/>
            </a:lvl1pPr>
          </a:lstStyle>
          <a:p>
            <a:pPr>
              <a:defRPr/>
            </a:pPr>
            <a:r>
              <a:rPr lang="en-US"/>
              <a:t>8-11-2009</a:t>
            </a:r>
            <a:endParaRPr lang="nl-NL"/>
          </a:p>
        </p:txBody>
      </p:sp>
      <p:sp>
        <p:nvSpPr>
          <p:cNvPr id="8" name="Tijdelijke aanduiding voor voettekst 5"/>
          <p:cNvSpPr>
            <a:spLocks noGrp="1"/>
          </p:cNvSpPr>
          <p:nvPr>
            <p:ph type="ftr" sz="quarter" idx="11"/>
          </p:nvPr>
        </p:nvSpPr>
        <p:spPr/>
        <p:txBody>
          <a:bodyPr/>
          <a:lstStyle>
            <a:lvl1pPr>
              <a:defRPr/>
            </a:lvl1pPr>
          </a:lstStyle>
          <a:p>
            <a:pPr>
              <a:defRPr/>
            </a:pPr>
            <a:endParaRPr lang="nl-NL"/>
          </a:p>
        </p:txBody>
      </p:sp>
      <p:sp>
        <p:nvSpPr>
          <p:cNvPr id="9" name="Tijdelijke aanduiding voor dianummer 6"/>
          <p:cNvSpPr>
            <a:spLocks noGrp="1"/>
          </p:cNvSpPr>
          <p:nvPr>
            <p:ph type="sldNum" sz="quarter" idx="12"/>
          </p:nvPr>
        </p:nvSpPr>
        <p:spPr/>
        <p:txBody>
          <a:bodyPr/>
          <a:lstStyle>
            <a:lvl1pPr>
              <a:defRPr/>
            </a:lvl1pPr>
          </a:lstStyle>
          <a:p>
            <a:pPr>
              <a:defRPr/>
            </a:pPr>
            <a:fld id="{006C3394-0B26-4E30-92EE-8B5375EBB45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5" name="Rechthoek 9"/>
          <p:cNvSpPr/>
          <p:nvPr/>
        </p:nvSpPr>
        <p:spPr>
          <a:xfrm flipV="1">
            <a:off x="74613" y="5162550"/>
            <a:ext cx="9931400" cy="10160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a:defRPr/>
            </a:pPr>
            <a:endParaRPr lang="en-US"/>
          </a:p>
        </p:txBody>
      </p:sp>
      <p:sp>
        <p:nvSpPr>
          <p:cNvPr id="6" name="Rechthoek 10"/>
          <p:cNvSpPr/>
          <p:nvPr/>
        </p:nvSpPr>
        <p:spPr>
          <a:xfrm>
            <a:off x="74613" y="5126038"/>
            <a:ext cx="9931400" cy="5080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a:defRPr/>
            </a:pPr>
            <a:endParaRPr lang="en-US"/>
          </a:p>
        </p:txBody>
      </p:sp>
      <p:sp>
        <p:nvSpPr>
          <p:cNvPr id="7" name="Rechthoek 11"/>
          <p:cNvSpPr/>
          <p:nvPr/>
        </p:nvSpPr>
        <p:spPr>
          <a:xfrm>
            <a:off x="74613" y="5262563"/>
            <a:ext cx="9931400" cy="5238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0794" tIns="50397" rIns="100794" bIns="50397" anchor="ctr"/>
          <a:lstStyle/>
          <a:p>
            <a:pPr algn="ctr">
              <a:defRPr/>
            </a:pPr>
            <a:endParaRPr lang="en-US"/>
          </a:p>
        </p:txBody>
      </p:sp>
      <p:sp>
        <p:nvSpPr>
          <p:cNvPr id="2" name="Titel 1"/>
          <p:cNvSpPr>
            <a:spLocks noGrp="1"/>
          </p:cNvSpPr>
          <p:nvPr>
            <p:ph type="title"/>
          </p:nvPr>
        </p:nvSpPr>
        <p:spPr>
          <a:xfrm>
            <a:off x="1008063" y="5401949"/>
            <a:ext cx="8064500" cy="575726"/>
          </a:xfrm>
        </p:spPr>
        <p:txBody>
          <a:bodyPr anchor="ctr">
            <a:noAutofit/>
          </a:bodyPr>
          <a:lstStyle>
            <a:lvl1pPr algn="l">
              <a:buNone/>
              <a:defRPr sz="3100" b="0"/>
            </a:lvl1pPr>
          </a:lstStyle>
          <a:p>
            <a:r>
              <a:rPr lang="nl-NL" smtClean="0"/>
              <a:t>Klik om de stijl te bewerken</a:t>
            </a:r>
            <a:endParaRPr lang="en-US"/>
          </a:p>
        </p:txBody>
      </p:sp>
      <p:sp>
        <p:nvSpPr>
          <p:cNvPr id="4" name="Tijdelijke aanduiding voor tekst 3"/>
          <p:cNvSpPr>
            <a:spLocks noGrp="1"/>
          </p:cNvSpPr>
          <p:nvPr>
            <p:ph type="body" sz="half" idx="2"/>
          </p:nvPr>
        </p:nvSpPr>
        <p:spPr>
          <a:xfrm>
            <a:off x="1008063" y="6003013"/>
            <a:ext cx="8064500" cy="755968"/>
          </a:xfrm>
        </p:spPr>
        <p:txBody>
          <a:bodyPr/>
          <a:lstStyle>
            <a:lvl1pPr marL="0" indent="0">
              <a:buFontTx/>
              <a:buNone/>
              <a:defRPr sz="1800"/>
            </a:lvl1pPr>
            <a:lvl2pPr>
              <a:defRPr sz="1300"/>
            </a:lvl2pPr>
            <a:lvl3pPr>
              <a:defRPr sz="1100"/>
            </a:lvl3pPr>
            <a:lvl4pPr>
              <a:defRPr sz="1000"/>
            </a:lvl4pPr>
            <a:lvl5pPr>
              <a:defRPr sz="1000"/>
            </a:lvl5pPr>
          </a:lstStyle>
          <a:p>
            <a:pPr lvl="0"/>
            <a:r>
              <a:rPr lang="nl-NL" smtClean="0"/>
              <a:t>Klik om de modelstijlen te bewerken</a:t>
            </a:r>
          </a:p>
        </p:txBody>
      </p:sp>
      <p:sp>
        <p:nvSpPr>
          <p:cNvPr id="3" name="Tijdelijke aanduiding voor afbeelding 2"/>
          <p:cNvSpPr>
            <a:spLocks noGrp="1"/>
          </p:cNvSpPr>
          <p:nvPr>
            <p:ph type="pic" idx="1"/>
          </p:nvPr>
        </p:nvSpPr>
        <p:spPr>
          <a:xfrm>
            <a:off x="75305" y="73497"/>
            <a:ext cx="9923940" cy="5050283"/>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500"/>
            </a:lvl1pPr>
          </a:lstStyle>
          <a:p>
            <a:pPr lvl="0"/>
            <a:r>
              <a:rPr lang="nl-NL" noProof="0" smtClean="0"/>
              <a:t>Klik op het pictogram als u een afbeelding wilt toevoegen</a:t>
            </a:r>
            <a:endParaRPr lang="en-US" noProof="0" dirty="0"/>
          </a:p>
        </p:txBody>
      </p:sp>
      <p:sp>
        <p:nvSpPr>
          <p:cNvPr id="8" name="Tijdelijke aanduiding voor datum 4"/>
          <p:cNvSpPr>
            <a:spLocks noGrp="1"/>
          </p:cNvSpPr>
          <p:nvPr>
            <p:ph type="dt" sz="half" idx="10"/>
          </p:nvPr>
        </p:nvSpPr>
        <p:spPr/>
        <p:txBody>
          <a:bodyPr/>
          <a:lstStyle>
            <a:lvl1pPr>
              <a:defRPr/>
            </a:lvl1pPr>
          </a:lstStyle>
          <a:p>
            <a:pPr>
              <a:defRPr/>
            </a:pPr>
            <a:r>
              <a:rPr lang="en-US"/>
              <a:t>8-11-2009</a:t>
            </a:r>
            <a:endParaRPr lang="nl-NL"/>
          </a:p>
        </p:txBody>
      </p:sp>
      <p:sp>
        <p:nvSpPr>
          <p:cNvPr id="9" name="Tijdelijke aanduiding voor voettekst 5"/>
          <p:cNvSpPr>
            <a:spLocks noGrp="1"/>
          </p:cNvSpPr>
          <p:nvPr>
            <p:ph type="ftr" sz="quarter" idx="11"/>
          </p:nvPr>
        </p:nvSpPr>
        <p:spPr>
          <a:xfrm>
            <a:off x="1008063" y="6804025"/>
            <a:ext cx="4284662" cy="503238"/>
          </a:xfrm>
        </p:spPr>
        <p:txBody>
          <a:bodyPr/>
          <a:lstStyle>
            <a:lvl1pPr>
              <a:defRPr/>
            </a:lvl1pPr>
          </a:lstStyle>
          <a:p>
            <a:pPr>
              <a:defRPr/>
            </a:pPr>
            <a:endParaRPr lang="nl-NL"/>
          </a:p>
        </p:txBody>
      </p:sp>
      <p:sp>
        <p:nvSpPr>
          <p:cNvPr id="10" name="Tijdelijke aanduiding voor dianummer 6"/>
          <p:cNvSpPr>
            <a:spLocks noGrp="1"/>
          </p:cNvSpPr>
          <p:nvPr>
            <p:ph type="sldNum" sz="quarter" idx="12"/>
          </p:nvPr>
        </p:nvSpPr>
        <p:spPr>
          <a:xfrm>
            <a:off x="160338" y="6843713"/>
            <a:ext cx="504825" cy="504825"/>
          </a:xfrm>
        </p:spPr>
        <p:txBody>
          <a:bodyPr/>
          <a:lstStyle>
            <a:lvl1pPr>
              <a:defRPr/>
            </a:lvl1pPr>
          </a:lstStyle>
          <a:p>
            <a:pPr>
              <a:defRPr/>
            </a:pPr>
            <a:fld id="{E1FBBF5B-6365-480A-82D4-E76DF599323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p:cNvSpPr/>
          <p:nvPr/>
        </p:nvSpPr>
        <p:spPr>
          <a:xfrm>
            <a:off x="0" y="0"/>
            <a:ext cx="10080625" cy="7559675"/>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0794" tIns="50397" rIns="100794" bIns="50397" anchor="ctr"/>
          <a:lstStyle/>
          <a:p>
            <a:pPr algn="ctr">
              <a:defRPr/>
            </a:pPr>
            <a:endParaRPr lang="en-US"/>
          </a:p>
        </p:txBody>
      </p:sp>
      <p:sp useBgFill="1">
        <p:nvSpPr>
          <p:cNvPr id="8" name="Afgeronde rechthoek 7"/>
          <p:cNvSpPr/>
          <p:nvPr/>
        </p:nvSpPr>
        <p:spPr>
          <a:xfrm>
            <a:off x="69850" y="77788"/>
            <a:ext cx="9937750" cy="7377112"/>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0794" tIns="50397" rIns="100794" bIns="50397" anchor="ctr"/>
          <a:lstStyle/>
          <a:p>
            <a:pPr algn="ctr">
              <a:defRPr/>
            </a:pPr>
            <a:endParaRPr lang="en-US"/>
          </a:p>
        </p:txBody>
      </p:sp>
      <p:sp>
        <p:nvSpPr>
          <p:cNvPr id="1028" name="Tijdelijke aanduiding voor titel 21"/>
          <p:cNvSpPr>
            <a:spLocks noGrp="1"/>
          </p:cNvSpPr>
          <p:nvPr>
            <p:ph type="title"/>
          </p:nvPr>
        </p:nvSpPr>
        <p:spPr bwMode="auto">
          <a:xfrm>
            <a:off x="1008063" y="303213"/>
            <a:ext cx="8569325" cy="1258887"/>
          </a:xfrm>
          <a:prstGeom prst="rect">
            <a:avLst/>
          </a:prstGeom>
          <a:noFill/>
          <a:ln w="9525">
            <a:noFill/>
            <a:miter lim="800000"/>
            <a:headEnd/>
            <a:tailEnd/>
          </a:ln>
        </p:spPr>
        <p:txBody>
          <a:bodyPr vert="horz" wrap="square" lIns="100794" tIns="50397" rIns="100794" bIns="100794" numCol="1" anchor="b" anchorCtr="0" compatLnSpc="1">
            <a:prstTxWarp prst="textNoShape">
              <a:avLst/>
            </a:prstTxWarp>
          </a:bodyPr>
          <a:lstStyle/>
          <a:p>
            <a:pPr lvl="0"/>
            <a:r>
              <a:rPr lang="nl-NL" smtClean="0"/>
              <a:t>Klik om de stijl te bewerken</a:t>
            </a:r>
            <a:endParaRPr lang="en-US" smtClean="0"/>
          </a:p>
        </p:txBody>
      </p:sp>
      <p:sp>
        <p:nvSpPr>
          <p:cNvPr id="1029" name="Tijdelijke aanduiding voor tekst 12"/>
          <p:cNvSpPr>
            <a:spLocks noGrp="1"/>
          </p:cNvSpPr>
          <p:nvPr>
            <p:ph type="body" idx="1"/>
          </p:nvPr>
        </p:nvSpPr>
        <p:spPr bwMode="auto">
          <a:xfrm>
            <a:off x="1008063" y="1595438"/>
            <a:ext cx="8569325" cy="5040312"/>
          </a:xfrm>
          <a:prstGeom prst="rect">
            <a:avLst/>
          </a:prstGeom>
          <a:noFill/>
          <a:ln w="9525">
            <a:noFill/>
            <a:miter lim="800000"/>
            <a:headEnd/>
            <a:tailEnd/>
          </a:ln>
        </p:spPr>
        <p:txBody>
          <a:bodyPr vert="horz" wrap="square" lIns="100794" tIns="50397" rIns="100794" bIns="50397" numCol="1" anchor="t" anchorCtr="0" compatLnSpc="1">
            <a:prstTxWarp prst="textNoShape">
              <a:avLst/>
            </a:prstTxWarp>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US" smtClean="0"/>
          </a:p>
        </p:txBody>
      </p:sp>
      <p:sp>
        <p:nvSpPr>
          <p:cNvPr id="14" name="Tijdelijke aanduiding voor datum 13"/>
          <p:cNvSpPr>
            <a:spLocks noGrp="1"/>
          </p:cNvSpPr>
          <p:nvPr>
            <p:ph type="dt" sz="half" idx="2"/>
          </p:nvPr>
        </p:nvSpPr>
        <p:spPr>
          <a:xfrm>
            <a:off x="6804025" y="6824663"/>
            <a:ext cx="2730500" cy="525462"/>
          </a:xfrm>
          <a:prstGeom prst="rect">
            <a:avLst/>
          </a:prstGeom>
        </p:spPr>
        <p:txBody>
          <a:bodyPr lIns="100794" tIns="50397" rIns="100794" bIns="50397" anchor="ctr" anchorCtr="0"/>
          <a:lstStyle>
            <a:lvl1pPr algn="r" eaLnBrk="1" latinLnBrk="0" hangingPunct="1">
              <a:defRPr kumimoji="0" sz="1500">
                <a:solidFill>
                  <a:schemeClr val="tx2"/>
                </a:solidFill>
              </a:defRPr>
            </a:lvl1pPr>
          </a:lstStyle>
          <a:p>
            <a:pPr>
              <a:defRPr/>
            </a:pPr>
            <a:r>
              <a:rPr lang="en-US"/>
              <a:t>8-11-2009</a:t>
            </a:r>
            <a:endParaRPr lang="nl-NL"/>
          </a:p>
        </p:txBody>
      </p:sp>
      <p:sp>
        <p:nvSpPr>
          <p:cNvPr id="3" name="Tijdelijke aanduiding voor voettekst 2"/>
          <p:cNvSpPr>
            <a:spLocks noGrp="1"/>
          </p:cNvSpPr>
          <p:nvPr>
            <p:ph type="ftr" sz="quarter" idx="3"/>
          </p:nvPr>
        </p:nvSpPr>
        <p:spPr>
          <a:xfrm>
            <a:off x="1008063" y="6804025"/>
            <a:ext cx="4368800" cy="503238"/>
          </a:xfrm>
          <a:prstGeom prst="rect">
            <a:avLst/>
          </a:prstGeom>
        </p:spPr>
        <p:txBody>
          <a:bodyPr lIns="100794" tIns="50397" rIns="100794" bIns="50397" anchor="ctr" anchorCtr="0"/>
          <a:lstStyle>
            <a:lvl1pPr eaLnBrk="1" latinLnBrk="0" hangingPunct="1">
              <a:defRPr kumimoji="0" sz="1500">
                <a:solidFill>
                  <a:schemeClr val="tx2"/>
                </a:solidFill>
              </a:defRPr>
            </a:lvl1pPr>
          </a:lstStyle>
          <a:p>
            <a:pPr>
              <a:defRPr/>
            </a:pPr>
            <a:endParaRPr lang="nl-NL"/>
          </a:p>
        </p:txBody>
      </p:sp>
      <p:sp>
        <p:nvSpPr>
          <p:cNvPr id="23" name="Tijdelijke aanduiding voor dianummer 22"/>
          <p:cNvSpPr>
            <a:spLocks noGrp="1"/>
          </p:cNvSpPr>
          <p:nvPr>
            <p:ph type="sldNum" sz="quarter" idx="4"/>
          </p:nvPr>
        </p:nvSpPr>
        <p:spPr>
          <a:xfrm>
            <a:off x="160338" y="6845300"/>
            <a:ext cx="504825" cy="504825"/>
          </a:xfrm>
          <a:prstGeom prst="ellipse">
            <a:avLst/>
          </a:prstGeom>
          <a:solidFill>
            <a:schemeClr val="accent1"/>
          </a:solidFill>
        </p:spPr>
        <p:txBody>
          <a:bodyPr wrap="none" lIns="0" tIns="0" rIns="0" bIns="0" anchor="ctr" anchorCtr="1">
            <a:noAutofit/>
          </a:bodyPr>
          <a:lstStyle>
            <a:lvl1pPr algn="ctr" eaLnBrk="1" latinLnBrk="0" hangingPunct="1">
              <a:defRPr kumimoji="0" sz="1500">
                <a:solidFill>
                  <a:srgbClr val="FFFFFF"/>
                </a:solidFill>
                <a:latin typeface="+mj-lt"/>
                <a:ea typeface="+mj-ea"/>
                <a:cs typeface="+mj-cs"/>
              </a:defRPr>
            </a:lvl1pPr>
          </a:lstStyle>
          <a:p>
            <a:pPr>
              <a:defRPr/>
            </a:pPr>
            <a:fld id="{63D86DB7-5BBA-4917-8425-E65A5A9CAF4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203" r:id="rId1"/>
    <p:sldLayoutId id="2147484204" r:id="rId2"/>
    <p:sldLayoutId id="2147484205" r:id="rId3"/>
    <p:sldLayoutId id="2147484197" r:id="rId4"/>
    <p:sldLayoutId id="2147484198" r:id="rId5"/>
    <p:sldLayoutId id="2147484199" r:id="rId6"/>
    <p:sldLayoutId id="2147484200" r:id="rId7"/>
    <p:sldLayoutId id="2147484206" r:id="rId8"/>
    <p:sldLayoutId id="2147484207" r:id="rId9"/>
    <p:sldLayoutId id="2147484201" r:id="rId10"/>
    <p:sldLayoutId id="2147484202"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503972" algn="l" rtl="0" eaLnBrk="1" fontAlgn="base" hangingPunct="1">
        <a:spcBef>
          <a:spcPct val="0"/>
        </a:spcBef>
        <a:spcAft>
          <a:spcPct val="0"/>
        </a:spcAft>
        <a:defRPr sz="4400">
          <a:solidFill>
            <a:schemeClr val="tx2"/>
          </a:solidFill>
          <a:latin typeface="Arial" charset="0"/>
        </a:defRPr>
      </a:lvl6pPr>
      <a:lvl7pPr marL="1007943" algn="l" rtl="0" eaLnBrk="1" fontAlgn="base" hangingPunct="1">
        <a:spcBef>
          <a:spcPct val="0"/>
        </a:spcBef>
        <a:spcAft>
          <a:spcPct val="0"/>
        </a:spcAft>
        <a:defRPr sz="4400">
          <a:solidFill>
            <a:schemeClr val="tx2"/>
          </a:solidFill>
          <a:latin typeface="Arial" charset="0"/>
        </a:defRPr>
      </a:lvl7pPr>
      <a:lvl8pPr marL="1511915" algn="l" rtl="0" eaLnBrk="1" fontAlgn="base" hangingPunct="1">
        <a:spcBef>
          <a:spcPct val="0"/>
        </a:spcBef>
        <a:spcAft>
          <a:spcPct val="0"/>
        </a:spcAft>
        <a:defRPr sz="4400">
          <a:solidFill>
            <a:schemeClr val="tx2"/>
          </a:solidFill>
          <a:latin typeface="Arial" charset="0"/>
        </a:defRPr>
      </a:lvl8pPr>
      <a:lvl9pPr marL="2015886" algn="l" rtl="0" eaLnBrk="1" fontAlgn="base" hangingPunct="1">
        <a:spcBef>
          <a:spcPct val="0"/>
        </a:spcBef>
        <a:spcAft>
          <a:spcPct val="0"/>
        </a:spcAft>
        <a:defRPr sz="4400">
          <a:solidFill>
            <a:schemeClr val="tx2"/>
          </a:solidFill>
          <a:latin typeface="Arial" charset="0"/>
        </a:defRPr>
      </a:lvl9pPr>
    </p:titleStyle>
    <p:bodyStyle>
      <a:lvl1pPr marL="300038" indent="-300038" algn="l" rtl="0" eaLnBrk="0" fontAlgn="base" hangingPunct="0">
        <a:spcBef>
          <a:spcPts val="638"/>
        </a:spcBef>
        <a:spcAft>
          <a:spcPct val="0"/>
        </a:spcAft>
        <a:buClr>
          <a:schemeClr val="accent1"/>
        </a:buClr>
        <a:buSzPct val="85000"/>
        <a:buFont typeface="Wingdings 2" pitchFamily="18" charset="2"/>
        <a:buChar char=""/>
        <a:defRPr sz="2900" kern="1200">
          <a:solidFill>
            <a:schemeClr val="tx1"/>
          </a:solidFill>
          <a:latin typeface="+mn-lt"/>
          <a:ea typeface="+mn-ea"/>
          <a:cs typeface="+mn-cs"/>
        </a:defRPr>
      </a:lvl1pPr>
      <a:lvl2pPr marL="603250" indent="-250825" algn="l" rtl="0" eaLnBrk="0" fontAlgn="base" hangingPunct="0">
        <a:spcBef>
          <a:spcPts val="413"/>
        </a:spcBef>
        <a:spcAft>
          <a:spcPct val="0"/>
        </a:spcAft>
        <a:buClr>
          <a:schemeClr val="accent2"/>
        </a:buClr>
        <a:buSzPct val="85000"/>
        <a:buFont typeface="Wingdings 2" pitchFamily="18" charset="2"/>
        <a:buChar char=""/>
        <a:defRPr sz="2600" kern="1200">
          <a:solidFill>
            <a:schemeClr val="tx1"/>
          </a:solidFill>
          <a:latin typeface="+mn-lt"/>
          <a:ea typeface="+mn-ea"/>
          <a:cs typeface="+mn-cs"/>
        </a:defRPr>
      </a:lvl2pPr>
      <a:lvl3pPr marL="904875" indent="-250825" algn="l" rtl="0" eaLnBrk="0" fontAlgn="base" hangingPunct="0">
        <a:spcBef>
          <a:spcPts val="413"/>
        </a:spcBef>
        <a:spcAft>
          <a:spcPct val="0"/>
        </a:spcAft>
        <a:buClr>
          <a:srgbClr val="C0E5AF"/>
        </a:buClr>
        <a:buSzPct val="85000"/>
        <a:buFont typeface="Wingdings 2" pitchFamily="18" charset="2"/>
        <a:buChar char=""/>
        <a:defRPr sz="2200" kern="1200">
          <a:solidFill>
            <a:schemeClr val="tx1"/>
          </a:solidFill>
          <a:latin typeface="+mn-lt"/>
          <a:ea typeface="+mn-ea"/>
          <a:cs typeface="+mn-cs"/>
        </a:defRPr>
      </a:lvl3pPr>
      <a:lvl4pPr marL="1208088" indent="-250825" algn="l" rtl="0" eaLnBrk="0" fontAlgn="base" hangingPunct="0">
        <a:spcBef>
          <a:spcPts val="413"/>
        </a:spcBef>
        <a:spcAft>
          <a:spcPct val="0"/>
        </a:spcAft>
        <a:buClr>
          <a:srgbClr val="FEB80A"/>
        </a:buClr>
        <a:buSzPct val="80000"/>
        <a:buFont typeface="Wingdings 2" pitchFamily="18" charset="2"/>
        <a:buChar char=""/>
        <a:defRPr sz="2200" kern="1200">
          <a:solidFill>
            <a:schemeClr val="tx1"/>
          </a:solidFill>
          <a:latin typeface="+mn-lt"/>
          <a:ea typeface="+mn-ea"/>
          <a:cs typeface="+mn-cs"/>
        </a:defRPr>
      </a:lvl4pPr>
      <a:lvl5pPr marL="1511300" indent="-250825" algn="l" rtl="0" eaLnBrk="0" fontAlgn="base" hangingPunct="0">
        <a:spcBef>
          <a:spcPts val="413"/>
        </a:spcBef>
        <a:spcAft>
          <a:spcPct val="0"/>
        </a:spcAft>
        <a:buClr>
          <a:srgbClr val="FEB80A"/>
        </a:buClr>
        <a:buChar char="o"/>
        <a:defRPr sz="2200" kern="1200">
          <a:solidFill>
            <a:schemeClr val="tx1"/>
          </a:solidFill>
          <a:latin typeface="+mn-lt"/>
          <a:ea typeface="+mn-ea"/>
          <a:cs typeface="+mn-cs"/>
        </a:defRPr>
      </a:lvl5pPr>
      <a:lvl6pPr marL="1814298" indent="-251986" algn="l" rtl="0" eaLnBrk="1" latinLnBrk="0" hangingPunct="1">
        <a:spcBef>
          <a:spcPts val="408"/>
        </a:spcBef>
        <a:buClr>
          <a:schemeClr val="accent3"/>
        </a:buClr>
        <a:buChar char="•"/>
        <a:defRPr kumimoji="0" sz="2000" kern="1200" baseline="0">
          <a:solidFill>
            <a:schemeClr val="tx1"/>
          </a:solidFill>
          <a:latin typeface="+mn-lt"/>
          <a:ea typeface="+mn-ea"/>
          <a:cs typeface="+mn-cs"/>
        </a:defRPr>
      </a:lvl6pPr>
      <a:lvl7pPr marL="2116681" indent="-251986" algn="l" rtl="0" eaLnBrk="1" latinLnBrk="0" hangingPunct="1">
        <a:spcBef>
          <a:spcPts val="408"/>
        </a:spcBef>
        <a:buClr>
          <a:schemeClr val="accent2"/>
        </a:buClr>
        <a:buChar char="•"/>
        <a:defRPr kumimoji="0" sz="2000" kern="1200">
          <a:solidFill>
            <a:schemeClr val="tx1"/>
          </a:solidFill>
          <a:latin typeface="+mn-lt"/>
          <a:ea typeface="+mn-ea"/>
          <a:cs typeface="+mn-cs"/>
        </a:defRPr>
      </a:lvl7pPr>
      <a:lvl8pPr marL="2419063" indent="-251986" algn="l" rtl="0" eaLnBrk="1" latinLnBrk="0" hangingPunct="1">
        <a:spcBef>
          <a:spcPts val="408"/>
        </a:spcBef>
        <a:buClr>
          <a:schemeClr val="accent1">
            <a:tint val="60000"/>
          </a:schemeClr>
        </a:buClr>
        <a:buChar char="•"/>
        <a:defRPr kumimoji="0" sz="2000" kern="1200">
          <a:solidFill>
            <a:schemeClr val="tx1"/>
          </a:solidFill>
          <a:latin typeface="+mn-lt"/>
          <a:ea typeface="+mn-ea"/>
          <a:cs typeface="+mn-cs"/>
        </a:defRPr>
      </a:lvl8pPr>
      <a:lvl9pPr marL="2721446" indent="-251986" algn="l" rtl="0" eaLnBrk="1" latinLnBrk="0" hangingPunct="1">
        <a:spcBef>
          <a:spcPts val="408"/>
        </a:spcBef>
        <a:buClr>
          <a:schemeClr val="accent2">
            <a:tint val="60000"/>
          </a:schemeClr>
        </a:buClr>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03972" algn="l" rtl="0" eaLnBrk="1" latinLnBrk="0" hangingPunct="1">
        <a:defRPr kumimoji="0" kern="1200">
          <a:solidFill>
            <a:schemeClr val="tx1"/>
          </a:solidFill>
          <a:latin typeface="+mn-lt"/>
          <a:ea typeface="+mn-ea"/>
          <a:cs typeface="+mn-cs"/>
        </a:defRPr>
      </a:lvl2pPr>
      <a:lvl3pPr marL="1007943" algn="l" rtl="0" eaLnBrk="1" latinLnBrk="0" hangingPunct="1">
        <a:defRPr kumimoji="0" kern="1200">
          <a:solidFill>
            <a:schemeClr val="tx1"/>
          </a:solidFill>
          <a:latin typeface="+mn-lt"/>
          <a:ea typeface="+mn-ea"/>
          <a:cs typeface="+mn-cs"/>
        </a:defRPr>
      </a:lvl3pPr>
      <a:lvl4pPr marL="1511915" algn="l" rtl="0" eaLnBrk="1" latinLnBrk="0" hangingPunct="1">
        <a:defRPr kumimoji="0" kern="1200">
          <a:solidFill>
            <a:schemeClr val="tx1"/>
          </a:solidFill>
          <a:latin typeface="+mn-lt"/>
          <a:ea typeface="+mn-ea"/>
          <a:cs typeface="+mn-cs"/>
        </a:defRPr>
      </a:lvl4pPr>
      <a:lvl5pPr marL="2015886" algn="l" rtl="0" eaLnBrk="1" latinLnBrk="0" hangingPunct="1">
        <a:defRPr kumimoji="0" kern="1200">
          <a:solidFill>
            <a:schemeClr val="tx1"/>
          </a:solidFill>
          <a:latin typeface="+mn-lt"/>
          <a:ea typeface="+mn-ea"/>
          <a:cs typeface="+mn-cs"/>
        </a:defRPr>
      </a:lvl5pPr>
      <a:lvl6pPr marL="2519858" algn="l" rtl="0" eaLnBrk="1" latinLnBrk="0" hangingPunct="1">
        <a:defRPr kumimoji="0" kern="1200">
          <a:solidFill>
            <a:schemeClr val="tx1"/>
          </a:solidFill>
          <a:latin typeface="+mn-lt"/>
          <a:ea typeface="+mn-ea"/>
          <a:cs typeface="+mn-cs"/>
        </a:defRPr>
      </a:lvl6pPr>
      <a:lvl7pPr marL="3023829" algn="l" rtl="0" eaLnBrk="1" latinLnBrk="0" hangingPunct="1">
        <a:defRPr kumimoji="0" kern="1200">
          <a:solidFill>
            <a:schemeClr val="tx1"/>
          </a:solidFill>
          <a:latin typeface="+mn-lt"/>
          <a:ea typeface="+mn-ea"/>
          <a:cs typeface="+mn-cs"/>
        </a:defRPr>
      </a:lvl7pPr>
      <a:lvl8pPr marL="3527801" algn="l" rtl="0" eaLnBrk="1" latinLnBrk="0" hangingPunct="1">
        <a:defRPr kumimoji="0" kern="1200">
          <a:solidFill>
            <a:schemeClr val="tx1"/>
          </a:solidFill>
          <a:latin typeface="+mn-lt"/>
          <a:ea typeface="+mn-ea"/>
          <a:cs typeface="+mn-cs"/>
        </a:defRPr>
      </a:lvl8pPr>
      <a:lvl9pPr marL="403177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comments" Target="../comments/commen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comments" Target="../comments/commen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comments" Target="../comments/commen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comments" Target="../comments/commen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3" Type="http://schemas.openxmlformats.org/officeDocument/2006/relationships/hyperlink" Target="http://www.usingcsp.com/cspbook.pdf" TargetMode="External"/><Relationship Id="rId4" Type="http://schemas.openxmlformats.org/officeDocument/2006/relationships/hyperlink" Target="ftp://ftp.comlab.ox.ac.uk/pub/Packages/FDR/public.info/papers/model-checking.ps.gz"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comments" Target="../comments/commen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omments" Target="../comments/commen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comments" Target="../comments/commen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comments" Target="../comments/commen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comments" Target="../comments/commen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comments" Target="../comments/commen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0.xml"/><Relationship Id="rId3" Type="http://schemas.openxmlformats.org/officeDocument/2006/relationships/comments" Target="../comments/commen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ubtitle 5"/>
          <p:cNvSpPr>
            <a:spLocks noGrp="1"/>
          </p:cNvSpPr>
          <p:nvPr>
            <p:ph type="subTitle" idx="1"/>
          </p:nvPr>
        </p:nvSpPr>
        <p:spPr>
          <a:xfrm>
            <a:off x="1428750" y="3527425"/>
            <a:ext cx="7056438" cy="1763713"/>
          </a:xfrm>
        </p:spPr>
        <p:txBody>
          <a:bodyPr/>
          <a:lstStyle/>
          <a:p>
            <a:pPr eaLnBrk="1" hangingPunct="1"/>
            <a:endParaRPr lang="nl-NL" smtClean="0">
              <a:cs typeface="Arial" charset="0"/>
            </a:endParaRPr>
          </a:p>
        </p:txBody>
      </p:sp>
      <p:sp>
        <p:nvSpPr>
          <p:cNvPr id="7171" name="Title 4"/>
          <p:cNvSpPr>
            <a:spLocks noGrp="1"/>
          </p:cNvSpPr>
          <p:nvPr>
            <p:ph type="ctrTitle"/>
          </p:nvPr>
        </p:nvSpPr>
        <p:spPr>
          <a:xfrm>
            <a:off x="1360488" y="1392238"/>
            <a:ext cx="8070850" cy="2292350"/>
          </a:xfrm>
        </p:spPr>
        <p:txBody>
          <a:bodyPr/>
          <a:lstStyle/>
          <a:p>
            <a:pPr eaLnBrk="1" hangingPunct="1"/>
            <a:r>
              <a:rPr lang="en-GB" sz="4000" smtClean="0">
                <a:cs typeface="Arial" charset="0"/>
              </a:rPr>
              <a:t>CSP: Communicating Sequential Processes</a:t>
            </a:r>
            <a:endParaRPr lang="nl-NL" sz="3600" smtClean="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Internal choice</a:t>
            </a:r>
          </a:p>
        </p:txBody>
      </p:sp>
      <p:sp>
        <p:nvSpPr>
          <p:cNvPr id="16387" name="Rectangle 3"/>
          <p:cNvSpPr>
            <a:spLocks noGrp="1" noChangeArrowheads="1"/>
          </p:cNvSpPr>
          <p:nvPr>
            <p:ph sz="quarter" idx="1"/>
          </p:nvPr>
        </p:nvSpPr>
        <p:spPr>
          <a:xfrm>
            <a:off x="550863" y="1595438"/>
            <a:ext cx="9215437" cy="5040312"/>
          </a:xfrm>
        </p:spPr>
        <p:txBody>
          <a:bodyPr/>
          <a:lstStyle/>
          <a:p>
            <a:pPr eaLnBrk="1" hangingPunct="1">
              <a:lnSpc>
                <a:spcPct val="80000"/>
              </a:lnSpc>
            </a:pPr>
            <a:r>
              <a:rPr lang="en-US" sz="2400" dirty="0" smtClean="0">
                <a:cs typeface="Arial" charset="0"/>
                <a:sym typeface="Wingdings" pitchFamily="2" charset="2"/>
              </a:rPr>
              <a:t>We also have </a:t>
            </a:r>
            <a:r>
              <a:rPr lang="en-US" sz="2400" i="1" dirty="0" smtClean="0">
                <a:cs typeface="Arial" charset="0"/>
                <a:sym typeface="Wingdings" pitchFamily="2" charset="2"/>
              </a:rPr>
              <a:t>internal / non-deterministic</a:t>
            </a:r>
            <a:r>
              <a:rPr lang="en-US" sz="2400" dirty="0" smtClean="0">
                <a:cs typeface="Arial" charset="0"/>
                <a:sym typeface="Wingdings" pitchFamily="2" charset="2"/>
              </a:rPr>
              <a:t> choice: </a:t>
            </a:r>
            <a:r>
              <a:rPr lang="en-US" sz="2400" i="1" dirty="0" smtClean="0">
                <a:cs typeface="Arial" charset="0"/>
                <a:sym typeface="Wingdings" pitchFamily="2" charset="2"/>
              </a:rPr>
              <a:t>P</a:t>
            </a:r>
            <a:r>
              <a:rPr lang="en-US" sz="2400" dirty="0" smtClean="0">
                <a:cs typeface="Arial" charset="0"/>
                <a:sym typeface="Wingdings" pitchFamily="2" charset="2"/>
              </a:rPr>
              <a:t> |¯| </a:t>
            </a:r>
            <a:r>
              <a:rPr lang="en-US" sz="2400" i="1" dirty="0" smtClean="0">
                <a:cs typeface="Arial" charset="0"/>
                <a:sym typeface="Wingdings" pitchFamily="2" charset="2"/>
              </a:rPr>
              <a:t>Q</a:t>
            </a:r>
            <a:r>
              <a:rPr lang="en-US" sz="2400" dirty="0" smtClean="0">
                <a:cs typeface="Arial" charset="0"/>
                <a:sym typeface="Wingdings" pitchFamily="2" charset="2"/>
              </a:rPr>
              <a:t>, as in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t>
            </a:r>
            <a:r>
              <a:rPr lang="en-US" sz="2400" b="1" dirty="0" smtClean="0">
                <a:solidFill>
                  <a:schemeClr val="accent2"/>
                </a:solidFill>
                <a:cs typeface="Arial" charset="0"/>
                <a:sym typeface="Wingdings" pitchFamily="2" charset="2"/>
              </a:rPr>
              <a:t/>
            </a:r>
            <a:br>
              <a:rPr lang="en-US" sz="2400" b="1" dirty="0" smtClean="0">
                <a:solidFill>
                  <a:schemeClr val="accent2"/>
                </a:solidFill>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R</a:t>
            </a:r>
            <a:r>
              <a:rPr lang="en-US" sz="2400" baseline="-25000" dirty="0" smtClean="0">
                <a:cs typeface="Arial" charset="0"/>
                <a:sym typeface="Wingdings" pitchFamily="2" charset="2"/>
              </a:rPr>
              <a:t>1</a:t>
            </a:r>
            <a:r>
              <a:rPr lang="en-US" sz="2400" dirty="0" smtClean="0">
                <a:cs typeface="Arial" charset="0"/>
                <a:sym typeface="Wingdings" pitchFamily="2" charset="2"/>
              </a:rPr>
              <a:t> behave as either:</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t>
            </a:r>
            <a:r>
              <a:rPr lang="en-US" sz="2400" i="1" dirty="0" err="1" smtClean="0">
                <a:cs typeface="Arial" charset="0"/>
                <a:sym typeface="Wingdings" pitchFamily="2" charset="2"/>
              </a:rPr>
              <a:t>a</a:t>
            </a:r>
            <a:r>
              <a:rPr lang="en-US" sz="2400" dirty="0" err="1" smtClean="0">
                <a:cs typeface="Arial" charset="0"/>
                <a:sym typeface="Symbol" pitchFamily="18" charset="2"/>
              </a:rPr>
              <a:t></a:t>
            </a:r>
            <a:r>
              <a:rPr lang="en-US" sz="2400" i="1" dirty="0" err="1" smtClean="0">
                <a:cs typeface="Arial" charset="0"/>
                <a:sym typeface="Wingdings" pitchFamily="2" charset="2"/>
              </a:rPr>
              <a:t>P</a:t>
            </a:r>
            <a:r>
              <a:rPr lang="en-US" sz="2400" dirty="0" smtClean="0">
                <a:cs typeface="Arial" charset="0"/>
                <a:sym typeface="Wingdings" pitchFamily="2" charset="2"/>
              </a:rPr>
              <a:t>   or   </a:t>
            </a:r>
            <a:r>
              <a:rPr lang="en-US" sz="2400" i="1" dirty="0" err="1" smtClean="0">
                <a:cs typeface="Arial" charset="0"/>
                <a:sym typeface="Wingdings" pitchFamily="2" charset="2"/>
              </a:rPr>
              <a:t>b</a:t>
            </a:r>
            <a:r>
              <a:rPr lang="en-US" sz="2400" dirty="0" err="1" smtClean="0">
                <a:cs typeface="Arial" charset="0"/>
                <a:sym typeface="Symbol" pitchFamily="18" charset="2"/>
              </a:rPr>
              <a:t></a:t>
            </a:r>
            <a:r>
              <a:rPr lang="en-US" sz="2400" i="1" dirty="0" err="1" smtClean="0">
                <a:cs typeface="Arial" charset="0"/>
                <a:sym typeface="Wingdings" pitchFamily="2" charset="2"/>
              </a:rPr>
              <a:t>Q</a:t>
            </a: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but the choice is decided internally by R</a:t>
            </a:r>
            <a:r>
              <a:rPr lang="en-US" sz="2400" baseline="-25000" dirty="0" smtClean="0">
                <a:cs typeface="Arial" charset="0"/>
                <a:sym typeface="Wingdings" pitchFamily="2" charset="2"/>
              </a:rPr>
              <a:t>1 </a:t>
            </a:r>
            <a:r>
              <a:rPr lang="en-US" sz="2400" dirty="0" smtClean="0">
                <a:cs typeface="Arial" charset="0"/>
                <a:sym typeface="Wingdings" pitchFamily="2" charset="2"/>
              </a:rPr>
              <a:t>itself. From outside it is as if R</a:t>
            </a:r>
            <a:r>
              <a:rPr lang="en-US" sz="2400" baseline="-25000" dirty="0" smtClean="0">
                <a:cs typeface="Arial" charset="0"/>
                <a:sym typeface="Wingdings" pitchFamily="2" charset="2"/>
              </a:rPr>
              <a:t>1</a:t>
            </a:r>
            <a:r>
              <a:rPr lang="en-US" sz="2400" dirty="0" smtClean="0">
                <a:cs typeface="Arial" charset="0"/>
                <a:sym typeface="Wingdings" pitchFamily="2" charset="2"/>
              </a:rPr>
              <a:t> makes a non-deterministic choice.</a:t>
            </a:r>
          </a:p>
          <a:p>
            <a:pPr eaLnBrk="1" hangingPunct="1">
              <a:lnSpc>
                <a:spcPct val="80000"/>
              </a:lnSpc>
              <a:buFontTx/>
              <a:buNone/>
            </a:pPr>
            <a:endParaRPr lang="en-US" sz="2400" dirty="0" smtClean="0">
              <a:cs typeface="Arial" charset="0"/>
              <a:sym typeface="Wingdings" pitchFamily="2" charset="2"/>
            </a:endParaRPr>
          </a:p>
          <a:p>
            <a:pPr eaLnBrk="1" hangingPunct="1">
              <a:lnSpc>
                <a:spcPct val="80000"/>
              </a:lnSpc>
            </a:pPr>
            <a:r>
              <a:rPr lang="en-US" sz="2400" dirty="0" smtClean="0">
                <a:cs typeface="Arial" charset="0"/>
                <a:sym typeface="Wingdings" pitchFamily="2" charset="2"/>
              </a:rPr>
              <a:t>R</a:t>
            </a:r>
            <a:r>
              <a:rPr lang="en-US" sz="2400" baseline="-25000" dirty="0" smtClean="0">
                <a:cs typeface="Arial" charset="0"/>
                <a:sym typeface="Wingdings" pitchFamily="2" charset="2"/>
              </a:rPr>
              <a:t>1</a:t>
            </a:r>
            <a:r>
              <a:rPr lang="en-US" sz="2400" dirty="0" smtClean="0">
                <a:cs typeface="Arial" charset="0"/>
                <a:sym typeface="Wingdings" pitchFamily="2" charset="2"/>
              </a:rPr>
              <a:t> may therefore </a:t>
            </a:r>
            <a:r>
              <a:rPr lang="en-US" sz="2400" i="1" dirty="0" smtClean="0">
                <a:cs typeface="Arial" charset="0"/>
                <a:sym typeface="Wingdings" pitchFamily="2" charset="2"/>
              </a:rPr>
              <a:t>deadlock</a:t>
            </a:r>
            <a:r>
              <a:rPr lang="en-US" sz="2400" dirty="0" smtClean="0">
                <a:cs typeface="Arial" charset="0"/>
                <a:sym typeface="Wingdings" pitchFamily="2" charset="2"/>
              </a:rPr>
              <a:t> (e.g. the environment only offers a, but R</a:t>
            </a:r>
            <a:r>
              <a:rPr lang="en-US" sz="2400" baseline="-25000" dirty="0" smtClean="0">
                <a:cs typeface="Arial" charset="0"/>
                <a:sym typeface="Wingdings" pitchFamily="2" charset="2"/>
              </a:rPr>
              <a:t>1</a:t>
            </a:r>
            <a:r>
              <a:rPr lang="en-US" sz="2400" dirty="0" smtClean="0">
                <a:cs typeface="Arial" charset="0"/>
                <a:sym typeface="Wingdings" pitchFamily="2" charset="2"/>
              </a:rPr>
              <a:t> have decided that it wants to do b instead).</a:t>
            </a:r>
          </a:p>
        </p:txBody>
      </p:sp>
      <p:sp>
        <p:nvSpPr>
          <p:cNvPr id="4" name="TextBox 3"/>
          <p:cNvSpPr txBox="1"/>
          <p:nvPr/>
        </p:nvSpPr>
        <p:spPr>
          <a:xfrm>
            <a:off x="1663147" y="2241205"/>
            <a:ext cx="439254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dirty="0">
                <a:solidFill>
                  <a:schemeClr val="tx1"/>
                </a:solidFill>
                <a:cs typeface="Arial" pitchFamily="34" charset="0"/>
                <a:sym typeface="Wingdings" pitchFamily="2" charset="2"/>
              </a:rPr>
              <a:t>R</a:t>
            </a:r>
            <a:r>
              <a:rPr lang="en-US" sz="2400" i="1" baseline="-25000" dirty="0">
                <a:solidFill>
                  <a:schemeClr val="tx1"/>
                </a:solidFill>
                <a:cs typeface="Arial" pitchFamily="34" charset="0"/>
                <a:sym typeface="Wingdings" pitchFamily="2" charset="2"/>
              </a:rPr>
              <a:t>1</a:t>
            </a:r>
            <a:r>
              <a:rPr lang="en-US" sz="2400" i="1" dirty="0">
                <a:solidFill>
                  <a:schemeClr val="tx1"/>
                </a:solidFill>
                <a:cs typeface="Arial" pitchFamily="34" charset="0"/>
                <a:sym typeface="Wingdings" pitchFamily="2" charset="2"/>
              </a:rPr>
              <a:t>   =   (a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Symbol"/>
              </a:rPr>
              <a:t> </a:t>
            </a:r>
            <a:r>
              <a:rPr lang="en-US" sz="2400" i="1" dirty="0">
                <a:solidFill>
                  <a:schemeClr val="tx1"/>
                </a:solidFill>
                <a:cs typeface="Arial" pitchFamily="34" charset="0"/>
                <a:sym typeface="Wingdings" pitchFamily="2" charset="2"/>
              </a:rPr>
              <a:t>P)   |¯|   (b </a:t>
            </a:r>
            <a:r>
              <a:rPr lang="en-US" sz="2400" dirty="0">
                <a:solidFill>
                  <a:schemeClr val="tx1"/>
                </a:solidFill>
                <a:cs typeface="Arial" pitchFamily="34" charset="0"/>
                <a:sym typeface="Symbol"/>
              </a:rPr>
              <a:t> </a:t>
            </a:r>
            <a:r>
              <a:rPr lang="en-US" sz="2400" i="1" dirty="0">
                <a:solidFill>
                  <a:schemeClr val="tx1"/>
                </a:solidFill>
                <a:cs typeface="Arial" pitchFamily="34" charset="0"/>
                <a:sym typeface="Wingdings" pitchFamily="2" charset="2"/>
              </a:rPr>
              <a:t>Q )</a:t>
            </a:r>
            <a:endParaRPr lang="nl-NL" sz="2400" i="1" dirty="0">
              <a:solidFill>
                <a:schemeClr val="tx1"/>
              </a:solidFill>
              <a:cs typeface="Arial" pitchFamily="34" charset="0"/>
            </a:endParaRPr>
          </a:p>
        </p:txBody>
      </p:sp>
      <p:sp>
        <p:nvSpPr>
          <p:cNvPr id="6" name="Tijdelijke aanduiding voor dianummer 5"/>
          <p:cNvSpPr>
            <a:spLocks noGrp="1"/>
          </p:cNvSpPr>
          <p:nvPr>
            <p:ph type="sldNum" sz="quarter" idx="12"/>
          </p:nvPr>
        </p:nvSpPr>
        <p:spPr/>
        <p:txBody>
          <a:bodyPr/>
          <a:lstStyle/>
          <a:p>
            <a:pPr>
              <a:defRPr/>
            </a:pPr>
            <a:fld id="{0E1564C8-4B81-4415-A044-B36EF414D64D}" type="slidenum">
              <a:rPr lang="en-US"/>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External choice</a:t>
            </a:r>
          </a:p>
        </p:txBody>
      </p:sp>
      <p:sp>
        <p:nvSpPr>
          <p:cNvPr id="17411" name="Rectangle 3"/>
          <p:cNvSpPr>
            <a:spLocks noGrp="1" noChangeArrowheads="1"/>
          </p:cNvSpPr>
          <p:nvPr>
            <p:ph sz="quarter" idx="1"/>
          </p:nvPr>
        </p:nvSpPr>
        <p:spPr>
          <a:xfrm>
            <a:off x="550863" y="1595438"/>
            <a:ext cx="9215437" cy="5040312"/>
          </a:xfrm>
        </p:spPr>
        <p:txBody>
          <a:bodyPr/>
          <a:lstStyle/>
          <a:p>
            <a:pPr eaLnBrk="1" hangingPunct="1">
              <a:lnSpc>
                <a:spcPct val="80000"/>
              </a:lnSpc>
            </a:pPr>
            <a:r>
              <a:rPr lang="en-US" sz="2400" dirty="0" smtClean="0">
                <a:cs typeface="Arial" charset="0"/>
                <a:sym typeface="Wingdings" pitchFamily="2" charset="2"/>
              </a:rPr>
              <a:t>Denoted by  </a:t>
            </a:r>
            <a:r>
              <a:rPr lang="en-US" sz="2400" i="1" dirty="0" smtClean="0">
                <a:cs typeface="Arial" charset="0"/>
                <a:sym typeface="Wingdings" pitchFamily="2" charset="2"/>
              </a:rPr>
              <a:t>P</a:t>
            </a:r>
            <a:r>
              <a:rPr lang="en-US" sz="2400" dirty="0" smtClean="0">
                <a:cs typeface="Arial" charset="0"/>
                <a:sym typeface="Wingdings" pitchFamily="2" charset="2"/>
              </a:rPr>
              <a:t> □ </a:t>
            </a:r>
            <a:r>
              <a:rPr lang="en-US" sz="2400" i="1" dirty="0" smtClean="0">
                <a:cs typeface="Arial" charset="0"/>
                <a:sym typeface="Wingdings" pitchFamily="2" charset="2"/>
              </a:rPr>
              <a:t>Q</a:t>
            </a: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Behave as either </a:t>
            </a:r>
            <a:r>
              <a:rPr lang="en-US" sz="2400" i="1" dirty="0" smtClean="0">
                <a:cs typeface="Arial" charset="0"/>
                <a:sym typeface="Wingdings" pitchFamily="2" charset="2"/>
              </a:rPr>
              <a:t>P</a:t>
            </a:r>
            <a:r>
              <a:rPr lang="en-US" sz="2400" dirty="0" smtClean="0">
                <a:cs typeface="Arial" charset="0"/>
                <a:sym typeface="Wingdings" pitchFamily="2" charset="2"/>
              </a:rPr>
              <a:t> or </a:t>
            </a:r>
            <a:r>
              <a:rPr lang="en-US" sz="2400" i="1" dirty="0" smtClean="0">
                <a:cs typeface="Arial" charset="0"/>
                <a:sym typeface="Wingdings" pitchFamily="2" charset="2"/>
              </a:rPr>
              <a:t>Q</a:t>
            </a:r>
            <a:r>
              <a:rPr lang="en-US" sz="2400" dirty="0" smtClean="0">
                <a:cs typeface="Arial" charset="0"/>
                <a:sym typeface="Wingdings" pitchFamily="2" charset="2"/>
              </a:rPr>
              <a:t>. The choice is decided by the environment.</a:t>
            </a:r>
            <a:br>
              <a:rPr lang="en-US" sz="2400" dirty="0" smtClean="0">
                <a:cs typeface="Arial" charset="0"/>
                <a:sym typeface="Wingdings" pitchFamily="2" charset="2"/>
              </a:rPr>
            </a:br>
            <a:endParaRPr lang="en-US" sz="2400" dirty="0" smtClean="0">
              <a:cs typeface="Arial" charset="0"/>
              <a:sym typeface="Wingdings" pitchFamily="2" charset="2"/>
            </a:endParaRPr>
          </a:p>
          <a:p>
            <a:pPr eaLnBrk="1" hangingPunct="1">
              <a:lnSpc>
                <a:spcPct val="80000"/>
              </a:lnSpc>
            </a:pPr>
            <a:r>
              <a:rPr lang="en-US" sz="2400" dirty="0" smtClean="0">
                <a:cs typeface="Arial" charset="0"/>
                <a:sym typeface="Wingdings" pitchFamily="2" charset="2"/>
              </a:rPr>
              <a:t>Ex: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t>
            </a:r>
            <a:r>
              <a:rPr lang="en-US" sz="2400" b="1" dirty="0" smtClean="0">
                <a:solidFill>
                  <a:schemeClr val="accent2"/>
                </a:solidFill>
                <a:cs typeface="Arial" charset="0"/>
                <a:sym typeface="Wingdings" pitchFamily="2" charset="2"/>
              </a:rPr>
              <a:t/>
            </a:r>
            <a:br>
              <a:rPr lang="en-US" sz="2400" b="1" dirty="0" smtClean="0">
                <a:solidFill>
                  <a:schemeClr val="accent2"/>
                </a:solidFill>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R</a:t>
            </a:r>
            <a:r>
              <a:rPr lang="en-US" sz="2400" baseline="-25000" dirty="0" smtClean="0">
                <a:cs typeface="Arial" charset="0"/>
                <a:sym typeface="Wingdings" pitchFamily="2" charset="2"/>
              </a:rPr>
              <a:t>2</a:t>
            </a:r>
            <a:r>
              <a:rPr lang="en-US" sz="2400" dirty="0" smtClean="0">
                <a:cs typeface="Arial" charset="0"/>
                <a:sym typeface="Wingdings" pitchFamily="2" charset="2"/>
              </a:rPr>
              <a:t> behaves as either:</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t>
            </a:r>
            <a:r>
              <a:rPr lang="en-US" sz="2400" i="1" dirty="0" err="1" smtClean="0">
                <a:cs typeface="Arial" charset="0"/>
                <a:sym typeface="Wingdings" pitchFamily="2" charset="2"/>
              </a:rPr>
              <a:t>a</a:t>
            </a:r>
            <a:r>
              <a:rPr lang="en-US" sz="2400" dirty="0" err="1" smtClean="0">
                <a:cs typeface="Arial" charset="0"/>
                <a:sym typeface="Symbol" pitchFamily="18" charset="2"/>
              </a:rPr>
              <a:t></a:t>
            </a:r>
            <a:r>
              <a:rPr lang="en-US" sz="2400" i="1" dirty="0" err="1" smtClean="0">
                <a:cs typeface="Arial" charset="0"/>
                <a:sym typeface="Wingdings" pitchFamily="2" charset="2"/>
              </a:rPr>
              <a:t>P</a:t>
            </a:r>
            <a:r>
              <a:rPr lang="en-US" sz="2400" dirty="0" smtClean="0">
                <a:cs typeface="Arial" charset="0"/>
                <a:sym typeface="Wingdings" pitchFamily="2" charset="2"/>
              </a:rPr>
              <a:t>   or   </a:t>
            </a:r>
            <a:r>
              <a:rPr lang="en-US" sz="2400" i="1" dirty="0" err="1" smtClean="0">
                <a:cs typeface="Arial" charset="0"/>
                <a:sym typeface="Wingdings" pitchFamily="2" charset="2"/>
              </a:rPr>
              <a:t>b</a:t>
            </a:r>
            <a:r>
              <a:rPr lang="en-US" sz="2400" dirty="0" err="1" smtClean="0">
                <a:cs typeface="Arial" charset="0"/>
                <a:sym typeface="Symbol" pitchFamily="18" charset="2"/>
              </a:rPr>
              <a:t></a:t>
            </a:r>
            <a:r>
              <a:rPr lang="en-US" sz="2400" i="1" dirty="0" err="1" smtClean="0">
                <a:cs typeface="Arial" charset="0"/>
                <a:sym typeface="Symbol" pitchFamily="18" charset="2"/>
              </a:rPr>
              <a:t>Q</a:t>
            </a: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depending on the actions </a:t>
            </a:r>
            <a:r>
              <a:rPr lang="en-US" sz="2400" i="1" dirty="0" smtClean="0">
                <a:cs typeface="Arial" charset="0"/>
                <a:sym typeface="Wingdings" pitchFamily="2" charset="2"/>
              </a:rPr>
              <a:t>offered</a:t>
            </a:r>
            <a:r>
              <a:rPr lang="en-US" sz="2400" dirty="0" smtClean="0">
                <a:cs typeface="Arial" charset="0"/>
                <a:sym typeface="Wingdings" pitchFamily="2" charset="2"/>
              </a:rPr>
              <a:t> by the environment (e.g. think </a:t>
            </a:r>
            <a:r>
              <a:rPr lang="en-US" sz="2400" i="1" dirty="0" err="1" smtClean="0">
                <a:cs typeface="Arial" charset="0"/>
                <a:sym typeface="Wingdings" pitchFamily="2" charset="2"/>
              </a:rPr>
              <a:t>a</a:t>
            </a:r>
            <a:r>
              <a:rPr lang="en-US" sz="2400" dirty="0" err="1" smtClean="0">
                <a:cs typeface="Arial" charset="0"/>
                <a:sym typeface="Wingdings" pitchFamily="2" charset="2"/>
              </a:rPr>
              <a:t>,</a:t>
            </a:r>
            <a:r>
              <a:rPr lang="en-US" sz="2400" i="1" dirty="0" err="1" smtClean="0">
                <a:cs typeface="Arial" charset="0"/>
                <a:sym typeface="Wingdings" pitchFamily="2" charset="2"/>
              </a:rPr>
              <a:t>b</a:t>
            </a:r>
            <a:r>
              <a:rPr lang="en-US" sz="2400" dirty="0" smtClean="0">
                <a:cs typeface="Arial" charset="0"/>
                <a:sym typeface="Wingdings" pitchFamily="2" charset="2"/>
              </a:rPr>
              <a:t> as representing actions by a user to push on buttons).</a:t>
            </a:r>
          </a:p>
          <a:p>
            <a:pPr eaLnBrk="1" hangingPunct="1">
              <a:lnSpc>
                <a:spcPct val="80000"/>
              </a:lnSpc>
            </a:pPr>
            <a:endParaRPr lang="en-US" sz="2400" dirty="0" smtClean="0">
              <a:cs typeface="Arial" charset="0"/>
              <a:sym typeface="Wingdings" pitchFamily="2" charset="2"/>
            </a:endParaRPr>
          </a:p>
        </p:txBody>
      </p:sp>
      <p:sp>
        <p:nvSpPr>
          <p:cNvPr id="4" name="TextBox 3"/>
          <p:cNvSpPr txBox="1"/>
          <p:nvPr/>
        </p:nvSpPr>
        <p:spPr>
          <a:xfrm>
            <a:off x="1882775" y="3668713"/>
            <a:ext cx="4333238"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dirty="0">
                <a:solidFill>
                  <a:schemeClr val="tx1"/>
                </a:solidFill>
                <a:cs typeface="Arial" pitchFamily="34" charset="0"/>
                <a:sym typeface="Wingdings" pitchFamily="2" charset="2"/>
              </a:rPr>
              <a:t>R</a:t>
            </a:r>
            <a:r>
              <a:rPr lang="en-US" sz="2400" baseline="-25000" dirty="0">
                <a:solidFill>
                  <a:schemeClr val="tx1"/>
                </a:solidFill>
                <a:cs typeface="Arial" pitchFamily="34" charset="0"/>
                <a:sym typeface="Wingdings" pitchFamily="2" charset="2"/>
              </a:rPr>
              <a:t>2</a:t>
            </a:r>
            <a:r>
              <a:rPr lang="en-US" sz="2400" i="1" dirty="0">
                <a:solidFill>
                  <a:schemeClr val="tx1"/>
                </a:solidFill>
                <a:cs typeface="Arial" pitchFamily="34" charset="0"/>
                <a:sym typeface="Wingdings" pitchFamily="2" charset="2"/>
              </a:rPr>
              <a:t>    =    (a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Symbol"/>
              </a:rPr>
              <a:t> </a:t>
            </a:r>
            <a:r>
              <a:rPr lang="en-US" sz="2400" i="1" dirty="0">
                <a:solidFill>
                  <a:schemeClr val="tx1"/>
                </a:solidFill>
                <a:cs typeface="Arial" pitchFamily="34" charset="0"/>
                <a:sym typeface="Wingdings" pitchFamily="2" charset="2"/>
              </a:rPr>
              <a:t>P)  □    (b </a:t>
            </a:r>
            <a:r>
              <a:rPr lang="en-US" sz="2400" dirty="0">
                <a:solidFill>
                  <a:schemeClr val="tx1"/>
                </a:solidFill>
                <a:cs typeface="Arial" pitchFamily="34" charset="0"/>
                <a:sym typeface="Symbol"/>
              </a:rPr>
              <a:t> </a:t>
            </a:r>
            <a:r>
              <a:rPr lang="en-US" sz="2400" i="1" dirty="0">
                <a:solidFill>
                  <a:schemeClr val="tx1"/>
                </a:solidFill>
                <a:cs typeface="Arial" pitchFamily="34" charset="0"/>
                <a:sym typeface="Wingdings" pitchFamily="2" charset="2"/>
              </a:rPr>
              <a:t>Q)</a:t>
            </a:r>
            <a:endParaRPr lang="nl-NL" sz="2400" i="1" dirty="0">
              <a:solidFill>
                <a:schemeClr val="tx1"/>
              </a:solidFill>
              <a:cs typeface="Arial" pitchFamily="34" charset="0"/>
            </a:endParaRPr>
          </a:p>
        </p:txBody>
      </p:sp>
      <p:sp>
        <p:nvSpPr>
          <p:cNvPr id="6" name="Tijdelijke aanduiding voor dianummer 5"/>
          <p:cNvSpPr>
            <a:spLocks noGrp="1"/>
          </p:cNvSpPr>
          <p:nvPr>
            <p:ph type="sldNum" sz="quarter" idx="12"/>
          </p:nvPr>
        </p:nvSpPr>
        <p:spPr/>
        <p:txBody>
          <a:bodyPr/>
          <a:lstStyle/>
          <a:p>
            <a:pPr>
              <a:defRPr/>
            </a:pPr>
            <a:fld id="{1884798A-50F6-4353-B862-D2CDAB76FED3}"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a:xfrm>
            <a:off x="550863" y="303213"/>
            <a:ext cx="9215437" cy="877887"/>
          </a:xfrm>
        </p:spPr>
        <p:txBody>
          <a:bodyPr/>
          <a:lstStyle/>
          <a:p>
            <a:pPr eaLnBrk="1" hangingPunct="1"/>
            <a:r>
              <a:rPr lang="nl-NL" smtClean="0"/>
              <a:t>External choice </a:t>
            </a:r>
          </a:p>
        </p:txBody>
      </p:sp>
      <p:sp>
        <p:nvSpPr>
          <p:cNvPr id="18435" name="Tijdelijke aanduiding voor inhoud 2"/>
          <p:cNvSpPr>
            <a:spLocks noGrp="1"/>
          </p:cNvSpPr>
          <p:nvPr>
            <p:ph sz="quarter" idx="1"/>
          </p:nvPr>
        </p:nvSpPr>
        <p:spPr>
          <a:xfrm>
            <a:off x="550863" y="1595438"/>
            <a:ext cx="9215437" cy="5040312"/>
          </a:xfrm>
        </p:spPr>
        <p:txBody>
          <a:bodyPr/>
          <a:lstStyle/>
          <a:p>
            <a:pPr eaLnBrk="1" hangingPunct="1"/>
            <a:r>
              <a:rPr lang="nl-NL" smtClean="0"/>
              <a:t>However, it can degenerate to non-deterministic choice:</a:t>
            </a:r>
          </a:p>
        </p:txBody>
      </p:sp>
      <p:sp>
        <p:nvSpPr>
          <p:cNvPr id="4" name="Tijdelijke aanduiding voor dianummer 3"/>
          <p:cNvSpPr>
            <a:spLocks noGrp="1"/>
          </p:cNvSpPr>
          <p:nvPr>
            <p:ph type="sldNum" sz="quarter" idx="12"/>
          </p:nvPr>
        </p:nvSpPr>
        <p:spPr/>
        <p:txBody>
          <a:bodyPr/>
          <a:lstStyle/>
          <a:p>
            <a:pPr>
              <a:defRPr/>
            </a:pPr>
            <a:fld id="{44CB4E0A-F03E-4C50-B2C7-A1B95B02A4D0}" type="slidenum">
              <a:rPr lang="en-US"/>
              <a:pPr>
                <a:defRPr/>
              </a:pPr>
              <a:t>12</a:t>
            </a:fld>
            <a:endParaRPr lang="en-US"/>
          </a:p>
        </p:txBody>
      </p:sp>
      <p:sp>
        <p:nvSpPr>
          <p:cNvPr id="5" name="TextBox 3"/>
          <p:cNvSpPr txBox="1"/>
          <p:nvPr/>
        </p:nvSpPr>
        <p:spPr>
          <a:xfrm>
            <a:off x="1869523" y="2926592"/>
            <a:ext cx="4219425"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dirty="0">
                <a:solidFill>
                  <a:schemeClr val="tx1"/>
                </a:solidFill>
                <a:cs typeface="Arial" pitchFamily="34" charset="0"/>
                <a:sym typeface="Wingdings" pitchFamily="2" charset="2"/>
              </a:rPr>
              <a:t>R</a:t>
            </a:r>
            <a:r>
              <a:rPr lang="en-US" sz="2400" baseline="-25000" dirty="0">
                <a:solidFill>
                  <a:schemeClr val="tx1"/>
                </a:solidFill>
                <a:cs typeface="Arial" pitchFamily="34" charset="0"/>
                <a:sym typeface="Wingdings" pitchFamily="2" charset="2"/>
              </a:rPr>
              <a:t>3</a:t>
            </a:r>
            <a:r>
              <a:rPr lang="en-US" sz="2400" dirty="0">
                <a:solidFill>
                  <a:schemeClr val="tx1"/>
                </a:solidFill>
                <a:cs typeface="Arial" pitchFamily="34" charset="0"/>
                <a:sym typeface="Wingdings" pitchFamily="2" charset="2"/>
              </a:rPr>
              <a:t>  </a:t>
            </a:r>
            <a:r>
              <a:rPr lang="en-US" sz="2400" i="1" dirty="0">
                <a:solidFill>
                  <a:schemeClr val="tx1"/>
                </a:solidFill>
                <a:cs typeface="Arial" pitchFamily="34" charset="0"/>
                <a:sym typeface="Wingdings" pitchFamily="2" charset="2"/>
              </a:rPr>
              <a:t>  =    (a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Symbol"/>
              </a:rPr>
              <a:t> </a:t>
            </a:r>
            <a:r>
              <a:rPr lang="en-US" sz="2400" i="1" dirty="0">
                <a:solidFill>
                  <a:schemeClr val="tx1"/>
                </a:solidFill>
                <a:cs typeface="Arial" pitchFamily="34" charset="0"/>
                <a:sym typeface="Wingdings" pitchFamily="2" charset="2"/>
              </a:rPr>
              <a:t>P)  □    (a </a:t>
            </a:r>
            <a:r>
              <a:rPr lang="en-US" sz="2400" dirty="0">
                <a:solidFill>
                  <a:schemeClr val="tx1"/>
                </a:solidFill>
                <a:cs typeface="Arial" pitchFamily="34" charset="0"/>
                <a:sym typeface="Symbol"/>
              </a:rPr>
              <a:t> </a:t>
            </a:r>
            <a:r>
              <a:rPr lang="en-US" sz="2400" i="1" dirty="0">
                <a:solidFill>
                  <a:schemeClr val="tx1"/>
                </a:solidFill>
                <a:cs typeface="Arial" pitchFamily="34" charset="0"/>
                <a:sym typeface="Wingdings" pitchFamily="2" charset="2"/>
              </a:rPr>
              <a:t>Q)</a:t>
            </a:r>
            <a:endParaRPr lang="nl-NL" sz="2400" i="1" dirty="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Parallel composition</a:t>
            </a:r>
          </a:p>
        </p:txBody>
      </p:sp>
      <p:sp>
        <p:nvSpPr>
          <p:cNvPr id="19459" name="Rectangle 3"/>
          <p:cNvSpPr>
            <a:spLocks noGrp="1" noChangeArrowheads="1"/>
          </p:cNvSpPr>
          <p:nvPr>
            <p:ph sz="quarter" idx="1"/>
          </p:nvPr>
        </p:nvSpPr>
        <p:spPr>
          <a:xfrm>
            <a:off x="550863" y="1595438"/>
            <a:ext cx="9215437" cy="5040312"/>
          </a:xfrm>
        </p:spPr>
        <p:txBody>
          <a:bodyPr/>
          <a:lstStyle/>
          <a:p>
            <a:pPr eaLnBrk="1" hangingPunct="1">
              <a:lnSpc>
                <a:spcPct val="80000"/>
              </a:lnSpc>
            </a:pPr>
            <a:r>
              <a:rPr lang="en-US" sz="2400" dirty="0" smtClean="0">
                <a:cs typeface="Arial" charset="0"/>
                <a:sym typeface="Wingdings" pitchFamily="2" charset="2"/>
              </a:rPr>
              <a:t>Denoted by  </a:t>
            </a:r>
            <a:r>
              <a:rPr lang="en-US" sz="2400" i="1" dirty="0" smtClean="0">
                <a:cs typeface="Arial" charset="0"/>
                <a:sym typeface="Wingdings" pitchFamily="2" charset="2"/>
              </a:rPr>
              <a:t>P</a:t>
            </a:r>
            <a:r>
              <a:rPr lang="en-US" sz="2400" dirty="0" smtClean="0">
                <a:cs typeface="Arial" charset="0"/>
                <a:sym typeface="Wingdings" pitchFamily="2" charset="2"/>
              </a:rPr>
              <a:t> || Q</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This denotes the process that behaves as the </a:t>
            </a:r>
            <a:r>
              <a:rPr lang="en-US" sz="2400" i="1" dirty="0" smtClean="0">
                <a:cs typeface="Arial" charset="0"/>
                <a:sym typeface="Wingdings" pitchFamily="2" charset="2"/>
              </a:rPr>
              <a:t>interleaving</a:t>
            </a:r>
            <a:r>
              <a:rPr lang="en-US" sz="2400" dirty="0" smtClean="0">
                <a:cs typeface="Arial" charset="0"/>
                <a:sym typeface="Wingdings" pitchFamily="2" charset="2"/>
              </a:rPr>
              <a:t> of </a:t>
            </a:r>
            <a:r>
              <a:rPr lang="en-US" sz="2400" i="1" dirty="0" smtClean="0">
                <a:cs typeface="Arial" charset="0"/>
                <a:sym typeface="Wingdings" pitchFamily="2" charset="2"/>
              </a:rPr>
              <a:t>P</a:t>
            </a:r>
            <a:r>
              <a:rPr lang="en-US" sz="2400" dirty="0" smtClean="0">
                <a:cs typeface="Arial" charset="0"/>
                <a:sym typeface="Wingdings" pitchFamily="2" charset="2"/>
              </a:rPr>
              <a:t> and </a:t>
            </a:r>
            <a:r>
              <a:rPr lang="en-US" sz="2400" i="1" dirty="0" smtClean="0">
                <a:cs typeface="Arial" charset="0"/>
                <a:sym typeface="Wingdings" pitchFamily="2" charset="2"/>
              </a:rPr>
              <a:t>Q</a:t>
            </a:r>
            <a:r>
              <a:rPr lang="en-US" sz="2400" dirty="0" smtClean="0">
                <a:cs typeface="Arial" charset="0"/>
                <a:sym typeface="Wingdings" pitchFamily="2" charset="2"/>
              </a:rPr>
              <a:t>, but </a:t>
            </a:r>
            <a:r>
              <a:rPr lang="en-US" sz="2400" i="1" dirty="0" smtClean="0">
                <a:cs typeface="Arial" charset="0"/>
                <a:sym typeface="Wingdings" pitchFamily="2" charset="2"/>
              </a:rPr>
              <a:t>synchronizing</a:t>
            </a:r>
            <a:r>
              <a:rPr lang="en-US" sz="2400" dirty="0" smtClean="0">
                <a:cs typeface="Arial" charset="0"/>
                <a:sym typeface="Wingdings" pitchFamily="2" charset="2"/>
              </a:rPr>
              <a:t> them on </a:t>
            </a:r>
            <a:r>
              <a:rPr lang="en-US" sz="2400" b="1" dirty="0" smtClean="0">
                <a:cs typeface="Arial" charset="0"/>
                <a:sym typeface="Symbol" pitchFamily="18" charset="2"/>
              </a:rPr>
              <a:t></a:t>
            </a:r>
            <a:r>
              <a:rPr lang="en-US" sz="2400" i="1" dirty="0" smtClean="0">
                <a:cs typeface="Arial" charset="0"/>
                <a:sym typeface="Symbol" pitchFamily="18" charset="2"/>
              </a:rPr>
              <a:t>P</a:t>
            </a:r>
            <a:r>
              <a:rPr lang="en-US" sz="2400" dirty="0" smtClean="0">
                <a:cs typeface="Arial" charset="0"/>
                <a:sym typeface="Symbol" pitchFamily="18" charset="2"/>
              </a:rPr>
              <a:t>  </a:t>
            </a:r>
            <a:r>
              <a:rPr lang="en-US" sz="2400" b="1" dirty="0" smtClean="0">
                <a:cs typeface="Arial" charset="0"/>
                <a:sym typeface="Symbol" pitchFamily="18" charset="2"/>
              </a:rPr>
              <a:t></a:t>
            </a:r>
            <a:r>
              <a:rPr lang="en-US" sz="2400" i="1" dirty="0" smtClean="0">
                <a:cs typeface="Arial" charset="0"/>
                <a:sym typeface="Symbol" pitchFamily="18" charset="2"/>
              </a:rPr>
              <a:t>Q</a:t>
            </a:r>
            <a:r>
              <a:rPr lang="en-US" sz="2400" dirty="0" smtClean="0">
                <a:cs typeface="Arial" charset="0"/>
                <a:sym typeface="Wingdings" pitchFamily="2" charset="2"/>
              </a:rPr>
              <a:t>.</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Example: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This produces a process that behaves as either of these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t>
            </a:r>
            <a:r>
              <a:rPr lang="en-US" sz="1800" i="1" dirty="0" smtClean="0">
                <a:latin typeface="Times New Roman" pitchFamily="18" charset="0"/>
                <a:cs typeface="Times New Roman" pitchFamily="18" charset="0"/>
                <a:sym typeface="Wingdings" pitchFamily="2" charset="2"/>
              </a:rPr>
              <a:t/>
            </a:r>
            <a:br>
              <a:rPr lang="en-US" sz="1800" i="1" dirty="0" smtClean="0">
                <a:latin typeface="Times New Roman" pitchFamily="18" charset="0"/>
                <a:cs typeface="Times New Roman" pitchFamily="18" charset="0"/>
                <a:sym typeface="Wingdings" pitchFamily="2" charset="2"/>
              </a:rPr>
            </a:br>
            <a:r>
              <a:rPr lang="en-US" sz="1800" i="1" dirty="0" smtClean="0">
                <a:latin typeface="Times New Roman" pitchFamily="18" charset="0"/>
                <a:cs typeface="Times New Roman" pitchFamily="18" charset="0"/>
                <a:sym typeface="Wingdings" pitchFamily="2" charset="2"/>
              </a:rPr>
              <a:t/>
            </a:r>
            <a:br>
              <a:rPr lang="en-US" sz="1800" i="1" dirty="0" smtClean="0">
                <a:latin typeface="Times New Roman" pitchFamily="18" charset="0"/>
                <a:cs typeface="Times New Roman" pitchFamily="18" charset="0"/>
                <a:sym typeface="Wingdings" pitchFamily="2" charset="2"/>
              </a:rPr>
            </a:br>
            <a:r>
              <a:rPr lang="en-US" sz="1800" i="1" dirty="0" smtClean="0">
                <a:latin typeface="Times New Roman" pitchFamily="18" charset="0"/>
                <a:cs typeface="Times New Roman" pitchFamily="18" charset="0"/>
                <a:sym typeface="Wingdings" pitchFamily="2" charset="2"/>
              </a:rPr>
              <a:t/>
            </a:r>
            <a:br>
              <a:rPr lang="en-US" sz="1800" i="1" dirty="0" smtClean="0">
                <a:latin typeface="Times New Roman" pitchFamily="18" charset="0"/>
                <a:cs typeface="Times New Roman" pitchFamily="18" charset="0"/>
                <a:sym typeface="Wingdings" pitchFamily="2" charset="2"/>
              </a:rPr>
            </a:br>
            <a:r>
              <a:rPr lang="en-US" sz="1800" i="1" dirty="0" smtClean="0">
                <a:latin typeface="Times New Roman" pitchFamily="18" charset="0"/>
                <a:cs typeface="Times New Roman" pitchFamily="18" charset="0"/>
                <a:sym typeface="Wingdings" pitchFamily="2" charset="2"/>
              </a:rPr>
              <a:t/>
            </a:r>
            <a:br>
              <a:rPr lang="en-US" sz="1800" i="1" dirty="0" smtClean="0">
                <a:latin typeface="Times New Roman" pitchFamily="18" charset="0"/>
                <a:cs typeface="Times New Roman" pitchFamily="18" charset="0"/>
                <a:sym typeface="Wingdings" pitchFamily="2" charset="2"/>
              </a:rPr>
            </a:br>
            <a:r>
              <a:rPr lang="en-US" sz="1800" i="1" dirty="0" smtClean="0">
                <a:latin typeface="Times New Roman" pitchFamily="18" charset="0"/>
                <a:cs typeface="Times New Roman" pitchFamily="18" charset="0"/>
                <a:sym typeface="Wingdings" pitchFamily="2" charset="2"/>
              </a:rPr>
              <a:t/>
            </a:r>
            <a:br>
              <a:rPr lang="en-US" sz="1800" i="1" dirty="0" smtClean="0">
                <a:latin typeface="Times New Roman" pitchFamily="18" charset="0"/>
                <a:cs typeface="Times New Roman" pitchFamily="18" charset="0"/>
                <a:sym typeface="Wingdings" pitchFamily="2" charset="2"/>
              </a:rPr>
            </a:br>
            <a:r>
              <a:rPr lang="en-US" sz="1800" i="1" dirty="0" smtClean="0">
                <a:latin typeface="Times New Roman" pitchFamily="18" charset="0"/>
                <a:cs typeface="Times New Roman" pitchFamily="18" charset="0"/>
                <a:sym typeface="Wingdings" pitchFamily="2" charset="2"/>
              </a:rPr>
              <a:t/>
            </a:r>
            <a:br>
              <a:rPr lang="en-US" sz="1800" i="1" dirty="0" smtClean="0">
                <a:latin typeface="Times New Roman" pitchFamily="18" charset="0"/>
                <a:cs typeface="Times New Roman" pitchFamily="18" charset="0"/>
                <a:sym typeface="Wingdings" pitchFamily="2" charset="2"/>
              </a:rPr>
            </a:br>
            <a:r>
              <a:rPr lang="en-US" sz="1800" i="1" dirty="0" smtClean="0">
                <a:cs typeface="Arial" charset="0"/>
                <a:sym typeface="Wingdings" pitchFamily="2" charset="2"/>
              </a:rPr>
              <a:t>(Notice the interleaving on a</a:t>
            </a:r>
            <a:r>
              <a:rPr lang="en-US" sz="1800" i="1" baseline="-25000" dirty="0" smtClean="0">
                <a:cs typeface="Arial" charset="0"/>
                <a:sym typeface="Wingdings" pitchFamily="2" charset="2"/>
              </a:rPr>
              <a:t>1</a:t>
            </a:r>
            <a:r>
              <a:rPr lang="en-US" sz="1800" i="1" dirty="0" smtClean="0">
                <a:cs typeface="Arial" charset="0"/>
                <a:sym typeface="Wingdings" pitchFamily="2" charset="2"/>
              </a:rPr>
              <a:t>,a</a:t>
            </a:r>
            <a:r>
              <a:rPr lang="en-US" sz="1800" i="1" baseline="-25000" dirty="0" smtClean="0">
                <a:cs typeface="Arial" charset="0"/>
                <a:sym typeface="Wingdings" pitchFamily="2" charset="2"/>
              </a:rPr>
              <a:t>2</a:t>
            </a:r>
            <a:r>
              <a:rPr lang="en-US" sz="1800" i="1" dirty="0" smtClean="0">
                <a:cs typeface="Arial" charset="0"/>
                <a:sym typeface="Wingdings" pitchFamily="2" charset="2"/>
              </a:rPr>
              <a:t> and synchronization on b).</a:t>
            </a:r>
            <a:r>
              <a:rPr lang="en-US" sz="1800" dirty="0" smtClean="0">
                <a:cs typeface="Arial" charset="0"/>
                <a:sym typeface="Wingdings" pitchFamily="2" charset="2"/>
              </a:rPr>
              <a:t/>
            </a:r>
            <a:br>
              <a:rPr lang="en-US" sz="1800" dirty="0" smtClean="0">
                <a:cs typeface="Arial" charset="0"/>
                <a:sym typeface="Wingdings" pitchFamily="2" charset="2"/>
              </a:rPr>
            </a:br>
            <a:endParaRPr lang="en-US" sz="1600" dirty="0" smtClean="0">
              <a:cs typeface="Arial" charset="0"/>
              <a:sym typeface="Wingdings" pitchFamily="2" charset="2"/>
            </a:endParaRPr>
          </a:p>
          <a:p>
            <a:pPr eaLnBrk="1" hangingPunct="1">
              <a:lnSpc>
                <a:spcPct val="80000"/>
              </a:lnSpc>
            </a:pPr>
            <a:endParaRPr lang="en-US" sz="2400" dirty="0" smtClean="0">
              <a:cs typeface="Arial" charset="0"/>
              <a:sym typeface="Wingdings" pitchFamily="2" charset="2"/>
            </a:endParaRPr>
          </a:p>
        </p:txBody>
      </p:sp>
      <p:sp>
        <p:nvSpPr>
          <p:cNvPr id="4" name="TextBox 3"/>
          <p:cNvSpPr txBox="1"/>
          <p:nvPr/>
        </p:nvSpPr>
        <p:spPr>
          <a:xfrm>
            <a:off x="1366216" y="3664778"/>
            <a:ext cx="8098884"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dirty="0">
                <a:solidFill>
                  <a:schemeClr val="tx1"/>
                </a:solidFill>
                <a:cs typeface="Arial" pitchFamily="34" charset="0"/>
                <a:sym typeface="Wingdings" pitchFamily="2" charset="2"/>
              </a:rPr>
              <a:t>R</a:t>
            </a:r>
            <a:r>
              <a:rPr lang="en-US" sz="2400" i="1" dirty="0">
                <a:solidFill>
                  <a:schemeClr val="tx1"/>
                </a:solidFill>
                <a:cs typeface="Arial" pitchFamily="34" charset="0"/>
                <a:sym typeface="Wingdings" pitchFamily="2" charset="2"/>
              </a:rPr>
              <a:t>    =   (a</a:t>
            </a:r>
            <a:r>
              <a:rPr lang="en-US" sz="2400" i="1" baseline="-25000" dirty="0">
                <a:solidFill>
                  <a:schemeClr val="tx1"/>
                </a:solidFill>
                <a:cs typeface="Arial" pitchFamily="34" charset="0"/>
                <a:sym typeface="Wingdings" pitchFamily="2" charset="2"/>
              </a:rPr>
              <a:t>1</a:t>
            </a:r>
            <a:r>
              <a:rPr lang="en-US" sz="2400" i="1" dirty="0">
                <a:solidFill>
                  <a:schemeClr val="tx1"/>
                </a:solidFill>
                <a:cs typeface="Arial" pitchFamily="34" charset="0"/>
                <a:sym typeface="Wingdings" pitchFamily="2" charset="2"/>
              </a:rPr>
              <a:t>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b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a:t>
            </a:r>
            <a:r>
              <a:rPr lang="en-US" sz="2400" i="1" dirty="0" smtClean="0">
                <a:solidFill>
                  <a:schemeClr val="tx1"/>
                </a:solidFill>
                <a:cs typeface="Arial" pitchFamily="34" charset="0"/>
                <a:sym typeface="Wingdings" pitchFamily="2" charset="2"/>
              </a:rPr>
              <a:t>STOP</a:t>
            </a:r>
            <a:r>
              <a:rPr lang="en-US" sz="2400" baseline="-25000" dirty="0" smtClean="0">
                <a:solidFill>
                  <a:schemeClr val="tx1"/>
                </a:solidFill>
                <a:cs typeface="Arial" pitchFamily="34" charset="0"/>
                <a:sym typeface="Wingdings" pitchFamily="2" charset="2"/>
              </a:rPr>
              <a:t>{</a:t>
            </a:r>
            <a:r>
              <a:rPr lang="en-US" sz="2400" i="1" baseline="-25000" dirty="0" smtClean="0">
                <a:solidFill>
                  <a:schemeClr val="tx1"/>
                </a:solidFill>
                <a:cs typeface="Arial" pitchFamily="34" charset="0"/>
                <a:sym typeface="Wingdings" pitchFamily="2" charset="2"/>
              </a:rPr>
              <a:t>a1</a:t>
            </a:r>
            <a:r>
              <a:rPr lang="en-US" sz="2400" baseline="-25000" dirty="0" smtClean="0">
                <a:solidFill>
                  <a:schemeClr val="tx1"/>
                </a:solidFill>
                <a:cs typeface="Arial" pitchFamily="34" charset="0"/>
                <a:sym typeface="Symbol"/>
              </a:rPr>
              <a:t>,</a:t>
            </a:r>
            <a:r>
              <a:rPr lang="en-US" sz="2400" i="1" baseline="-25000" dirty="0" smtClean="0">
                <a:solidFill>
                  <a:schemeClr val="tx1"/>
                </a:solidFill>
                <a:cs typeface="Arial" pitchFamily="34" charset="0"/>
                <a:sym typeface="Wingdings" pitchFamily="2" charset="2"/>
              </a:rPr>
              <a:t>b</a:t>
            </a:r>
            <a:r>
              <a:rPr lang="en-US" sz="2400" baseline="-25000" dirty="0" smtClean="0">
                <a:solidFill>
                  <a:schemeClr val="tx1"/>
                </a:solidFill>
                <a:cs typeface="Arial" pitchFamily="34" charset="0"/>
                <a:sym typeface="Wingdings" pitchFamily="2" charset="2"/>
              </a:rPr>
              <a:t>}</a:t>
            </a:r>
            <a:r>
              <a:rPr lang="en-US" sz="2400" i="1" dirty="0" smtClean="0">
                <a:solidFill>
                  <a:schemeClr val="tx1"/>
                </a:solidFill>
                <a:cs typeface="Arial" pitchFamily="34" charset="0"/>
                <a:sym typeface="Wingdings" pitchFamily="2" charset="2"/>
              </a:rPr>
              <a:t> </a:t>
            </a:r>
            <a:r>
              <a:rPr lang="en-US" sz="2400" i="1" dirty="0">
                <a:solidFill>
                  <a:schemeClr val="tx1"/>
                </a:solidFill>
                <a:cs typeface="Arial" pitchFamily="34" charset="0"/>
                <a:sym typeface="Wingdings" pitchFamily="2" charset="2"/>
              </a:rPr>
              <a:t>)  ||  ( a</a:t>
            </a:r>
            <a:r>
              <a:rPr lang="en-US" sz="2400" i="1" baseline="-25000" dirty="0">
                <a:solidFill>
                  <a:schemeClr val="tx1"/>
                </a:solidFill>
                <a:cs typeface="Arial" pitchFamily="34" charset="0"/>
                <a:sym typeface="Wingdings" pitchFamily="2" charset="2"/>
              </a:rPr>
              <a:t>2</a:t>
            </a:r>
            <a:r>
              <a:rPr lang="en-US" sz="2400" i="1" dirty="0">
                <a:solidFill>
                  <a:schemeClr val="tx1"/>
                </a:solidFill>
                <a:cs typeface="Arial" pitchFamily="34" charset="0"/>
                <a:sym typeface="Wingdings" pitchFamily="2" charset="2"/>
              </a:rPr>
              <a:t>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b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a:t>
            </a:r>
            <a:r>
              <a:rPr lang="en-US" sz="2400" i="1" dirty="0" smtClean="0">
                <a:solidFill>
                  <a:schemeClr val="tx1"/>
                </a:solidFill>
                <a:cs typeface="Arial" pitchFamily="34" charset="0"/>
                <a:sym typeface="Wingdings" pitchFamily="2" charset="2"/>
              </a:rPr>
              <a:t>STOP</a:t>
            </a:r>
            <a:r>
              <a:rPr lang="en-US" sz="2400" baseline="-25000" dirty="0" smtClean="0">
                <a:solidFill>
                  <a:schemeClr val="tx1"/>
                </a:solidFill>
                <a:cs typeface="Arial" pitchFamily="34" charset="0"/>
                <a:sym typeface="Wingdings" pitchFamily="2" charset="2"/>
              </a:rPr>
              <a:t>{</a:t>
            </a:r>
            <a:r>
              <a:rPr lang="en-US" sz="2400" i="1" baseline="-25000" dirty="0" smtClean="0">
                <a:solidFill>
                  <a:schemeClr val="tx1"/>
                </a:solidFill>
                <a:cs typeface="Arial" pitchFamily="34" charset="0"/>
                <a:sym typeface="Wingdings" pitchFamily="2" charset="2"/>
              </a:rPr>
              <a:t>a2</a:t>
            </a:r>
            <a:r>
              <a:rPr lang="en-US" sz="2400" baseline="-25000" dirty="0" smtClean="0">
                <a:solidFill>
                  <a:schemeClr val="tx1"/>
                </a:solidFill>
                <a:cs typeface="Arial" pitchFamily="34" charset="0"/>
                <a:sym typeface="Symbol"/>
              </a:rPr>
              <a:t>,</a:t>
            </a:r>
            <a:r>
              <a:rPr lang="en-US" sz="2400" i="1" baseline="-25000" dirty="0" smtClean="0">
                <a:solidFill>
                  <a:schemeClr val="tx1"/>
                </a:solidFill>
                <a:cs typeface="Arial" pitchFamily="34" charset="0"/>
                <a:sym typeface="Wingdings" pitchFamily="2" charset="2"/>
              </a:rPr>
              <a:t>b</a:t>
            </a:r>
            <a:r>
              <a:rPr lang="en-US" sz="2400" baseline="-25000" dirty="0">
                <a:solidFill>
                  <a:schemeClr val="tx1"/>
                </a:solidFill>
                <a:cs typeface="Arial" pitchFamily="34" charset="0"/>
                <a:sym typeface="Wingdings" pitchFamily="2" charset="2"/>
              </a:rPr>
              <a:t>}</a:t>
            </a:r>
            <a:r>
              <a:rPr lang="en-US" sz="2400" i="1" dirty="0" smtClean="0">
                <a:solidFill>
                  <a:schemeClr val="tx1"/>
                </a:solidFill>
                <a:cs typeface="Arial" pitchFamily="34" charset="0"/>
                <a:sym typeface="Wingdings" pitchFamily="2" charset="2"/>
              </a:rPr>
              <a:t> </a:t>
            </a:r>
            <a:r>
              <a:rPr lang="en-US" sz="2400" i="1" dirty="0">
                <a:solidFill>
                  <a:schemeClr val="tx1"/>
                </a:solidFill>
                <a:cs typeface="Arial" pitchFamily="34" charset="0"/>
                <a:sym typeface="Wingdings" pitchFamily="2" charset="2"/>
              </a:rPr>
              <a:t>)</a:t>
            </a:r>
            <a:endParaRPr lang="nl-NL" sz="2400" i="1" dirty="0">
              <a:solidFill>
                <a:schemeClr val="tx1"/>
              </a:solidFill>
              <a:cs typeface="Arial" pitchFamily="34" charset="0"/>
            </a:endParaRPr>
          </a:p>
        </p:txBody>
      </p:sp>
      <p:sp>
        <p:nvSpPr>
          <p:cNvPr id="6" name="Tijdelijke aanduiding voor dianummer 5"/>
          <p:cNvSpPr>
            <a:spLocks noGrp="1"/>
          </p:cNvSpPr>
          <p:nvPr>
            <p:ph type="sldNum" sz="quarter" idx="12"/>
          </p:nvPr>
        </p:nvSpPr>
        <p:spPr/>
        <p:txBody>
          <a:bodyPr/>
          <a:lstStyle/>
          <a:p>
            <a:pPr>
              <a:defRPr/>
            </a:pPr>
            <a:fld id="{6ABCDC1F-B2F3-4CD2-850F-D59DD861C117}" type="slidenum">
              <a:rPr lang="en-US"/>
              <a:pPr>
                <a:defRPr/>
              </a:pPr>
              <a:t>13</a:t>
            </a:fld>
            <a:endParaRPr lang="en-US"/>
          </a:p>
        </p:txBody>
      </p:sp>
      <p:sp>
        <p:nvSpPr>
          <p:cNvPr id="7" name="Tekstvak 6"/>
          <p:cNvSpPr txBox="1"/>
          <p:nvPr/>
        </p:nvSpPr>
        <p:spPr>
          <a:xfrm>
            <a:off x="1404731" y="5075583"/>
            <a:ext cx="3749040" cy="1200329"/>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sz="2400" i="1" dirty="0">
                <a:latin typeface="Times New Roman" pitchFamily="18" charset="0"/>
                <a:cs typeface="Times New Roman" pitchFamily="18" charset="0"/>
                <a:sym typeface="Wingdings" pitchFamily="2" charset="2"/>
              </a:rPr>
              <a:t>a</a:t>
            </a:r>
            <a:r>
              <a:rPr lang="en-US" sz="2400" i="1" baseline="-25000" dirty="0">
                <a:latin typeface="Times New Roman" pitchFamily="18" charset="0"/>
                <a:cs typeface="Times New Roman" pitchFamily="18" charset="0"/>
                <a:sym typeface="Wingdings" pitchFamily="2" charset="2"/>
              </a:rPr>
              <a:t>1</a:t>
            </a:r>
            <a:r>
              <a:rPr lang="en-US" sz="2400" i="1" dirty="0">
                <a:latin typeface="Times New Roman" pitchFamily="18" charset="0"/>
                <a:cs typeface="Times New Roman" pitchFamily="18" charset="0"/>
                <a:sym typeface="Wingdings" pitchFamily="2" charset="2"/>
              </a:rPr>
              <a:t> </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Wingdings" pitchFamily="2" charset="2"/>
              </a:rPr>
              <a:t>a</a:t>
            </a:r>
            <a:r>
              <a:rPr lang="en-US" sz="2400" i="1" baseline="-25000" dirty="0">
                <a:latin typeface="Times New Roman" pitchFamily="18" charset="0"/>
                <a:cs typeface="Times New Roman" pitchFamily="18" charset="0"/>
                <a:sym typeface="Wingdings" pitchFamily="2" charset="2"/>
              </a:rPr>
              <a:t>2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Wingdings" pitchFamily="2" charset="2"/>
              </a:rPr>
              <a:t> b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Wingdings" pitchFamily="2" charset="2"/>
              </a:rPr>
              <a:t> </a:t>
            </a:r>
            <a:r>
              <a:rPr lang="en-US" sz="2400" i="1" dirty="0" smtClean="0">
                <a:latin typeface="Times New Roman" pitchFamily="18" charset="0"/>
                <a:cs typeface="Times New Roman" pitchFamily="18" charset="0"/>
                <a:sym typeface="Wingdings" pitchFamily="2" charset="2"/>
              </a:rPr>
              <a:t>STOP</a:t>
            </a:r>
            <a:r>
              <a:rPr lang="en-US" sz="2400" baseline="-25000" dirty="0" smtClean="0">
                <a:solidFill>
                  <a:schemeClr val="tx1"/>
                </a:solidFill>
                <a:cs typeface="Arial" pitchFamily="34" charset="0"/>
                <a:sym typeface="Wingdings" pitchFamily="2" charset="2"/>
              </a:rPr>
              <a:t>{</a:t>
            </a:r>
            <a:r>
              <a:rPr lang="en-US" sz="2400" i="1" baseline="-25000" dirty="0" smtClean="0">
                <a:solidFill>
                  <a:schemeClr val="tx1"/>
                </a:solidFill>
                <a:cs typeface="Arial" pitchFamily="34" charset="0"/>
                <a:sym typeface="Wingdings" pitchFamily="2" charset="2"/>
              </a:rPr>
              <a:t>a1</a:t>
            </a:r>
            <a:r>
              <a:rPr lang="en-US" sz="2400" baseline="-25000" dirty="0" smtClean="0">
                <a:solidFill>
                  <a:schemeClr val="tx1"/>
                </a:solidFill>
                <a:cs typeface="Arial" pitchFamily="34" charset="0"/>
                <a:sym typeface="Symbol"/>
              </a:rPr>
              <a:t>,</a:t>
            </a:r>
            <a:r>
              <a:rPr lang="en-US" sz="2400" i="1" baseline="-25000" dirty="0" smtClean="0">
                <a:solidFill>
                  <a:schemeClr val="tx1"/>
                </a:solidFill>
                <a:cs typeface="Arial" pitchFamily="34" charset="0"/>
                <a:sym typeface="Wingdings" pitchFamily="2" charset="2"/>
              </a:rPr>
              <a:t>a2</a:t>
            </a:r>
            <a:r>
              <a:rPr lang="en-US" sz="2400" baseline="-25000" dirty="0" smtClean="0">
                <a:solidFill>
                  <a:schemeClr val="tx1"/>
                </a:solidFill>
                <a:cs typeface="Arial" pitchFamily="34" charset="0"/>
                <a:sym typeface="Symbol"/>
              </a:rPr>
              <a:t>,</a:t>
            </a:r>
            <a:r>
              <a:rPr lang="en-US" sz="2400" i="1" baseline="-25000" dirty="0" smtClean="0">
                <a:solidFill>
                  <a:schemeClr val="tx1"/>
                </a:solidFill>
                <a:cs typeface="Arial" pitchFamily="34" charset="0"/>
                <a:sym typeface="Wingdings" pitchFamily="2" charset="2"/>
              </a:rPr>
              <a:t>b</a:t>
            </a:r>
            <a:r>
              <a:rPr lang="en-US" sz="2400" baseline="-25000" dirty="0">
                <a:solidFill>
                  <a:schemeClr val="tx1"/>
                </a:solidFill>
                <a:cs typeface="Arial" pitchFamily="34" charset="0"/>
                <a:sym typeface="Wingdings" pitchFamily="2" charset="2"/>
              </a:rPr>
              <a:t>}</a:t>
            </a:r>
            <a:r>
              <a:rPr lang="en-US" sz="2400" i="1" dirty="0">
                <a:latin typeface="Times New Roman" pitchFamily="18" charset="0"/>
                <a:cs typeface="Times New Roman" pitchFamily="18" charset="0"/>
                <a:sym typeface="Wingdings" pitchFamily="2" charset="2"/>
              </a:rPr>
              <a:t/>
            </a:r>
            <a:br>
              <a:rPr lang="en-US" sz="2400" i="1" dirty="0">
                <a:latin typeface="Times New Roman" pitchFamily="18" charset="0"/>
                <a:cs typeface="Times New Roman" pitchFamily="18" charset="0"/>
                <a:sym typeface="Wingdings" pitchFamily="2" charset="2"/>
              </a:rPr>
            </a:br>
            <a:r>
              <a:rPr lang="en-US" sz="2400" i="1" dirty="0">
                <a:latin typeface="Times New Roman" pitchFamily="18" charset="0"/>
                <a:cs typeface="Times New Roman" pitchFamily="18" charset="0"/>
                <a:sym typeface="Wingdings" pitchFamily="2" charset="2"/>
              </a:rPr>
              <a:t/>
            </a:r>
            <a:br>
              <a:rPr lang="en-US" sz="2400" i="1" dirty="0">
                <a:latin typeface="Times New Roman" pitchFamily="18" charset="0"/>
                <a:cs typeface="Times New Roman" pitchFamily="18" charset="0"/>
                <a:sym typeface="Wingdings" pitchFamily="2" charset="2"/>
              </a:rPr>
            </a:br>
            <a:r>
              <a:rPr lang="en-US" sz="2400" i="1" dirty="0">
                <a:latin typeface="Times New Roman" pitchFamily="18" charset="0"/>
                <a:cs typeface="Times New Roman" pitchFamily="18" charset="0"/>
                <a:sym typeface="Wingdings" pitchFamily="2" charset="2"/>
              </a:rPr>
              <a:t>a</a:t>
            </a:r>
            <a:r>
              <a:rPr lang="en-US" sz="2400" i="1" baseline="-25000" dirty="0">
                <a:latin typeface="Times New Roman" pitchFamily="18" charset="0"/>
                <a:cs typeface="Times New Roman" pitchFamily="18" charset="0"/>
                <a:sym typeface="Wingdings" pitchFamily="2" charset="2"/>
              </a:rPr>
              <a:t>2</a:t>
            </a:r>
            <a:r>
              <a:rPr lang="en-US" sz="2400" dirty="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Wingdings" pitchFamily="2" charset="2"/>
              </a:rPr>
              <a:t>a</a:t>
            </a:r>
            <a:r>
              <a:rPr lang="en-US" sz="2400" i="1" baseline="-25000" dirty="0">
                <a:latin typeface="Times New Roman" pitchFamily="18" charset="0"/>
                <a:cs typeface="Times New Roman" pitchFamily="18" charset="0"/>
                <a:sym typeface="Wingdings" pitchFamily="2" charset="2"/>
              </a:rPr>
              <a:t>1</a:t>
            </a:r>
            <a:r>
              <a:rPr lang="en-US" sz="2400" i="1" dirty="0">
                <a:latin typeface="Times New Roman" pitchFamily="18" charset="0"/>
                <a:cs typeface="Times New Roman" pitchFamily="18" charset="0"/>
                <a:sym typeface="Wingdings" pitchFamily="2" charset="2"/>
              </a:rPr>
              <a:t>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Wingdings" pitchFamily="2" charset="2"/>
              </a:rPr>
              <a:t> b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Wingdings" pitchFamily="2" charset="2"/>
              </a:rPr>
              <a:t> </a:t>
            </a:r>
            <a:r>
              <a:rPr lang="en-US" sz="2400" i="1" dirty="0" smtClean="0">
                <a:latin typeface="Times New Roman" pitchFamily="18" charset="0"/>
                <a:cs typeface="Times New Roman" pitchFamily="18" charset="0"/>
                <a:sym typeface="Wingdings" pitchFamily="2" charset="2"/>
              </a:rPr>
              <a:t>STOP</a:t>
            </a:r>
            <a:r>
              <a:rPr lang="en-US" sz="2400" baseline="-25000" dirty="0">
                <a:solidFill>
                  <a:schemeClr val="tx1"/>
                </a:solidFill>
                <a:cs typeface="Arial" pitchFamily="34" charset="0"/>
                <a:sym typeface="Wingdings" pitchFamily="2" charset="2"/>
              </a:rPr>
              <a:t>{</a:t>
            </a:r>
            <a:r>
              <a:rPr lang="en-US" sz="2400" i="1" baseline="-25000" dirty="0">
                <a:solidFill>
                  <a:schemeClr val="tx1"/>
                </a:solidFill>
                <a:cs typeface="Arial" pitchFamily="34" charset="0"/>
                <a:sym typeface="Wingdings" pitchFamily="2" charset="2"/>
              </a:rPr>
              <a:t>a1</a:t>
            </a:r>
            <a:r>
              <a:rPr lang="en-US" sz="2400" baseline="-25000" dirty="0">
                <a:solidFill>
                  <a:schemeClr val="tx1"/>
                </a:solidFill>
                <a:cs typeface="Arial" pitchFamily="34" charset="0"/>
                <a:sym typeface="Symbol"/>
              </a:rPr>
              <a:t>,</a:t>
            </a:r>
            <a:r>
              <a:rPr lang="en-US" sz="2400" i="1" baseline="-25000" dirty="0">
                <a:solidFill>
                  <a:schemeClr val="tx1"/>
                </a:solidFill>
                <a:cs typeface="Arial" pitchFamily="34" charset="0"/>
                <a:sym typeface="Wingdings" pitchFamily="2" charset="2"/>
              </a:rPr>
              <a:t>a2</a:t>
            </a:r>
            <a:r>
              <a:rPr lang="en-US" sz="2400" baseline="-25000" dirty="0">
                <a:solidFill>
                  <a:schemeClr val="tx1"/>
                </a:solidFill>
                <a:cs typeface="Arial" pitchFamily="34" charset="0"/>
                <a:sym typeface="Symbol"/>
              </a:rPr>
              <a:t>,</a:t>
            </a:r>
            <a:r>
              <a:rPr lang="en-US" sz="2400" i="1" baseline="-25000" dirty="0">
                <a:solidFill>
                  <a:schemeClr val="tx1"/>
                </a:solidFill>
                <a:cs typeface="Arial" pitchFamily="34" charset="0"/>
                <a:sym typeface="Wingdings" pitchFamily="2" charset="2"/>
              </a:rPr>
              <a:t>b</a:t>
            </a:r>
            <a:r>
              <a:rPr lang="en-US" sz="2400" baseline="-25000" dirty="0">
                <a:solidFill>
                  <a:schemeClr val="tx1"/>
                </a:solidFill>
                <a:cs typeface="Arial" pitchFamily="34" charset="0"/>
                <a:sym typeface="Wingdings" pitchFamily="2" charset="2"/>
              </a:rPr>
              <a:t>}</a:t>
            </a:r>
            <a:endParaRPr lang="nl-NL" sz="2400" baseline="-25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Hiding (abstraction)</a:t>
            </a:r>
          </a:p>
        </p:txBody>
      </p:sp>
      <p:sp>
        <p:nvSpPr>
          <p:cNvPr id="20483" name="Rectangle 3"/>
          <p:cNvSpPr>
            <a:spLocks noGrp="1" noChangeArrowheads="1"/>
          </p:cNvSpPr>
          <p:nvPr>
            <p:ph sz="quarter" idx="1"/>
          </p:nvPr>
        </p:nvSpPr>
        <p:spPr>
          <a:xfrm>
            <a:off x="550863" y="1595438"/>
            <a:ext cx="9215437" cy="5040312"/>
          </a:xfrm>
        </p:spPr>
        <p:txBody>
          <a:bodyPr/>
          <a:lstStyle/>
          <a:p>
            <a:pPr eaLnBrk="1" hangingPunct="1">
              <a:lnSpc>
                <a:spcPct val="80000"/>
              </a:lnSpc>
            </a:pPr>
            <a:r>
              <a:rPr lang="en-US" sz="2400" dirty="0" smtClean="0">
                <a:cs typeface="Arial" charset="0"/>
                <a:sym typeface="Wingdings" pitchFamily="2" charset="2"/>
              </a:rPr>
              <a:t>Denoted by P / A</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Hide (internalize) the events in A; so that they are not visible to the environment.</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Example: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t>
            </a:r>
            <a:endParaRPr lang="en-US" sz="1600" i="1" dirty="0" smtClean="0">
              <a:cs typeface="Arial" charset="0"/>
              <a:sym typeface="Wingdings" pitchFamily="2" charset="2"/>
            </a:endParaRPr>
          </a:p>
          <a:p>
            <a:pPr eaLnBrk="1" hangingPunct="1">
              <a:lnSpc>
                <a:spcPct val="80000"/>
              </a:lnSpc>
            </a:pPr>
            <a:endParaRPr lang="en-US" sz="1600" i="1" dirty="0" smtClean="0">
              <a:cs typeface="Arial" charset="0"/>
              <a:sym typeface="Wingdings" pitchFamily="2" charset="2"/>
            </a:endParaRPr>
          </a:p>
          <a:p>
            <a:pPr eaLnBrk="1" hangingPunct="1">
              <a:lnSpc>
                <a:spcPct val="80000"/>
              </a:lnSpc>
            </a:pPr>
            <a:endParaRPr lang="en-US" sz="2400" dirty="0" smtClean="0">
              <a:cs typeface="Arial" charset="0"/>
              <a:sym typeface="Wingdings" pitchFamily="2" charset="2"/>
            </a:endParaRPr>
          </a:p>
          <a:p>
            <a:pPr eaLnBrk="1" hangingPunct="1">
              <a:lnSpc>
                <a:spcPct val="80000"/>
              </a:lnSpc>
            </a:pPr>
            <a:r>
              <a:rPr lang="en-US" sz="2400" dirty="0" smtClean="0">
                <a:cs typeface="Arial" charset="0"/>
                <a:sym typeface="Wingdings" pitchFamily="2" charset="2"/>
              </a:rPr>
              <a:t>In particular: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t>
            </a:r>
            <a:r>
              <a:rPr lang="en-US" sz="2400" i="1" dirty="0" smtClean="0">
                <a:cs typeface="Arial" charset="0"/>
                <a:sym typeface="Wingdings" pitchFamily="2" charset="2"/>
              </a:rPr>
              <a:t>P</a:t>
            </a:r>
            <a:r>
              <a:rPr lang="en-US" sz="2400" dirty="0" smtClean="0">
                <a:cs typeface="Arial" charset="0"/>
                <a:sym typeface="Wingdings" pitchFamily="2" charset="2"/>
              </a:rPr>
              <a:t> || </a:t>
            </a:r>
            <a:r>
              <a:rPr lang="en-US" sz="2400" i="1" dirty="0" smtClean="0">
                <a:cs typeface="Arial" charset="0"/>
                <a:sym typeface="Wingdings" pitchFamily="2" charset="2"/>
              </a:rPr>
              <a:t>Q</a:t>
            </a:r>
            <a:r>
              <a:rPr lang="en-US" sz="2400" dirty="0" smtClean="0">
                <a:cs typeface="Arial" charset="0"/>
                <a:sym typeface="Wingdings" pitchFamily="2" charset="2"/>
              </a:rPr>
              <a:t>)  /  (</a:t>
            </a:r>
            <a:r>
              <a:rPr lang="en-US" sz="2400" b="1" dirty="0" smtClean="0">
                <a:cs typeface="Arial" charset="0"/>
                <a:sym typeface="Symbol" pitchFamily="18" charset="2"/>
              </a:rPr>
              <a:t></a:t>
            </a:r>
            <a:r>
              <a:rPr lang="en-US" sz="2400" i="1" dirty="0" smtClean="0">
                <a:cs typeface="Arial" charset="0"/>
                <a:sym typeface="Symbol" pitchFamily="18" charset="2"/>
              </a:rPr>
              <a:t>P</a:t>
            </a:r>
            <a:r>
              <a:rPr lang="en-US" sz="2400" dirty="0" smtClean="0">
                <a:cs typeface="Arial" charset="0"/>
                <a:sym typeface="Symbol" pitchFamily="18" charset="2"/>
              </a:rPr>
              <a:t>  </a:t>
            </a:r>
            <a:r>
              <a:rPr lang="en-US" sz="2400" b="1" dirty="0" smtClean="0">
                <a:cs typeface="Arial" charset="0"/>
                <a:sym typeface="Symbol" pitchFamily="18" charset="2"/>
              </a:rPr>
              <a:t></a:t>
            </a:r>
            <a:r>
              <a:rPr lang="en-US" sz="2400" i="1" dirty="0" smtClean="0">
                <a:cs typeface="Arial" charset="0"/>
                <a:sym typeface="Symbol" pitchFamily="18" charset="2"/>
              </a:rPr>
              <a:t>Q</a:t>
            </a:r>
            <a:r>
              <a:rPr lang="en-US" sz="2400" dirty="0" smtClean="0">
                <a:cs typeface="Arial" charset="0"/>
                <a:sym typeface="Symbol" pitchFamily="18" charset="2"/>
              </a:rPr>
              <a:t>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is the parallel composition of </a:t>
            </a:r>
            <a:r>
              <a:rPr lang="en-US" sz="2400" i="1" dirty="0" smtClean="0">
                <a:cs typeface="Arial" charset="0"/>
                <a:sym typeface="Symbol" pitchFamily="18" charset="2"/>
              </a:rPr>
              <a:t>P</a:t>
            </a:r>
            <a:r>
              <a:rPr lang="en-US" sz="2400" dirty="0" smtClean="0">
                <a:cs typeface="Arial" charset="0"/>
                <a:sym typeface="Symbol" pitchFamily="18" charset="2"/>
              </a:rPr>
              <a:t> and </a:t>
            </a:r>
            <a:r>
              <a:rPr lang="en-US" sz="2400" i="1" dirty="0" smtClean="0">
                <a:cs typeface="Arial" charset="0"/>
                <a:sym typeface="Symbol" pitchFamily="18" charset="2"/>
              </a:rPr>
              <a:t>Q</a:t>
            </a:r>
            <a:r>
              <a:rPr lang="en-US" sz="2400" dirty="0" smtClean="0">
                <a:cs typeface="Arial" charset="0"/>
                <a:sym typeface="Symbol" pitchFamily="18" charset="2"/>
              </a:rPr>
              <a:t>, and then we internalize their synchronized events.</a:t>
            </a:r>
            <a:endParaRPr lang="en-US" sz="2400" dirty="0" smtClean="0">
              <a:cs typeface="Arial" charset="0"/>
              <a:sym typeface="Wingdings" pitchFamily="2" charset="2"/>
            </a:endParaRPr>
          </a:p>
          <a:p>
            <a:pPr eaLnBrk="1" hangingPunct="1">
              <a:lnSpc>
                <a:spcPct val="80000"/>
              </a:lnSpc>
            </a:pPr>
            <a:endParaRPr lang="en-US" sz="2400" dirty="0" smtClean="0">
              <a:cs typeface="Arial" charset="0"/>
              <a:sym typeface="Wingdings" pitchFamily="2" charset="2"/>
            </a:endParaRPr>
          </a:p>
        </p:txBody>
      </p:sp>
      <p:sp>
        <p:nvSpPr>
          <p:cNvPr id="5" name="Tijdelijke aanduiding voor dianummer 4"/>
          <p:cNvSpPr>
            <a:spLocks noGrp="1"/>
          </p:cNvSpPr>
          <p:nvPr>
            <p:ph type="sldNum" sz="quarter" idx="12"/>
          </p:nvPr>
        </p:nvSpPr>
        <p:spPr/>
        <p:txBody>
          <a:bodyPr/>
          <a:lstStyle/>
          <a:p>
            <a:pPr>
              <a:defRPr/>
            </a:pPr>
            <a:fld id="{7A553829-FAD7-4D34-A48D-7D36B0D7F650}" type="slidenum">
              <a:rPr lang="en-US"/>
              <a:pPr>
                <a:defRPr/>
              </a:pPr>
              <a:t>14</a:t>
            </a:fld>
            <a:endParaRPr lang="en-US"/>
          </a:p>
        </p:txBody>
      </p:sp>
      <p:sp>
        <p:nvSpPr>
          <p:cNvPr id="6" name="TextBox 3"/>
          <p:cNvSpPr txBox="1"/>
          <p:nvPr/>
        </p:nvSpPr>
        <p:spPr>
          <a:xfrm>
            <a:off x="960367" y="3709249"/>
            <a:ext cx="8713411" cy="4616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defRPr/>
            </a:pPr>
            <a:r>
              <a:rPr lang="en-US" sz="2400" dirty="0">
                <a:solidFill>
                  <a:schemeClr val="tx1"/>
                </a:solidFill>
                <a:cs typeface="Arial" pitchFamily="34" charset="0"/>
                <a:sym typeface="Wingdings" pitchFamily="2" charset="2"/>
              </a:rPr>
              <a:t>R</a:t>
            </a:r>
            <a:r>
              <a:rPr lang="en-US" sz="2400" i="1" dirty="0">
                <a:solidFill>
                  <a:schemeClr val="tx1"/>
                </a:solidFill>
                <a:cs typeface="Arial" pitchFamily="34" charset="0"/>
                <a:sym typeface="Wingdings" pitchFamily="2" charset="2"/>
              </a:rPr>
              <a:t>    =   (a</a:t>
            </a:r>
            <a:r>
              <a:rPr lang="en-US" sz="2400" i="1" baseline="-25000" dirty="0">
                <a:solidFill>
                  <a:schemeClr val="tx1"/>
                </a:solidFill>
                <a:cs typeface="Arial" pitchFamily="34" charset="0"/>
                <a:sym typeface="Wingdings" pitchFamily="2" charset="2"/>
              </a:rPr>
              <a:t>1</a:t>
            </a:r>
            <a:r>
              <a:rPr lang="en-US" sz="2400" i="1" dirty="0">
                <a:solidFill>
                  <a:schemeClr val="tx1"/>
                </a:solidFill>
                <a:cs typeface="Arial" pitchFamily="34" charset="0"/>
                <a:sym typeface="Wingdings" pitchFamily="2" charset="2"/>
              </a:rPr>
              <a:t>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b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STOP </a:t>
            </a:r>
            <a:r>
              <a:rPr lang="en-US" sz="2400" baseline="-25000" dirty="0">
                <a:solidFill>
                  <a:schemeClr val="tx1"/>
                </a:solidFill>
                <a:cs typeface="Arial" pitchFamily="34" charset="0"/>
                <a:sym typeface="Wingdings" pitchFamily="2" charset="2"/>
              </a:rPr>
              <a:t>{</a:t>
            </a:r>
            <a:r>
              <a:rPr lang="en-US" sz="2400" i="1" baseline="-25000" dirty="0" smtClean="0">
                <a:solidFill>
                  <a:schemeClr val="tx1"/>
                </a:solidFill>
                <a:cs typeface="Arial" pitchFamily="34" charset="0"/>
                <a:sym typeface="Wingdings" pitchFamily="2" charset="2"/>
              </a:rPr>
              <a:t>a1</a:t>
            </a:r>
            <a:r>
              <a:rPr lang="en-US" sz="2400" baseline="-25000" dirty="0" smtClean="0">
                <a:solidFill>
                  <a:schemeClr val="tx1"/>
                </a:solidFill>
                <a:cs typeface="Arial" pitchFamily="34" charset="0"/>
                <a:sym typeface="Symbol"/>
              </a:rPr>
              <a:t>,</a:t>
            </a:r>
            <a:r>
              <a:rPr lang="en-US" sz="2400" i="1" baseline="-25000" dirty="0" smtClean="0">
                <a:solidFill>
                  <a:schemeClr val="tx1"/>
                </a:solidFill>
                <a:cs typeface="Arial" pitchFamily="34" charset="0"/>
                <a:sym typeface="Wingdings" pitchFamily="2" charset="2"/>
              </a:rPr>
              <a:t>b</a:t>
            </a:r>
            <a:r>
              <a:rPr lang="en-US" sz="2400" baseline="-25000" dirty="0">
                <a:solidFill>
                  <a:schemeClr val="tx1"/>
                </a:solidFill>
                <a:cs typeface="Arial" pitchFamily="34" charset="0"/>
                <a:sym typeface="Wingdings" pitchFamily="2" charset="2"/>
              </a:rPr>
              <a:t>}</a:t>
            </a:r>
            <a:r>
              <a:rPr lang="en-US" sz="2400" i="1" dirty="0" smtClean="0">
                <a:solidFill>
                  <a:schemeClr val="tx1"/>
                </a:solidFill>
                <a:cs typeface="Arial" pitchFamily="34" charset="0"/>
                <a:sym typeface="Wingdings" pitchFamily="2" charset="2"/>
              </a:rPr>
              <a:t>)  </a:t>
            </a:r>
            <a:r>
              <a:rPr lang="en-US" sz="2400" i="1" dirty="0">
                <a:solidFill>
                  <a:schemeClr val="tx1"/>
                </a:solidFill>
                <a:cs typeface="Arial" pitchFamily="34" charset="0"/>
                <a:sym typeface="Wingdings" pitchFamily="2" charset="2"/>
              </a:rPr>
              <a:t>||  ( a</a:t>
            </a:r>
            <a:r>
              <a:rPr lang="en-US" sz="2400" i="1" baseline="-25000" dirty="0">
                <a:solidFill>
                  <a:schemeClr val="tx1"/>
                </a:solidFill>
                <a:cs typeface="Arial" pitchFamily="34" charset="0"/>
                <a:sym typeface="Wingdings" pitchFamily="2" charset="2"/>
              </a:rPr>
              <a:t>2</a:t>
            </a:r>
            <a:r>
              <a:rPr lang="en-US" sz="2400" i="1" dirty="0">
                <a:solidFill>
                  <a:schemeClr val="tx1"/>
                </a:solidFill>
                <a:cs typeface="Arial" pitchFamily="34" charset="0"/>
                <a:sym typeface="Wingdings" pitchFamily="2" charset="2"/>
              </a:rPr>
              <a:t>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b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STOP </a:t>
            </a:r>
            <a:r>
              <a:rPr lang="en-US" sz="2400" baseline="-25000" dirty="0" smtClean="0">
                <a:solidFill>
                  <a:schemeClr val="tx1"/>
                </a:solidFill>
                <a:cs typeface="Arial" pitchFamily="34" charset="0"/>
                <a:sym typeface="Wingdings" pitchFamily="2" charset="2"/>
              </a:rPr>
              <a:t>{</a:t>
            </a:r>
            <a:r>
              <a:rPr lang="en-US" sz="2400" i="1" baseline="-25000" dirty="0" smtClean="0">
                <a:solidFill>
                  <a:schemeClr val="tx1"/>
                </a:solidFill>
                <a:cs typeface="Arial" pitchFamily="34" charset="0"/>
                <a:sym typeface="Wingdings" pitchFamily="2" charset="2"/>
              </a:rPr>
              <a:t>a2</a:t>
            </a:r>
            <a:r>
              <a:rPr lang="en-US" sz="2400" baseline="-25000" dirty="0" smtClean="0">
                <a:solidFill>
                  <a:schemeClr val="tx1"/>
                </a:solidFill>
                <a:cs typeface="Arial" pitchFamily="34" charset="0"/>
                <a:sym typeface="Symbol"/>
              </a:rPr>
              <a:t>,</a:t>
            </a:r>
            <a:r>
              <a:rPr lang="en-US" sz="2400" i="1" baseline="-25000" dirty="0" smtClean="0">
                <a:solidFill>
                  <a:schemeClr val="tx1"/>
                </a:solidFill>
                <a:cs typeface="Arial" pitchFamily="34" charset="0"/>
                <a:sym typeface="Wingdings" pitchFamily="2" charset="2"/>
              </a:rPr>
              <a:t>b</a:t>
            </a:r>
            <a:r>
              <a:rPr lang="en-US" sz="2400" baseline="-25000" dirty="0">
                <a:solidFill>
                  <a:schemeClr val="tx1"/>
                </a:solidFill>
                <a:cs typeface="Arial" pitchFamily="34" charset="0"/>
                <a:sym typeface="Wingdings" pitchFamily="2" charset="2"/>
              </a:rPr>
              <a:t>}</a:t>
            </a:r>
            <a:r>
              <a:rPr lang="en-US" sz="2400" i="1" dirty="0" smtClean="0">
                <a:solidFill>
                  <a:schemeClr val="tx1"/>
                </a:solidFill>
                <a:cs typeface="Arial" pitchFamily="34" charset="0"/>
                <a:sym typeface="Wingdings" pitchFamily="2" charset="2"/>
              </a:rPr>
              <a:t>)</a:t>
            </a:r>
            <a:endParaRPr lang="nl-NL" sz="2400" i="1" dirty="0">
              <a:solidFill>
                <a:schemeClr val="tx1"/>
              </a:solidFill>
              <a:cs typeface="Arial" pitchFamily="34" charset="0"/>
            </a:endParaRPr>
          </a:p>
        </p:txBody>
      </p:sp>
      <p:sp>
        <p:nvSpPr>
          <p:cNvPr id="7" name="Tekstvak 6"/>
          <p:cNvSpPr txBox="1"/>
          <p:nvPr/>
        </p:nvSpPr>
        <p:spPr>
          <a:xfrm>
            <a:off x="960368" y="4547704"/>
            <a:ext cx="8713411"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dirty="0">
                <a:cs typeface="Arial" charset="0"/>
                <a:sym typeface="Wingdings" pitchFamily="2" charset="2"/>
              </a:rPr>
              <a:t>R</a:t>
            </a:r>
            <a:r>
              <a:rPr lang="en-US" sz="2400" i="1" dirty="0">
                <a:cs typeface="Arial" charset="0"/>
                <a:sym typeface="Wingdings" pitchFamily="2" charset="2"/>
              </a:rPr>
              <a:t>  /  {b}	=   </a:t>
            </a:r>
            <a:r>
              <a:rPr lang="en-US" sz="2400" dirty="0">
                <a:cs typeface="Arial" charset="0"/>
                <a:sym typeface="Wingdings" pitchFamily="2" charset="2"/>
              </a:rPr>
              <a:t>(</a:t>
            </a:r>
            <a:r>
              <a:rPr lang="en-US" sz="2400" i="1" dirty="0">
                <a:solidFill>
                  <a:schemeClr val="tx1"/>
                </a:solidFill>
                <a:cs typeface="Arial" pitchFamily="34" charset="0"/>
                <a:sym typeface="Wingdings" pitchFamily="2" charset="2"/>
              </a:rPr>
              <a:t>a</a:t>
            </a:r>
            <a:r>
              <a:rPr lang="en-US" sz="2400" i="1" baseline="-25000" dirty="0">
                <a:solidFill>
                  <a:schemeClr val="tx1"/>
                </a:solidFill>
                <a:cs typeface="Arial" pitchFamily="34" charset="0"/>
                <a:sym typeface="Wingdings" pitchFamily="2" charset="2"/>
              </a:rPr>
              <a:t>1</a:t>
            </a:r>
            <a:r>
              <a:rPr lang="en-US" sz="2400" i="1" dirty="0">
                <a:solidFill>
                  <a:schemeClr val="tx1"/>
                </a:solidFill>
                <a:cs typeface="Arial" pitchFamily="34" charset="0"/>
                <a:sym typeface="Wingdings" pitchFamily="2" charset="2"/>
              </a:rPr>
              <a:t>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a:t>
            </a:r>
            <a:r>
              <a:rPr lang="en-US" sz="2400" i="1" dirty="0" smtClean="0">
                <a:solidFill>
                  <a:schemeClr val="tx1"/>
                </a:solidFill>
                <a:cs typeface="Arial" pitchFamily="34" charset="0"/>
                <a:sym typeface="Wingdings" pitchFamily="2" charset="2"/>
              </a:rPr>
              <a:t>a</a:t>
            </a:r>
            <a:r>
              <a:rPr lang="en-US" sz="2400" i="1" baseline="-25000" dirty="0" smtClean="0">
                <a:solidFill>
                  <a:schemeClr val="tx1"/>
                </a:solidFill>
                <a:cs typeface="Arial" pitchFamily="34" charset="0"/>
                <a:sym typeface="Wingdings" pitchFamily="2" charset="2"/>
              </a:rPr>
              <a:t>2</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STOP </a:t>
            </a:r>
            <a:r>
              <a:rPr lang="en-US" sz="2400" baseline="-25000" dirty="0">
                <a:solidFill>
                  <a:schemeClr val="tx1"/>
                </a:solidFill>
                <a:cs typeface="Arial" pitchFamily="34" charset="0"/>
                <a:sym typeface="Wingdings" pitchFamily="2" charset="2"/>
              </a:rPr>
              <a:t>{</a:t>
            </a:r>
            <a:r>
              <a:rPr lang="en-US" sz="2400" i="1" baseline="-25000" dirty="0" smtClean="0">
                <a:solidFill>
                  <a:schemeClr val="tx1"/>
                </a:solidFill>
                <a:cs typeface="Arial" pitchFamily="34" charset="0"/>
                <a:sym typeface="Wingdings" pitchFamily="2" charset="2"/>
              </a:rPr>
              <a:t>a1</a:t>
            </a:r>
            <a:r>
              <a:rPr lang="en-US" sz="2400" baseline="-25000" dirty="0" smtClean="0">
                <a:solidFill>
                  <a:schemeClr val="tx1"/>
                </a:solidFill>
                <a:cs typeface="Arial" pitchFamily="34" charset="0"/>
                <a:sym typeface="Symbol"/>
              </a:rPr>
              <a:t>,</a:t>
            </a:r>
            <a:r>
              <a:rPr lang="en-US" sz="2400" i="1" baseline="-25000" dirty="0" smtClean="0">
                <a:solidFill>
                  <a:schemeClr val="tx1"/>
                </a:solidFill>
                <a:cs typeface="Arial" pitchFamily="34" charset="0"/>
                <a:sym typeface="Wingdings" pitchFamily="2" charset="2"/>
              </a:rPr>
              <a:t>a2</a:t>
            </a:r>
            <a:r>
              <a:rPr lang="en-US" sz="2400" baseline="-25000" dirty="0" smtClean="0">
                <a:solidFill>
                  <a:schemeClr val="tx1"/>
                </a:solidFill>
                <a:cs typeface="Arial" pitchFamily="34" charset="0"/>
                <a:sym typeface="Wingdings" pitchFamily="2" charset="2"/>
              </a:rPr>
              <a:t>}</a:t>
            </a:r>
            <a:r>
              <a:rPr lang="en-US" sz="2400" dirty="0" smtClean="0">
                <a:solidFill>
                  <a:schemeClr val="tx1"/>
                </a:solidFill>
                <a:cs typeface="Arial" pitchFamily="34" charset="0"/>
                <a:sym typeface="Wingdings" pitchFamily="2" charset="2"/>
              </a:rPr>
              <a:t>)</a:t>
            </a:r>
            <a:r>
              <a:rPr lang="en-US" sz="2400" i="1" dirty="0" smtClean="0">
                <a:solidFill>
                  <a:schemeClr val="tx1"/>
                </a:solidFill>
                <a:cs typeface="Arial" pitchFamily="34" charset="0"/>
                <a:sym typeface="Wingdings" pitchFamily="2" charset="2"/>
              </a:rPr>
              <a:t> </a:t>
            </a:r>
            <a:r>
              <a:rPr lang="en-US" sz="2400" i="1" dirty="0">
                <a:latin typeface="Times New Roman" pitchFamily="18" charset="0"/>
                <a:cs typeface="Times New Roman" pitchFamily="18" charset="0"/>
                <a:sym typeface="Wingdings" pitchFamily="2" charset="2"/>
              </a:rPr>
              <a:t>□ </a:t>
            </a:r>
            <a:r>
              <a:rPr lang="en-US" sz="2400" dirty="0">
                <a:cs typeface="Arial" charset="0"/>
                <a:sym typeface="Wingdings" pitchFamily="2" charset="2"/>
              </a:rPr>
              <a:t>(</a:t>
            </a:r>
            <a:r>
              <a:rPr lang="en-US" sz="2400" i="1" dirty="0">
                <a:solidFill>
                  <a:schemeClr val="tx1"/>
                </a:solidFill>
                <a:cs typeface="Arial" pitchFamily="34" charset="0"/>
                <a:sym typeface="Wingdings" pitchFamily="2" charset="2"/>
              </a:rPr>
              <a:t>a</a:t>
            </a:r>
            <a:r>
              <a:rPr lang="en-US" sz="2400" i="1" baseline="-25000" dirty="0">
                <a:solidFill>
                  <a:schemeClr val="tx1"/>
                </a:solidFill>
                <a:cs typeface="Arial" pitchFamily="34" charset="0"/>
                <a:sym typeface="Wingdings" pitchFamily="2" charset="2"/>
              </a:rPr>
              <a:t>2</a:t>
            </a:r>
            <a:r>
              <a:rPr lang="en-US" sz="2400" i="1" dirty="0">
                <a:solidFill>
                  <a:schemeClr val="tx1"/>
                </a:solidFill>
                <a:cs typeface="Arial" pitchFamily="34" charset="0"/>
                <a:sym typeface="Wingdings" pitchFamily="2" charset="2"/>
              </a:rPr>
              <a:t> </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a:t>
            </a:r>
            <a:r>
              <a:rPr lang="en-US" sz="2400" i="1" dirty="0" smtClean="0">
                <a:solidFill>
                  <a:schemeClr val="tx1"/>
                </a:solidFill>
                <a:cs typeface="Arial" pitchFamily="34" charset="0"/>
                <a:sym typeface="Wingdings" pitchFamily="2" charset="2"/>
              </a:rPr>
              <a:t>a</a:t>
            </a:r>
            <a:r>
              <a:rPr lang="en-US" sz="2400" i="1" baseline="-25000" dirty="0" smtClean="0">
                <a:solidFill>
                  <a:schemeClr val="tx1"/>
                </a:solidFill>
                <a:cs typeface="Arial" pitchFamily="34" charset="0"/>
                <a:sym typeface="Wingdings" pitchFamily="2" charset="2"/>
              </a:rPr>
              <a:t>1</a:t>
            </a:r>
            <a:r>
              <a:rPr lang="en-US" sz="2400" dirty="0">
                <a:solidFill>
                  <a:schemeClr val="tx1"/>
                </a:solidFill>
                <a:cs typeface="Arial" pitchFamily="34" charset="0"/>
                <a:sym typeface="Symbol"/>
              </a:rPr>
              <a:t></a:t>
            </a:r>
            <a:r>
              <a:rPr lang="en-US" sz="2400" i="1" dirty="0">
                <a:solidFill>
                  <a:schemeClr val="tx1"/>
                </a:solidFill>
                <a:cs typeface="Arial" pitchFamily="34" charset="0"/>
                <a:sym typeface="Wingdings" pitchFamily="2" charset="2"/>
              </a:rPr>
              <a:t> STOP </a:t>
            </a:r>
            <a:r>
              <a:rPr lang="en-US" sz="2400" baseline="-25000" dirty="0">
                <a:solidFill>
                  <a:schemeClr val="tx1"/>
                </a:solidFill>
                <a:cs typeface="Arial" pitchFamily="34" charset="0"/>
                <a:sym typeface="Wingdings" pitchFamily="2" charset="2"/>
              </a:rPr>
              <a:t>{</a:t>
            </a:r>
            <a:r>
              <a:rPr lang="en-US" sz="2400" i="1" baseline="-25000" dirty="0">
                <a:solidFill>
                  <a:schemeClr val="tx1"/>
                </a:solidFill>
                <a:cs typeface="Arial" pitchFamily="34" charset="0"/>
                <a:sym typeface="Wingdings" pitchFamily="2" charset="2"/>
              </a:rPr>
              <a:t>a1</a:t>
            </a:r>
            <a:r>
              <a:rPr lang="en-US" sz="2400" baseline="-25000" dirty="0">
                <a:solidFill>
                  <a:schemeClr val="tx1"/>
                </a:solidFill>
                <a:cs typeface="Arial" pitchFamily="34" charset="0"/>
                <a:sym typeface="Symbol"/>
              </a:rPr>
              <a:t>,</a:t>
            </a:r>
            <a:r>
              <a:rPr lang="en-US" sz="2400" i="1" baseline="-25000" dirty="0">
                <a:solidFill>
                  <a:schemeClr val="tx1"/>
                </a:solidFill>
                <a:cs typeface="Arial" pitchFamily="34" charset="0"/>
                <a:sym typeface="Wingdings" pitchFamily="2" charset="2"/>
              </a:rPr>
              <a:t>a2</a:t>
            </a:r>
            <a:r>
              <a:rPr lang="en-US" sz="2400" baseline="-25000" dirty="0">
                <a:solidFill>
                  <a:schemeClr val="tx1"/>
                </a:solidFill>
                <a:cs typeface="Arial" pitchFamily="34" charset="0"/>
                <a:sym typeface="Wingdings" pitchFamily="2" charset="2"/>
              </a:rPr>
              <a:t>}</a:t>
            </a:r>
            <a:r>
              <a:rPr lang="en-US" sz="2400" dirty="0" smtClean="0">
                <a:solidFill>
                  <a:schemeClr val="tx1"/>
                </a:solidFill>
                <a:cs typeface="Arial" pitchFamily="34" charset="0"/>
                <a:sym typeface="Wingdings" pitchFamily="2" charset="2"/>
              </a:rPr>
              <a:t>)</a:t>
            </a:r>
            <a:endParaRPr lang="nl-NL"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50863" y="303213"/>
            <a:ext cx="9215437" cy="877887"/>
          </a:xfrm>
        </p:spPr>
        <p:txBody>
          <a:bodyPr/>
          <a:lstStyle/>
          <a:p>
            <a:pPr eaLnBrk="1" hangingPunct="1"/>
            <a:r>
              <a:rPr lang="nl-NL" sz="3200" smtClean="0"/>
              <a:t>Specifications and programs have the same status</a:t>
            </a:r>
          </a:p>
        </p:txBody>
      </p:sp>
      <p:sp>
        <p:nvSpPr>
          <p:cNvPr id="21507" name="Content Placeholder 2"/>
          <p:cNvSpPr>
            <a:spLocks noGrp="1"/>
          </p:cNvSpPr>
          <p:nvPr>
            <p:ph sz="quarter" idx="1"/>
          </p:nvPr>
        </p:nvSpPr>
        <p:spPr>
          <a:xfrm>
            <a:off x="550863" y="1595438"/>
            <a:ext cx="9215437" cy="5040312"/>
          </a:xfrm>
        </p:spPr>
        <p:txBody>
          <a:bodyPr/>
          <a:lstStyle/>
          <a:p>
            <a:pPr eaLnBrk="1" hangingPunct="1"/>
            <a:r>
              <a:rPr lang="nl-NL" sz="2400" smtClean="0">
                <a:cs typeface="Arial" charset="0"/>
              </a:rPr>
              <a:t>That is, a specification is expressed by another CSP process :</a:t>
            </a:r>
            <a:br>
              <a:rPr lang="nl-NL" sz="2400" smtClean="0">
                <a:cs typeface="Arial" charset="0"/>
              </a:rPr>
            </a:br>
            <a:r>
              <a:rPr lang="nl-NL" sz="2400" smtClean="0">
                <a:cs typeface="Arial" charset="0"/>
              </a:rPr>
              <a:t/>
            </a:r>
            <a:br>
              <a:rPr lang="nl-NL" sz="2400" smtClean="0">
                <a:cs typeface="Arial" charset="0"/>
              </a:rPr>
            </a:br>
            <a:r>
              <a:rPr lang="nl-NL" sz="2400" smtClean="0">
                <a:cs typeface="Arial" charset="0"/>
              </a:rPr>
              <a:t/>
            </a:r>
            <a:br>
              <a:rPr lang="nl-NL" sz="2400" smtClean="0">
                <a:cs typeface="Arial" charset="0"/>
              </a:rPr>
            </a:br>
            <a:endParaRPr lang="nl-NL" sz="2400" smtClean="0">
              <a:cs typeface="Arial" charset="0"/>
            </a:endParaRPr>
          </a:p>
          <a:p>
            <a:pPr eaLnBrk="1" hangingPunct="1"/>
            <a:r>
              <a:rPr lang="nl-NL" sz="2400" smtClean="0">
                <a:cs typeface="Arial" charset="0"/>
              </a:rPr>
              <a:t>More precisely, when events not in {1c,1w,2c,2w} are abstracted away, our Senseo machine should behave as the above SenseoSpec process. This is expressed by </a:t>
            </a:r>
            <a:r>
              <a:rPr lang="nl-NL" sz="2400" i="1" smtClean="0">
                <a:cs typeface="Arial" charset="0"/>
              </a:rPr>
              <a:t>refinement</a:t>
            </a:r>
            <a:r>
              <a:rPr lang="nl-NL" sz="2400" smtClean="0">
                <a:cs typeface="Arial" charset="0"/>
              </a:rPr>
              <a:t> :</a:t>
            </a:r>
          </a:p>
        </p:txBody>
      </p:sp>
      <p:sp>
        <p:nvSpPr>
          <p:cNvPr id="5" name="TextBox 4"/>
          <p:cNvSpPr txBox="1"/>
          <p:nvPr/>
        </p:nvSpPr>
        <p:spPr>
          <a:xfrm>
            <a:off x="1243841" y="2351916"/>
            <a:ext cx="7712075" cy="46196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b="1" i="1" dirty="0" err="1">
                <a:latin typeface="Times New Roman" pitchFamily="18" charset="0"/>
                <a:cs typeface="Times New Roman" pitchFamily="18" charset="0"/>
              </a:rPr>
              <a:t>SenseoSpec</a:t>
            </a:r>
            <a:r>
              <a:rPr lang="en-US" sz="2400" i="1" dirty="0">
                <a:latin typeface="Times New Roman" pitchFamily="18" charset="0"/>
                <a:cs typeface="Times New Roman" pitchFamily="18" charset="0"/>
              </a:rPr>
              <a:t>   =    ( 1c </a:t>
            </a:r>
            <a:r>
              <a:rPr lang="en-US" sz="2400" dirty="0">
                <a:latin typeface="Times New Roman" pitchFamily="18" charset="0"/>
                <a:cs typeface="Times New Roman" pitchFamily="18" charset="0"/>
                <a:sym typeface="Symbol"/>
              </a:rPr>
              <a:t></a:t>
            </a:r>
            <a:r>
              <a:rPr lang="en-US" sz="2400" i="1" dirty="0">
                <a:latin typeface="Times New Roman" pitchFamily="18" charset="0"/>
                <a:cs typeface="Times New Roman" pitchFamily="18" charset="0"/>
                <a:sym typeface="Wingdings" pitchFamily="2" charset="2"/>
              </a:rPr>
              <a:t> 1w) □  ( 2c </a:t>
            </a:r>
            <a:r>
              <a:rPr lang="en-US" sz="2400" dirty="0">
                <a:latin typeface="Times New Roman" pitchFamily="18" charset="0"/>
                <a:cs typeface="Times New Roman" pitchFamily="18" charset="0"/>
                <a:sym typeface="Symbol"/>
              </a:rPr>
              <a:t> </a:t>
            </a:r>
            <a:r>
              <a:rPr lang="en-US" sz="2400" i="1" dirty="0">
                <a:latin typeface="Times New Roman" pitchFamily="18" charset="0"/>
                <a:cs typeface="Times New Roman" pitchFamily="18" charset="0"/>
                <a:sym typeface="Symbol"/>
              </a:rPr>
              <a:t>2w</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a:rPr>
              <a:t> </a:t>
            </a:r>
            <a:r>
              <a:rPr lang="en-US" sz="2400" i="1" dirty="0">
                <a:latin typeface="Times New Roman" pitchFamily="18" charset="0"/>
                <a:cs typeface="Times New Roman" pitchFamily="18" charset="0"/>
                <a:sym typeface="Wingdings" pitchFamily="2" charset="2"/>
              </a:rPr>
              <a:t> </a:t>
            </a:r>
            <a:r>
              <a:rPr lang="en-US" sz="2400" b="1" i="1" dirty="0" err="1">
                <a:latin typeface="Times New Roman" pitchFamily="18" charset="0"/>
                <a:cs typeface="Times New Roman" pitchFamily="18" charset="0"/>
                <a:sym typeface="Wingdings" pitchFamily="2" charset="2"/>
              </a:rPr>
              <a:t>SenseoSpec</a:t>
            </a:r>
            <a:endParaRPr lang="nl-NL" sz="2400" b="1" i="1" dirty="0">
              <a:latin typeface="Times New Roman" pitchFamily="18" charset="0"/>
              <a:cs typeface="Times New Roman" pitchFamily="18" charset="0"/>
            </a:endParaRPr>
          </a:p>
        </p:txBody>
      </p:sp>
      <p:sp>
        <p:nvSpPr>
          <p:cNvPr id="6" name="TextBox 5"/>
          <p:cNvSpPr txBox="1"/>
          <p:nvPr/>
        </p:nvSpPr>
        <p:spPr>
          <a:xfrm>
            <a:off x="1277592" y="4625493"/>
            <a:ext cx="6551794"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sz="2400" b="1" i="1" dirty="0" err="1">
                <a:latin typeface="Times New Roman" pitchFamily="18" charset="0"/>
                <a:cs typeface="Times New Roman" pitchFamily="18" charset="0"/>
              </a:rPr>
              <a:t>SenseoSpec</a:t>
            </a:r>
            <a:r>
              <a:rPr lang="en-US" sz="2400" i="1"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sym typeface="Symbol"/>
              </a:rPr>
              <a:t> </a:t>
            </a:r>
            <a:r>
              <a:rPr lang="en-US" sz="2400" i="1" dirty="0" smtClean="0">
                <a:latin typeface="Times New Roman" pitchFamily="18" charset="0"/>
                <a:cs typeface="Times New Roman" pitchFamily="18" charset="0"/>
                <a:sym typeface="Symbol"/>
              </a:rPr>
              <a:t> </a:t>
            </a:r>
            <a:r>
              <a:rPr lang="en-US" sz="2400" b="1" i="1" dirty="0" err="1">
                <a:latin typeface="Times New Roman" pitchFamily="18" charset="0"/>
                <a:cs typeface="Times New Roman" pitchFamily="18" charset="0"/>
                <a:sym typeface="Symbol"/>
              </a:rPr>
              <a:t>Senseo</a:t>
            </a:r>
            <a:r>
              <a:rPr lang="en-US" sz="2400" i="1" dirty="0">
                <a:latin typeface="Times New Roman" pitchFamily="18" charset="0"/>
                <a:cs typeface="Times New Roman" pitchFamily="18" charset="0"/>
                <a:sym typeface="Symbol"/>
              </a:rPr>
              <a:t> / { </a:t>
            </a:r>
            <a:r>
              <a:rPr lang="en-US" sz="2400" i="1" dirty="0" err="1">
                <a:latin typeface="Times New Roman" pitchFamily="18" charset="0"/>
                <a:cs typeface="Times New Roman" pitchFamily="18" charset="0"/>
                <a:sym typeface="Symbol"/>
              </a:rPr>
              <a:t>turnOn</a:t>
            </a:r>
            <a:r>
              <a:rPr lang="en-US" sz="2400" i="1" dirty="0">
                <a:latin typeface="Times New Roman" pitchFamily="18" charset="0"/>
                <a:cs typeface="Times New Roman" pitchFamily="18" charset="0"/>
                <a:sym typeface="Symbol"/>
              </a:rPr>
              <a:t>, </a:t>
            </a:r>
            <a:r>
              <a:rPr lang="en-US" sz="2400" i="1" dirty="0" err="1">
                <a:latin typeface="Times New Roman" pitchFamily="18" charset="0"/>
                <a:cs typeface="Times New Roman" pitchFamily="18" charset="0"/>
                <a:sym typeface="Symbol"/>
              </a:rPr>
              <a:t>turnOff</a:t>
            </a:r>
            <a:r>
              <a:rPr lang="en-US" sz="2400" i="1" dirty="0">
                <a:latin typeface="Times New Roman" pitchFamily="18" charset="0"/>
                <a:cs typeface="Times New Roman" pitchFamily="18" charset="0"/>
                <a:sym typeface="Symbol"/>
              </a:rPr>
              <a:t> , boil }</a:t>
            </a:r>
            <a:endParaRPr lang="nl-NL" sz="2400" b="1" i="1" dirty="0">
              <a:latin typeface="Times New Roman" pitchFamily="18" charset="0"/>
              <a:cs typeface="Times New Roman" pitchFamily="18" charset="0"/>
            </a:endParaRPr>
          </a:p>
        </p:txBody>
      </p:sp>
      <p:sp>
        <p:nvSpPr>
          <p:cNvPr id="7" name="Text Box 9"/>
          <p:cNvSpPr txBox="1">
            <a:spLocks noChangeArrowheads="1"/>
          </p:cNvSpPr>
          <p:nvPr/>
        </p:nvSpPr>
        <p:spPr bwMode="auto">
          <a:xfrm>
            <a:off x="300038" y="5934075"/>
            <a:ext cx="2994025" cy="963613"/>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lIns="100794" tIns="50397" rIns="100794" bIns="50397">
            <a:spAutoFit/>
          </a:bodyPr>
          <a:lstStyle/>
          <a:p>
            <a:pPr>
              <a:defRPr/>
            </a:pPr>
            <a:r>
              <a:rPr lang="en-US" sz="1400" i="1">
                <a:latin typeface="Times New Roman" pitchFamily="18" charset="0"/>
                <a:cs typeface="Times New Roman" pitchFamily="18" charset="0"/>
              </a:rPr>
              <a:t>Cannot be conveniently expressed in temporal logic. Conversely, CSP has no native temporal logic constructs to express properties.</a:t>
            </a:r>
          </a:p>
        </p:txBody>
      </p:sp>
      <p:sp>
        <p:nvSpPr>
          <p:cNvPr id="8" name="TextBox 7"/>
          <p:cNvSpPr txBox="1">
            <a:spLocks noChangeArrowheads="1"/>
          </p:cNvSpPr>
          <p:nvPr/>
        </p:nvSpPr>
        <p:spPr bwMode="auto">
          <a:xfrm>
            <a:off x="3917950" y="5876925"/>
            <a:ext cx="5826125" cy="830263"/>
          </a:xfrm>
          <a:prstGeom prst="rect">
            <a:avLst/>
          </a:prstGeom>
          <a:noFill/>
          <a:ln w="9525">
            <a:noFill/>
            <a:miter lim="800000"/>
            <a:headEnd/>
            <a:tailEnd/>
          </a:ln>
        </p:spPr>
        <p:txBody>
          <a:bodyPr>
            <a:spAutoFit/>
          </a:bodyPr>
          <a:lstStyle/>
          <a:p>
            <a:r>
              <a:rPr lang="en-US" sz="1600" i="1" u="sng">
                <a:latin typeface="Times New Roman" pitchFamily="18" charset="0"/>
                <a:cs typeface="Times New Roman" pitchFamily="18" charset="0"/>
              </a:rPr>
              <a:t>Refinement relation</a:t>
            </a:r>
            <a:r>
              <a:rPr lang="en-US" sz="1600" i="1">
                <a:latin typeface="Times New Roman" pitchFamily="18" charset="0"/>
                <a:cs typeface="Times New Roman" pitchFamily="18" charset="0"/>
              </a:rPr>
              <a:t>:  P </a:t>
            </a:r>
            <a:r>
              <a:rPr lang="en-US" sz="1600" i="1">
                <a:latin typeface="Times New Roman" pitchFamily="18" charset="0"/>
                <a:cs typeface="Times New Roman" pitchFamily="18" charset="0"/>
                <a:sym typeface="Symbol" pitchFamily="18" charset="2"/>
              </a:rPr>
              <a:t> Q means that Q is at least as good as P. </a:t>
            </a:r>
            <a:r>
              <a:rPr lang="en-US" sz="1600" i="1">
                <a:latin typeface="Times New Roman" pitchFamily="18" charset="0"/>
                <a:cs typeface="Times New Roman" pitchFamily="18" charset="0"/>
              </a:rPr>
              <a:t>What this exactly entails depends on our intent. In any case, we usually expect a refinement relation to be </a:t>
            </a:r>
            <a:r>
              <a:rPr lang="en-US" sz="1600" i="1" u="sng">
                <a:latin typeface="Times New Roman" pitchFamily="18" charset="0"/>
                <a:cs typeface="Times New Roman" pitchFamily="18" charset="0"/>
              </a:rPr>
              <a:t>preorder</a:t>
            </a:r>
            <a:r>
              <a:rPr lang="en-US" sz="1600" i="1">
                <a:latin typeface="Times New Roman" pitchFamily="18" charset="0"/>
                <a:cs typeface="Times New Roman" pitchFamily="18" charset="0"/>
              </a:rPr>
              <a:t> </a:t>
            </a:r>
            <a:r>
              <a:rPr lang="en-US" sz="1600" i="1">
                <a:latin typeface="Times New Roman" pitchFamily="18" charset="0"/>
                <a:cs typeface="Times New Roman" pitchFamily="18" charset="0"/>
                <a:sym typeface="Wingdings" pitchFamily="2" charset="2"/>
              </a:rPr>
              <a:t></a:t>
            </a:r>
            <a:endParaRPr lang="nl-NL" sz="1600" i="1">
              <a:latin typeface="Times New Roman" pitchFamily="18" charset="0"/>
              <a:cs typeface="Times New Roman" pitchFamily="18" charset="0"/>
            </a:endParaRPr>
          </a:p>
        </p:txBody>
      </p:sp>
      <p:sp>
        <p:nvSpPr>
          <p:cNvPr id="9" name="Freeform 8"/>
          <p:cNvSpPr/>
          <p:nvPr/>
        </p:nvSpPr>
        <p:spPr>
          <a:xfrm>
            <a:off x="3170238" y="5135563"/>
            <a:ext cx="839787" cy="1203325"/>
          </a:xfrm>
          <a:custGeom>
            <a:avLst/>
            <a:gdLst>
              <a:gd name="connsiteX0" fmla="*/ 839096 w 839096"/>
              <a:gd name="connsiteY0" fmla="*/ 1151069 h 1203064"/>
              <a:gd name="connsiteX1" fmla="*/ 225910 w 839096"/>
              <a:gd name="connsiteY1" fmla="*/ 1011219 h 1203064"/>
              <a:gd name="connsiteX2" fmla="*/ 0 w 839096"/>
              <a:gd name="connsiteY2" fmla="*/ 0 h 1203064"/>
            </a:gdLst>
            <a:ahLst/>
            <a:cxnLst>
              <a:cxn ang="0">
                <a:pos x="connsiteX0" y="connsiteY0"/>
              </a:cxn>
              <a:cxn ang="0">
                <a:pos x="connsiteX1" y="connsiteY1"/>
              </a:cxn>
              <a:cxn ang="0">
                <a:pos x="connsiteX2" y="connsiteY2"/>
              </a:cxn>
            </a:cxnLst>
            <a:rect l="l" t="t" r="r" b="b"/>
            <a:pathLst>
              <a:path w="839096" h="1203064">
                <a:moveTo>
                  <a:pt x="839096" y="1151069"/>
                </a:moveTo>
                <a:cubicBezTo>
                  <a:pt x="602427" y="1177066"/>
                  <a:pt x="365759" y="1203064"/>
                  <a:pt x="225910" y="1011219"/>
                </a:cubicBezTo>
                <a:cubicBezTo>
                  <a:pt x="86061" y="819374"/>
                  <a:pt x="43030" y="409687"/>
                  <a:pt x="0" y="0"/>
                </a:cubicBezTo>
              </a:path>
            </a:pathLst>
          </a:custGeom>
        </p:spPr>
        <p:style>
          <a:lnRef idx="1">
            <a:schemeClr val="dk1"/>
          </a:lnRef>
          <a:fillRef idx="0">
            <a:schemeClr val="dk1"/>
          </a:fillRef>
          <a:effectRef idx="0">
            <a:schemeClr val="dk1"/>
          </a:effectRef>
          <a:fontRef idx="minor">
            <a:schemeClr val="tx1"/>
          </a:fontRef>
        </p:style>
        <p:txBody>
          <a:bodyPr anchor="ctr"/>
          <a:lstStyle/>
          <a:p>
            <a:pPr algn="ctr">
              <a:defRPr/>
            </a:pPr>
            <a:endParaRPr lang="nl-NL"/>
          </a:p>
        </p:txBody>
      </p:sp>
      <p:sp>
        <p:nvSpPr>
          <p:cNvPr id="10" name="Tijdelijke aanduiding voor dianummer 9"/>
          <p:cNvSpPr>
            <a:spLocks noGrp="1"/>
          </p:cNvSpPr>
          <p:nvPr>
            <p:ph type="sldNum" sz="quarter" idx="12"/>
          </p:nvPr>
        </p:nvSpPr>
        <p:spPr/>
        <p:txBody>
          <a:bodyPr/>
          <a:lstStyle/>
          <a:p>
            <a:pPr>
              <a:defRPr/>
            </a:pPr>
            <a:fld id="{50DF5567-5E02-4D79-9BF2-5B16A66419B5}" type="slidenum">
              <a:rPr lang="en-US"/>
              <a:pPr>
                <a:defRPr/>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Monotonicity</a:t>
            </a:r>
          </a:p>
        </p:txBody>
      </p:sp>
      <p:sp>
        <p:nvSpPr>
          <p:cNvPr id="22531" name="Rectangle 3"/>
          <p:cNvSpPr>
            <a:spLocks noGrp="1" noChangeArrowheads="1"/>
          </p:cNvSpPr>
          <p:nvPr>
            <p:ph sz="quarter" idx="1"/>
          </p:nvPr>
        </p:nvSpPr>
        <p:spPr>
          <a:xfrm>
            <a:off x="550863" y="1595438"/>
            <a:ext cx="9215437" cy="5040312"/>
          </a:xfrm>
        </p:spPr>
        <p:txBody>
          <a:bodyPr/>
          <a:lstStyle/>
          <a:p>
            <a:pPr eaLnBrk="1" hangingPunct="1"/>
            <a:r>
              <a:rPr lang="en-US" sz="2400" dirty="0" smtClean="0">
                <a:cs typeface="Arial" charset="0"/>
              </a:rPr>
              <a:t>A relation </a:t>
            </a:r>
            <a:r>
              <a:rPr lang="en-US" sz="2400" dirty="0">
                <a:latin typeface="Times New Roman" pitchFamily="18" charset="0"/>
                <a:cs typeface="Times New Roman" pitchFamily="18" charset="0"/>
              </a:rPr>
              <a:t>⊑</a:t>
            </a:r>
            <a:r>
              <a:rPr lang="en-US" sz="2400" dirty="0" smtClean="0">
                <a:cs typeface="Arial" charset="0"/>
                <a:sym typeface="Symbol" pitchFamily="18" charset="2"/>
              </a:rPr>
              <a:t> (over A) is a </a:t>
            </a:r>
            <a:r>
              <a:rPr lang="en-US" sz="2400" i="1" dirty="0" smtClean="0">
                <a:cs typeface="Arial" charset="0"/>
              </a:rPr>
              <a:t>preorder</a:t>
            </a:r>
            <a:r>
              <a:rPr lang="en-US" sz="2400" dirty="0" smtClean="0">
                <a:cs typeface="Arial" charset="0"/>
              </a:rPr>
              <a:t> if it is </a:t>
            </a:r>
            <a:r>
              <a:rPr lang="en-US" sz="2400" i="1" dirty="0" smtClean="0">
                <a:cs typeface="Arial" charset="0"/>
              </a:rPr>
              <a:t>reflexive</a:t>
            </a:r>
            <a:r>
              <a:rPr lang="en-US" sz="2400" dirty="0" smtClean="0">
                <a:cs typeface="Arial" charset="0"/>
              </a:rPr>
              <a:t> and </a:t>
            </a:r>
            <a:r>
              <a:rPr lang="en-US" sz="2400" i="1" dirty="0" smtClean="0">
                <a:cs typeface="Arial" charset="0"/>
              </a:rPr>
              <a:t>transitive</a:t>
            </a:r>
            <a:r>
              <a:rPr lang="en-US" sz="2400" dirty="0" smtClean="0">
                <a:cs typeface="Arial" charset="0"/>
              </a:rPr>
              <a:t> :</a:t>
            </a:r>
          </a:p>
          <a:p>
            <a:pPr lvl="1" eaLnBrk="1" hangingPunct="1">
              <a:buFont typeface="Wingdings 2" pitchFamily="18" charset="2"/>
              <a:buNone/>
            </a:pPr>
            <a:endParaRPr lang="en-US" sz="2400" dirty="0" smtClean="0">
              <a:cs typeface="Arial" charset="0"/>
              <a:sym typeface="Symbol" pitchFamily="18" charset="2"/>
            </a:endParaRPr>
          </a:p>
          <a:p>
            <a:pPr eaLnBrk="1" hangingPunct="1"/>
            <a:endParaRPr lang="en-US" sz="2400" dirty="0" smtClean="0">
              <a:cs typeface="Arial" charset="0"/>
              <a:sym typeface="Symbol" pitchFamily="18" charset="2"/>
            </a:endParaRPr>
          </a:p>
          <a:p>
            <a:pPr eaLnBrk="1" hangingPunct="1"/>
            <a:endParaRPr lang="en-US" sz="2400" dirty="0" smtClean="0">
              <a:cs typeface="Arial" charset="0"/>
              <a:sym typeface="Symbol" pitchFamily="18" charset="2"/>
            </a:endParaRPr>
          </a:p>
          <a:p>
            <a:pPr eaLnBrk="1" hangingPunct="1"/>
            <a:r>
              <a:rPr lang="en-US" sz="2400" dirty="0" smtClean="0">
                <a:cs typeface="Arial" charset="0"/>
                <a:sym typeface="Symbol" pitchFamily="18" charset="2"/>
              </a:rPr>
              <a:t>A function F:A</a:t>
            </a:r>
            <a:r>
              <a:rPr lang="en-US" sz="2400" dirty="0" smtClean="0">
                <a:cs typeface="Arial" charset="0"/>
                <a:sym typeface="Wingdings" pitchFamily="2" charset="2"/>
              </a:rPr>
              <a:t>A is </a:t>
            </a:r>
            <a:r>
              <a:rPr lang="en-US" sz="2400" i="1" dirty="0" smtClean="0">
                <a:cs typeface="Arial" charset="0"/>
                <a:sym typeface="Wingdings" pitchFamily="2" charset="2"/>
              </a:rPr>
              <a:t>monotonic</a:t>
            </a:r>
            <a:r>
              <a:rPr lang="en-US" sz="2400" dirty="0" smtClean="0">
                <a:cs typeface="Arial" charset="0"/>
                <a:sym typeface="Wingdings" pitchFamily="2" charset="2"/>
              </a:rPr>
              <a:t> roughly if its value increases if we increase its argument.</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More precisely it is monotonic </a:t>
            </a:r>
            <a:r>
              <a:rPr lang="en-US" sz="2400" dirty="0" err="1" smtClean="0">
                <a:cs typeface="Arial" charset="0"/>
                <a:sym typeface="Wingdings" pitchFamily="2" charset="2"/>
              </a:rPr>
              <a:t>wrt</a:t>
            </a:r>
            <a:r>
              <a:rPr lang="en-US" sz="2400" dirty="0" smtClean="0">
                <a:cs typeface="Arial" charset="0"/>
                <a:sym typeface="Wingdings" pitchFamily="2" charset="2"/>
              </a:rPr>
              <a:t> to a relation </a:t>
            </a:r>
            <a:r>
              <a:rPr lang="en-US" sz="2400" dirty="0" smtClean="0">
                <a:cs typeface="Arial" charset="0"/>
                <a:sym typeface="Symbol" pitchFamily="18" charset="2"/>
              </a:rPr>
              <a:t> </a:t>
            </a:r>
            <a:r>
              <a:rPr lang="en-US" sz="2400" dirty="0" err="1" smtClean="0">
                <a:cs typeface="Arial" charset="0"/>
                <a:sym typeface="Symbol" pitchFamily="18" charset="2"/>
              </a:rPr>
              <a:t>iff</a:t>
            </a: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endParaRPr lang="en-US" sz="2400" b="1" dirty="0" smtClean="0">
              <a:solidFill>
                <a:schemeClr val="accent2"/>
              </a:solidFill>
              <a:cs typeface="Arial" charset="0"/>
              <a:sym typeface="Symbol" pitchFamily="18" charset="2"/>
            </a:endParaRPr>
          </a:p>
          <a:p>
            <a:pPr eaLnBrk="1" hangingPunct="1"/>
            <a:endParaRPr lang="en-US" sz="2400" b="1" dirty="0" smtClean="0">
              <a:solidFill>
                <a:schemeClr val="accent2"/>
              </a:solidFill>
              <a:cs typeface="Arial" charset="0"/>
              <a:sym typeface="Symbol" pitchFamily="18" charset="2"/>
            </a:endParaRPr>
          </a:p>
          <a:p>
            <a:pPr eaLnBrk="1" hangingPunct="1"/>
            <a:r>
              <a:rPr lang="en-US" sz="2400" dirty="0" smtClean="0">
                <a:cs typeface="Arial" charset="0"/>
                <a:sym typeface="Symbol" pitchFamily="18" charset="2"/>
              </a:rPr>
              <a:t>Analogous definition if F has multiple arguments.</a:t>
            </a:r>
          </a:p>
          <a:p>
            <a:pPr eaLnBrk="1" hangingPunct="1"/>
            <a:endParaRPr lang="en-US" sz="2400" dirty="0" smtClean="0">
              <a:cs typeface="Arial" charset="0"/>
              <a:sym typeface="Symbol" pitchFamily="18" charset="2"/>
            </a:endParaRPr>
          </a:p>
        </p:txBody>
      </p:sp>
      <p:sp>
        <p:nvSpPr>
          <p:cNvPr id="4" name="TextBox 3"/>
          <p:cNvSpPr txBox="1"/>
          <p:nvPr/>
        </p:nvSpPr>
        <p:spPr>
          <a:xfrm>
            <a:off x="1323975" y="2193925"/>
            <a:ext cx="5521325" cy="83185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marL="668338" lvl="1" indent="-457200">
              <a:buFont typeface="+mj-lt"/>
              <a:buAutoNum type="arabicPeriod"/>
              <a:defRPr/>
            </a:pPr>
            <a:r>
              <a:rPr lang="en-US" sz="2400" i="1" dirty="0">
                <a:cs typeface="Arial" pitchFamily="34" charset="0"/>
                <a:sym typeface="Symbol" pitchFamily="18" charset="2"/>
              </a:rPr>
              <a:t>P </a:t>
            </a:r>
            <a:r>
              <a:rPr lang="en-US" sz="2400" dirty="0">
                <a:latin typeface="Times New Roman" pitchFamily="18" charset="0"/>
                <a:cs typeface="Times New Roman" pitchFamily="18" charset="0"/>
              </a:rPr>
              <a:t>⊑</a:t>
            </a:r>
            <a:r>
              <a:rPr lang="en-US" sz="2400" i="1" dirty="0" smtClean="0">
                <a:cs typeface="Arial" pitchFamily="34" charset="0"/>
                <a:sym typeface="Symbol" pitchFamily="18" charset="2"/>
              </a:rPr>
              <a:t> </a:t>
            </a:r>
            <a:r>
              <a:rPr lang="en-US" sz="2400" i="1" dirty="0">
                <a:cs typeface="Arial" pitchFamily="34" charset="0"/>
                <a:sym typeface="Symbol" pitchFamily="18" charset="2"/>
              </a:rPr>
              <a:t>P</a:t>
            </a:r>
          </a:p>
          <a:p>
            <a:pPr marL="668338" lvl="1" indent="-457200">
              <a:buFont typeface="+mj-lt"/>
              <a:buAutoNum type="arabicPeriod"/>
              <a:defRPr/>
            </a:pPr>
            <a:r>
              <a:rPr lang="en-US" sz="2400" i="1" dirty="0">
                <a:cs typeface="Arial" pitchFamily="34" charset="0"/>
                <a:sym typeface="Symbol" pitchFamily="18" charset="2"/>
              </a:rPr>
              <a:t>P </a:t>
            </a:r>
            <a:r>
              <a:rPr lang="en-US" sz="2400" dirty="0">
                <a:latin typeface="Times New Roman" pitchFamily="18" charset="0"/>
                <a:cs typeface="Times New Roman" pitchFamily="18" charset="0"/>
              </a:rPr>
              <a:t>⊑</a:t>
            </a:r>
            <a:r>
              <a:rPr lang="en-US" sz="2400" i="1" dirty="0" smtClean="0">
                <a:cs typeface="Arial" pitchFamily="34" charset="0"/>
                <a:sym typeface="Symbol" pitchFamily="18" charset="2"/>
              </a:rPr>
              <a:t> </a:t>
            </a:r>
            <a:r>
              <a:rPr lang="en-US" sz="2400" i="1" dirty="0">
                <a:cs typeface="Arial" pitchFamily="34" charset="0"/>
                <a:sym typeface="Symbol" pitchFamily="18" charset="2"/>
              </a:rPr>
              <a:t>Q  and  Q </a:t>
            </a:r>
            <a:r>
              <a:rPr lang="en-US" sz="2400" dirty="0">
                <a:latin typeface="Times New Roman" pitchFamily="18" charset="0"/>
                <a:cs typeface="Times New Roman" pitchFamily="18" charset="0"/>
              </a:rPr>
              <a:t>⊑</a:t>
            </a:r>
            <a:r>
              <a:rPr lang="en-US" sz="2400" i="1" dirty="0" smtClean="0">
                <a:cs typeface="Arial" pitchFamily="34" charset="0"/>
                <a:sym typeface="Symbol" pitchFamily="18" charset="2"/>
              </a:rPr>
              <a:t> </a:t>
            </a:r>
            <a:r>
              <a:rPr lang="en-US" sz="2400" i="1" dirty="0">
                <a:cs typeface="Arial" pitchFamily="34" charset="0"/>
                <a:sym typeface="Symbol" pitchFamily="18" charset="2"/>
              </a:rPr>
              <a:t>R    implies  P </a:t>
            </a:r>
            <a:r>
              <a:rPr lang="en-US" sz="2400" dirty="0">
                <a:latin typeface="Times New Roman" pitchFamily="18" charset="0"/>
                <a:cs typeface="Times New Roman" pitchFamily="18" charset="0"/>
              </a:rPr>
              <a:t>⊑</a:t>
            </a:r>
            <a:r>
              <a:rPr lang="en-US" sz="2400" i="1" dirty="0" smtClean="0">
                <a:cs typeface="Arial" pitchFamily="34" charset="0"/>
                <a:sym typeface="Symbol" pitchFamily="18" charset="2"/>
              </a:rPr>
              <a:t> </a:t>
            </a:r>
            <a:r>
              <a:rPr lang="en-US" sz="2400" i="1" dirty="0">
                <a:cs typeface="Arial" pitchFamily="34" charset="0"/>
                <a:sym typeface="Symbol" pitchFamily="18" charset="2"/>
              </a:rPr>
              <a:t>R</a:t>
            </a:r>
          </a:p>
        </p:txBody>
      </p:sp>
      <p:sp>
        <p:nvSpPr>
          <p:cNvPr id="5" name="TextBox 4"/>
          <p:cNvSpPr txBox="1"/>
          <p:nvPr/>
        </p:nvSpPr>
        <p:spPr>
          <a:xfrm>
            <a:off x="1409700" y="5227638"/>
            <a:ext cx="3731919"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400" i="1" dirty="0">
                <a:solidFill>
                  <a:schemeClr val="tx1"/>
                </a:solidFill>
                <a:cs typeface="Arial" pitchFamily="34" charset="0"/>
                <a:sym typeface="Symbol" pitchFamily="18" charset="2"/>
              </a:rPr>
              <a:t>P </a:t>
            </a:r>
            <a:r>
              <a:rPr lang="en-US" sz="2400" dirty="0">
                <a:latin typeface="Times New Roman" pitchFamily="18" charset="0"/>
                <a:cs typeface="Times New Roman" pitchFamily="18" charset="0"/>
              </a:rPr>
              <a:t>⊑</a:t>
            </a:r>
            <a:r>
              <a:rPr lang="en-US" sz="2400" i="1" dirty="0" smtClean="0">
                <a:solidFill>
                  <a:schemeClr val="tx1"/>
                </a:solidFill>
                <a:cs typeface="Arial" pitchFamily="34" charset="0"/>
                <a:sym typeface="Symbol" pitchFamily="18" charset="2"/>
              </a:rPr>
              <a:t> </a:t>
            </a:r>
            <a:r>
              <a:rPr lang="en-US" sz="2400" i="1" dirty="0">
                <a:solidFill>
                  <a:schemeClr val="tx1"/>
                </a:solidFill>
                <a:cs typeface="Arial" pitchFamily="34" charset="0"/>
                <a:sym typeface="Symbol" pitchFamily="18" charset="2"/>
              </a:rPr>
              <a:t>Q     </a:t>
            </a:r>
            <a:r>
              <a:rPr lang="en-US" sz="2400" dirty="0">
                <a:solidFill>
                  <a:schemeClr val="tx1"/>
                </a:solidFill>
                <a:cs typeface="Arial" pitchFamily="34" charset="0"/>
                <a:sym typeface="Symbol" pitchFamily="18" charset="2"/>
              </a:rPr>
              <a:t></a:t>
            </a:r>
            <a:r>
              <a:rPr lang="en-US" sz="2400" i="1" dirty="0">
                <a:solidFill>
                  <a:schemeClr val="tx1"/>
                </a:solidFill>
                <a:cs typeface="Arial" pitchFamily="34" charset="0"/>
                <a:sym typeface="Symbol" pitchFamily="18" charset="2"/>
              </a:rPr>
              <a:t>     F(P) </a:t>
            </a:r>
            <a:r>
              <a:rPr lang="en-US" sz="2400" dirty="0">
                <a:latin typeface="Times New Roman" pitchFamily="18" charset="0"/>
                <a:cs typeface="Times New Roman" pitchFamily="18" charset="0"/>
              </a:rPr>
              <a:t>⊑</a:t>
            </a:r>
            <a:r>
              <a:rPr lang="en-US" sz="2400" i="1" dirty="0" smtClean="0">
                <a:solidFill>
                  <a:schemeClr val="tx1"/>
                </a:solidFill>
                <a:cs typeface="Arial" pitchFamily="34" charset="0"/>
                <a:sym typeface="Symbol" pitchFamily="18" charset="2"/>
              </a:rPr>
              <a:t>  </a:t>
            </a:r>
            <a:r>
              <a:rPr lang="en-US" sz="2400" i="1" dirty="0">
                <a:solidFill>
                  <a:schemeClr val="tx1"/>
                </a:solidFill>
                <a:cs typeface="Arial" pitchFamily="34" charset="0"/>
                <a:sym typeface="Symbol" pitchFamily="18" charset="2"/>
              </a:rPr>
              <a:t>F(Q)</a:t>
            </a:r>
            <a:endParaRPr lang="nl-NL" sz="2400" i="1" dirty="0">
              <a:solidFill>
                <a:schemeClr val="tx1"/>
              </a:solidFill>
              <a:cs typeface="Arial" pitchFamily="34" charset="0"/>
            </a:endParaRPr>
          </a:p>
        </p:txBody>
      </p:sp>
      <p:sp>
        <p:nvSpPr>
          <p:cNvPr id="7" name="Tijdelijke aanduiding voor dianummer 6"/>
          <p:cNvSpPr>
            <a:spLocks noGrp="1"/>
          </p:cNvSpPr>
          <p:nvPr>
            <p:ph type="sldNum" sz="quarter" idx="12"/>
          </p:nvPr>
        </p:nvSpPr>
        <p:spPr/>
        <p:txBody>
          <a:bodyPr/>
          <a:lstStyle/>
          <a:p>
            <a:pPr>
              <a:defRPr/>
            </a:pPr>
            <a:fld id="{08CD4801-0C89-442B-962B-E48F4A859434}"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550863" y="303213"/>
            <a:ext cx="9215437" cy="769937"/>
          </a:xfrm>
        </p:spPr>
        <p:txBody>
          <a:bodyPr/>
          <a:lstStyle/>
          <a:p>
            <a:pPr eaLnBrk="1" hangingPunct="1"/>
            <a:r>
              <a:rPr lang="en-US" sz="3600" smtClean="0">
                <a:cs typeface="Arial" charset="0"/>
              </a:rPr>
              <a:t>Monotonicity &amp; compositionality</a:t>
            </a:r>
          </a:p>
        </p:txBody>
      </p:sp>
      <p:sp>
        <p:nvSpPr>
          <p:cNvPr id="23555" name="Rectangle 3"/>
          <p:cNvSpPr>
            <a:spLocks noGrp="1" noChangeArrowheads="1"/>
          </p:cNvSpPr>
          <p:nvPr>
            <p:ph sz="quarter" idx="1"/>
          </p:nvPr>
        </p:nvSpPr>
        <p:spPr>
          <a:xfrm>
            <a:off x="503238" y="1260475"/>
            <a:ext cx="9074150" cy="3054350"/>
          </a:xfrm>
        </p:spPr>
        <p:txBody>
          <a:bodyPr/>
          <a:lstStyle/>
          <a:p>
            <a:pPr eaLnBrk="1" hangingPunct="1">
              <a:lnSpc>
                <a:spcPct val="90000"/>
              </a:lnSpc>
            </a:pPr>
            <a:r>
              <a:rPr lang="en-US" sz="2400" smtClean="0">
                <a:cs typeface="Arial" charset="0"/>
              </a:rPr>
              <a:t>Suppose we have a preorder </a:t>
            </a:r>
            <a:r>
              <a:rPr lang="en-US" sz="2400" smtClean="0">
                <a:cs typeface="Arial" charset="0"/>
                <a:sym typeface="Symbol" pitchFamily="18" charset="2"/>
              </a:rPr>
              <a:t> over CSP processes, acting as a refinement relation.</a:t>
            </a:r>
            <a:br>
              <a:rPr lang="en-US" sz="2400" smtClean="0">
                <a:cs typeface="Arial" charset="0"/>
                <a:sym typeface="Symbol" pitchFamily="18" charset="2"/>
              </a:rPr>
            </a:br>
            <a:r>
              <a:rPr lang="en-US" sz="2400" smtClean="0">
                <a:cs typeface="Arial" charset="0"/>
                <a:sym typeface="Symbol" pitchFamily="18" charset="2"/>
              </a:rPr>
              <a:t/>
            </a:r>
            <a:br>
              <a:rPr lang="en-US" sz="2400" smtClean="0">
                <a:cs typeface="Arial" charset="0"/>
                <a:sym typeface="Symbol" pitchFamily="18" charset="2"/>
              </a:rPr>
            </a:br>
            <a:endParaRPr lang="en-US" sz="2400" smtClean="0">
              <a:cs typeface="Arial" charset="0"/>
              <a:sym typeface="Symbol" pitchFamily="18" charset="2"/>
            </a:endParaRPr>
          </a:p>
          <a:p>
            <a:pPr eaLnBrk="1" hangingPunct="1">
              <a:lnSpc>
                <a:spcPct val="90000"/>
              </a:lnSpc>
            </a:pPr>
            <a:endParaRPr lang="en-US" sz="2400" smtClean="0">
              <a:cs typeface="Arial" charset="0"/>
              <a:sym typeface="Symbol" pitchFamily="18" charset="2"/>
            </a:endParaRPr>
          </a:p>
          <a:p>
            <a:pPr eaLnBrk="1" hangingPunct="1">
              <a:lnSpc>
                <a:spcPct val="90000"/>
              </a:lnSpc>
            </a:pPr>
            <a:r>
              <a:rPr lang="en-US" sz="2400" smtClean="0">
                <a:cs typeface="Arial" charset="0"/>
                <a:sym typeface="Symbol" pitchFamily="18" charset="2"/>
              </a:rPr>
              <a:t>A monotonic || would give us this result, which you can use to decompose the verification of a system to component level, and avoiding, in theory, state explosion:</a:t>
            </a:r>
            <a:br>
              <a:rPr lang="en-US" sz="2400" smtClean="0">
                <a:cs typeface="Arial" charset="0"/>
                <a:sym typeface="Symbol" pitchFamily="18" charset="2"/>
              </a:rPr>
            </a:br>
            <a:r>
              <a:rPr lang="en-US" sz="2400" smtClean="0">
                <a:cs typeface="Arial" charset="0"/>
                <a:sym typeface="Symbol" pitchFamily="18" charset="2"/>
              </a:rPr>
              <a:t/>
            </a:r>
            <a:br>
              <a:rPr lang="en-US" sz="2400" smtClean="0">
                <a:cs typeface="Arial" charset="0"/>
                <a:sym typeface="Symbol" pitchFamily="18" charset="2"/>
              </a:rPr>
            </a:br>
            <a:endParaRPr lang="en-US" sz="2400" smtClean="0">
              <a:cs typeface="Arial" charset="0"/>
              <a:sym typeface="Symbol" pitchFamily="18" charset="2"/>
            </a:endParaRPr>
          </a:p>
        </p:txBody>
      </p:sp>
      <p:sp>
        <p:nvSpPr>
          <p:cNvPr id="32772" name="Text Box 4"/>
          <p:cNvSpPr txBox="1">
            <a:spLocks noChangeArrowheads="1"/>
          </p:cNvSpPr>
          <p:nvPr/>
        </p:nvSpPr>
        <p:spPr bwMode="auto">
          <a:xfrm>
            <a:off x="1217613" y="4630738"/>
            <a:ext cx="3768635" cy="128364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lIns="100794" tIns="50397" rIns="100794" bIns="50397">
            <a:spAutoFit/>
          </a:bodyPr>
          <a:lstStyle/>
          <a:p>
            <a:pPr>
              <a:lnSpc>
                <a:spcPct val="80000"/>
              </a:lnSpc>
              <a:spcBef>
                <a:spcPct val="20000"/>
              </a:spcBef>
              <a:defRPr/>
            </a:pPr>
            <a:r>
              <a:rPr lang="en-US" sz="2400" i="1" dirty="0">
                <a:latin typeface="Times New Roman" pitchFamily="18" charset="0"/>
                <a:cs typeface="Times New Roman" pitchFamily="18" charset="0"/>
                <a:sym typeface="Symbol" pitchFamily="18" charset="2"/>
              </a:rPr>
              <a:t>   </a:t>
            </a:r>
            <a:r>
              <a:rPr lang="en-US" sz="2400" i="1" baseline="-25000" dirty="0">
                <a:latin typeface="Times New Roman" pitchFamily="18" charset="0"/>
                <a:cs typeface="Times New Roman" pitchFamily="18" charset="0"/>
                <a:sym typeface="Symbol" pitchFamily="18" charset="2"/>
              </a:rPr>
              <a:t>1</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rPr>
              <a:t>⊑</a:t>
            </a:r>
            <a:r>
              <a:rPr lang="en-US" sz="2400" i="1" dirty="0" smtClean="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P     ,     </a:t>
            </a:r>
            <a:r>
              <a:rPr lang="en-US" sz="2400" i="1" baseline="-25000" dirty="0">
                <a:latin typeface="Times New Roman" pitchFamily="18" charset="0"/>
                <a:cs typeface="Times New Roman" pitchFamily="18" charset="0"/>
                <a:sym typeface="Symbol" pitchFamily="18" charset="2"/>
              </a:rPr>
              <a:t>2</a:t>
            </a: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rPr>
              <a:t>⊑</a:t>
            </a:r>
            <a:r>
              <a:rPr lang="en-US" sz="2400" i="1" dirty="0" smtClean="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Q</a:t>
            </a:r>
            <a:br>
              <a:rPr lang="en-US" sz="2400" i="1" dirty="0">
                <a:latin typeface="Times New Roman" pitchFamily="18" charset="0"/>
                <a:cs typeface="Times New Roman" pitchFamily="18" charset="0"/>
                <a:sym typeface="Symbol" pitchFamily="18" charset="2"/>
              </a:rPr>
            </a:br>
            <a:r>
              <a:rPr lang="en-US" sz="2400" i="1" dirty="0">
                <a:latin typeface="Times New Roman" pitchFamily="18" charset="0"/>
                <a:cs typeface="Times New Roman" pitchFamily="18" charset="0"/>
                <a:sym typeface="Symbol" pitchFamily="18" charset="2"/>
              </a:rPr>
              <a:t>             </a:t>
            </a:r>
            <a:r>
              <a:rPr lang="en-US" sz="2400" i="1" dirty="0" smtClean="0">
                <a:latin typeface="Times New Roman" pitchFamily="18" charset="0"/>
                <a:cs typeface="Times New Roman" pitchFamily="18" charset="0"/>
                <a:sym typeface="Symbol" pitchFamily="18" charset="2"/>
              </a:rPr>
              <a:t> </a:t>
            </a: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Symbol" pitchFamily="18" charset="2"/>
              </a:rPr>
              <a:t> </a:t>
            </a:r>
            <a:r>
              <a:rPr lang="en-US" sz="2400" i="1" dirty="0" smtClean="0">
                <a:latin typeface="Times New Roman" pitchFamily="18" charset="0"/>
                <a:cs typeface="Times New Roman" pitchFamily="18" charset="0"/>
                <a:sym typeface="Symbol" pitchFamily="18" charset="2"/>
              </a:rPr>
              <a:t></a:t>
            </a:r>
            <a:r>
              <a:rPr lang="en-US" sz="2400" i="1" baseline="-25000" dirty="0">
                <a:latin typeface="Times New Roman" pitchFamily="18" charset="0"/>
                <a:cs typeface="Times New Roman" pitchFamily="18" charset="0"/>
                <a:sym typeface="Symbol" pitchFamily="18" charset="2"/>
              </a:rPr>
              <a:t>1</a:t>
            </a:r>
            <a:r>
              <a:rPr lang="en-US" sz="2400" i="1" dirty="0">
                <a:latin typeface="Times New Roman" pitchFamily="18" charset="0"/>
                <a:cs typeface="Times New Roman" pitchFamily="18" charset="0"/>
                <a:sym typeface="Symbol" pitchFamily="18" charset="2"/>
              </a:rPr>
              <a:t> ||  </a:t>
            </a:r>
            <a:r>
              <a:rPr lang="en-US" sz="2400" i="1" baseline="-25000" dirty="0">
                <a:latin typeface="Times New Roman" pitchFamily="18" charset="0"/>
                <a:cs typeface="Times New Roman" pitchFamily="18" charset="0"/>
                <a:sym typeface="Symbol" pitchFamily="18" charset="2"/>
              </a:rPr>
              <a:t>2</a:t>
            </a:r>
            <a:r>
              <a:rPr lang="en-US" sz="2400" i="1" dirty="0">
                <a:latin typeface="Times New Roman" pitchFamily="18" charset="0"/>
                <a:cs typeface="Times New Roman" pitchFamily="18" charset="0"/>
                <a:sym typeface="Symbol" pitchFamily="18" charset="2"/>
              </a:rPr>
              <a:t/>
            </a:r>
            <a:br>
              <a:rPr lang="en-US" sz="2400" i="1" dirty="0">
                <a:latin typeface="Times New Roman" pitchFamily="18" charset="0"/>
                <a:cs typeface="Times New Roman" pitchFamily="18" charset="0"/>
                <a:sym typeface="Symbol" pitchFamily="18" charset="2"/>
              </a:rPr>
            </a:br>
            <a:r>
              <a:rPr lang="en-US" sz="2400" i="1" dirty="0">
                <a:latin typeface="Times New Roman" pitchFamily="18" charset="0"/>
                <a:cs typeface="Times New Roman" pitchFamily="18" charset="0"/>
                <a:sym typeface="Symbol" pitchFamily="18" charset="2"/>
              </a:rPr>
              <a:t> ----------------------------------</a:t>
            </a:r>
            <a:br>
              <a:rPr lang="en-US" sz="2400" i="1" dirty="0">
                <a:latin typeface="Times New Roman" pitchFamily="18" charset="0"/>
                <a:cs typeface="Times New Roman" pitchFamily="18" charset="0"/>
                <a:sym typeface="Symbol" pitchFamily="18" charset="2"/>
              </a:rPr>
            </a:br>
            <a:r>
              <a:rPr lang="en-US" sz="2400" i="1" dirty="0">
                <a:latin typeface="Times New Roman" pitchFamily="18" charset="0"/>
                <a:cs typeface="Times New Roman" pitchFamily="18" charset="0"/>
                <a:sym typeface="Symbol" pitchFamily="18" charset="2"/>
              </a:rPr>
              <a:t>             </a:t>
            </a:r>
            <a:r>
              <a:rPr lang="en-US" sz="2400" dirty="0">
                <a:latin typeface="Times New Roman" pitchFamily="18" charset="0"/>
                <a:cs typeface="Times New Roman" pitchFamily="18" charset="0"/>
              </a:rPr>
              <a:t>⊑</a:t>
            </a:r>
            <a:r>
              <a:rPr lang="en-US" sz="2400" i="1" dirty="0" smtClean="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P || Q</a:t>
            </a:r>
          </a:p>
        </p:txBody>
      </p:sp>
      <p:sp>
        <p:nvSpPr>
          <p:cNvPr id="32775" name="Text Box 7"/>
          <p:cNvSpPr txBox="1">
            <a:spLocks noChangeArrowheads="1"/>
          </p:cNvSpPr>
          <p:nvPr/>
        </p:nvSpPr>
        <p:spPr bwMode="auto">
          <a:xfrm>
            <a:off x="5830888" y="5678488"/>
            <a:ext cx="4249737" cy="747712"/>
          </a:xfrm>
          <a:prstGeom prst="rect">
            <a:avLst/>
          </a:prstGeom>
          <a:noFill/>
          <a:ln w="9525">
            <a:noFill/>
            <a:miter lim="800000"/>
            <a:headEnd/>
            <a:tailEnd/>
          </a:ln>
        </p:spPr>
        <p:txBody>
          <a:bodyPr lIns="100794" tIns="50397" rIns="100794" bIns="50397">
            <a:spAutoFit/>
          </a:bodyPr>
          <a:lstStyle/>
          <a:p>
            <a:r>
              <a:rPr lang="en-US" sz="1400" i="1">
                <a:latin typeface="Times New Roman" pitchFamily="18" charset="0"/>
                <a:cs typeface="Times New Roman" pitchFamily="18" charset="0"/>
              </a:rPr>
              <a:t>Many formalisms for concurrent systems do not have this. CSP monotonicity is mainly due to its level of abstraction.</a:t>
            </a:r>
          </a:p>
        </p:txBody>
      </p:sp>
      <p:sp>
        <p:nvSpPr>
          <p:cNvPr id="9" name="TextBox 8"/>
          <p:cNvSpPr txBox="1"/>
          <p:nvPr/>
        </p:nvSpPr>
        <p:spPr>
          <a:xfrm>
            <a:off x="1312863" y="2227263"/>
            <a:ext cx="7507287" cy="46196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i="1" dirty="0">
                <a:latin typeface="Times New Roman" pitchFamily="18" charset="0"/>
                <a:cs typeface="Times New Roman" pitchFamily="18" charset="0"/>
                <a:sym typeface="Symbol" pitchFamily="18" charset="2"/>
              </a:rPr>
              <a:t> </a:t>
            </a:r>
            <a:r>
              <a:rPr lang="en-US" sz="2400" dirty="0">
                <a:latin typeface="Times New Roman" pitchFamily="18" charset="0"/>
                <a:cs typeface="Times New Roman" pitchFamily="18" charset="0"/>
              </a:rPr>
              <a:t>⊑</a:t>
            </a:r>
            <a:r>
              <a:rPr lang="en-US" sz="2400" i="1" dirty="0" smtClean="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P           </a:t>
            </a:r>
            <a:r>
              <a:rPr lang="en-US" sz="2400" dirty="0">
                <a:latin typeface="Times New Roman" pitchFamily="18" charset="0"/>
                <a:cs typeface="Times New Roman" pitchFamily="18" charset="0"/>
                <a:sym typeface="Wingdings" pitchFamily="2" charset="2"/>
              </a:rPr>
              <a:t></a:t>
            </a:r>
            <a:r>
              <a:rPr lang="en-US" sz="2400" i="1" dirty="0">
                <a:latin typeface="Times New Roman" pitchFamily="18" charset="0"/>
                <a:cs typeface="Times New Roman" pitchFamily="18" charset="0"/>
                <a:sym typeface="Wingdings" pitchFamily="2" charset="2"/>
              </a:rPr>
              <a:t> 		</a:t>
            </a:r>
            <a:r>
              <a:rPr lang="en-US" sz="2400" i="1" dirty="0">
                <a:latin typeface="Times New Roman" pitchFamily="18" charset="0"/>
                <a:cs typeface="Times New Roman" pitchFamily="18" charset="0"/>
                <a:sym typeface="Symbol" pitchFamily="18" charset="2"/>
              </a:rPr>
              <a:t>express P satisfies the specification </a:t>
            </a:r>
          </a:p>
        </p:txBody>
      </p:sp>
      <p:sp>
        <p:nvSpPr>
          <p:cNvPr id="10" name="TextBox 9"/>
          <p:cNvSpPr txBox="1">
            <a:spLocks noChangeArrowheads="1"/>
          </p:cNvSpPr>
          <p:nvPr/>
        </p:nvSpPr>
        <p:spPr bwMode="auto">
          <a:xfrm>
            <a:off x="5703888" y="4592638"/>
            <a:ext cx="3763962" cy="922337"/>
          </a:xfrm>
          <a:prstGeom prst="rect">
            <a:avLst/>
          </a:prstGeom>
          <a:noFill/>
          <a:ln w="9525">
            <a:noFill/>
            <a:miter lim="800000"/>
            <a:headEnd/>
            <a:tailEnd/>
          </a:ln>
        </p:spPr>
        <p:txBody>
          <a:bodyPr>
            <a:spAutoFit/>
          </a:bodyPr>
          <a:lstStyle/>
          <a:p>
            <a:r>
              <a:rPr lang="nl-NL"/>
              <a:t>So, can we find a notion of refinement such that all CSP constructs are monotonic ??</a:t>
            </a:r>
          </a:p>
        </p:txBody>
      </p:sp>
      <p:sp>
        <p:nvSpPr>
          <p:cNvPr id="11" name="Tijdelijke aanduiding voor dianummer 10"/>
          <p:cNvSpPr>
            <a:spLocks noGrp="1"/>
          </p:cNvSpPr>
          <p:nvPr>
            <p:ph type="sldNum" sz="quarter" idx="12"/>
          </p:nvPr>
        </p:nvSpPr>
        <p:spPr/>
        <p:txBody>
          <a:bodyPr/>
          <a:lstStyle/>
          <a:p>
            <a:pPr>
              <a:defRPr/>
            </a:pPr>
            <a:fld id="{31530B0A-7FBC-4339-86AE-896EB6C618AA}" type="slidenum">
              <a:rPr lang="en-US"/>
              <a:pPr>
                <a:defRPr/>
              </a:pPr>
              <a:t>17</a:t>
            </a:fld>
            <a:endParaRPr lang="en-US"/>
          </a:p>
        </p:txBody>
      </p:sp>
      <p:sp>
        <p:nvSpPr>
          <p:cNvPr id="23565" name="TextBox 11"/>
          <p:cNvSpPr txBox="1">
            <a:spLocks noChangeArrowheads="1"/>
          </p:cNvSpPr>
          <p:nvPr/>
        </p:nvSpPr>
        <p:spPr bwMode="auto">
          <a:xfrm>
            <a:off x="1104900" y="6073775"/>
            <a:ext cx="3903663" cy="922338"/>
          </a:xfrm>
          <a:prstGeom prst="rect">
            <a:avLst/>
          </a:prstGeom>
          <a:noFill/>
          <a:ln w="9525">
            <a:noFill/>
            <a:miter lim="800000"/>
            <a:headEnd/>
            <a:tailEnd/>
          </a:ln>
        </p:spPr>
        <p:txBody>
          <a:bodyPr>
            <a:spAutoFit/>
          </a:bodyPr>
          <a:lstStyle/>
          <a:p>
            <a:pPr algn="ctr"/>
            <a:r>
              <a:rPr lang="en-US" i="1"/>
              <a:t>(note that this presumes we have the specifications of the components)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Trace Semantics</a:t>
            </a:r>
          </a:p>
        </p:txBody>
      </p:sp>
      <p:sp>
        <p:nvSpPr>
          <p:cNvPr id="24579" name="Rectangle 3"/>
          <p:cNvSpPr>
            <a:spLocks noGrp="1" noChangeArrowheads="1"/>
          </p:cNvSpPr>
          <p:nvPr>
            <p:ph sz="quarter" idx="1"/>
          </p:nvPr>
        </p:nvSpPr>
        <p:spPr>
          <a:xfrm>
            <a:off x="381000" y="1370013"/>
            <a:ext cx="9504363" cy="5800725"/>
          </a:xfrm>
        </p:spPr>
        <p:txBody>
          <a:bodyPr/>
          <a:lstStyle/>
          <a:p>
            <a:pPr eaLnBrk="1" hangingPunct="1"/>
            <a:r>
              <a:rPr lang="en-US" sz="2400" i="1" dirty="0" smtClean="0">
                <a:cs typeface="Arial" charset="0"/>
              </a:rPr>
              <a:t>Idea</a:t>
            </a:r>
            <a:r>
              <a:rPr lang="en-US" sz="2400" dirty="0" smtClean="0">
                <a:cs typeface="Arial" charset="0"/>
              </a:rPr>
              <a:t>: abstractly consider two processes to be equivalent if they generate the same traces.</a:t>
            </a:r>
            <a:br>
              <a:rPr lang="en-US" sz="2400" dirty="0" smtClean="0">
                <a:cs typeface="Arial" charset="0"/>
              </a:rPr>
            </a:br>
            <a:endParaRPr lang="en-US" sz="2400" dirty="0" smtClean="0">
              <a:cs typeface="Arial" charset="0"/>
            </a:endParaRPr>
          </a:p>
          <a:p>
            <a:pPr eaLnBrk="1" hangingPunct="1"/>
            <a:r>
              <a:rPr lang="en-US" sz="2400" dirty="0" smtClean="0">
                <a:cs typeface="Arial" charset="0"/>
              </a:rPr>
              <a:t>Introduce </a:t>
            </a:r>
            <a:r>
              <a:rPr lang="en-US" sz="2400" b="1" dirty="0" smtClean="0">
                <a:cs typeface="Arial" charset="0"/>
              </a:rPr>
              <a:t>traces(</a:t>
            </a:r>
            <a:r>
              <a:rPr lang="en-US" sz="2400" b="1" i="1" dirty="0" smtClean="0">
                <a:cs typeface="Arial" charset="0"/>
              </a:rPr>
              <a:t>P</a:t>
            </a:r>
            <a:r>
              <a:rPr lang="en-US" sz="2400" b="1" dirty="0" smtClean="0">
                <a:cs typeface="Arial" charset="0"/>
              </a:rPr>
              <a:t>)</a:t>
            </a:r>
            <a:r>
              <a:rPr lang="en-US" sz="2400" dirty="0" smtClean="0">
                <a:cs typeface="Arial" charset="0"/>
              </a:rPr>
              <a:t> </a:t>
            </a:r>
            <a:br>
              <a:rPr lang="en-US" sz="2400" dirty="0" smtClean="0">
                <a:cs typeface="Arial" charset="0"/>
              </a:rPr>
            </a:br>
            <a:r>
              <a:rPr lang="en-US" sz="2400" dirty="0" smtClean="0">
                <a:cs typeface="Arial" charset="0"/>
              </a:rPr>
              <a:t/>
            </a:r>
            <a:br>
              <a:rPr lang="en-US" sz="2400" dirty="0" smtClean="0">
                <a:cs typeface="Arial" charset="0"/>
              </a:rPr>
            </a:br>
            <a:r>
              <a:rPr lang="en-US" sz="2400" dirty="0" smtClean="0">
                <a:cs typeface="Arial" charset="0"/>
              </a:rPr>
              <a:t>	the set of all </a:t>
            </a:r>
            <a:r>
              <a:rPr lang="en-US" sz="2400" i="1" dirty="0" smtClean="0">
                <a:cs typeface="Arial" charset="0"/>
              </a:rPr>
              <a:t>finite traces </a:t>
            </a:r>
            <a:r>
              <a:rPr lang="en-US" sz="2400" dirty="0" smtClean="0">
                <a:cs typeface="Arial" charset="0"/>
              </a:rPr>
              <a:t>(sequences of events) that P</a:t>
            </a:r>
            <a:br>
              <a:rPr lang="en-US" sz="2400" dirty="0" smtClean="0">
                <a:cs typeface="Arial" charset="0"/>
              </a:rPr>
            </a:br>
            <a:r>
              <a:rPr lang="en-US" sz="2400" dirty="0" smtClean="0">
                <a:cs typeface="Arial" charset="0"/>
              </a:rPr>
              <a:t>	can produce.</a:t>
            </a:r>
          </a:p>
          <a:p>
            <a:pPr eaLnBrk="1" hangingPunct="1"/>
            <a:endParaRPr lang="en-US" sz="2400" dirty="0" smtClean="0">
              <a:cs typeface="Arial" charset="0"/>
            </a:endParaRPr>
          </a:p>
          <a:p>
            <a:pPr eaLnBrk="1" hangingPunct="1"/>
            <a:r>
              <a:rPr lang="en-US" sz="2400" dirty="0" smtClean="0">
                <a:cs typeface="Arial" charset="0"/>
              </a:rPr>
              <a:t>E.g.  </a:t>
            </a:r>
            <a:r>
              <a:rPr lang="en-US" sz="2400" b="1" dirty="0" smtClean="0">
                <a:cs typeface="Arial" charset="0"/>
              </a:rPr>
              <a:t>traces</a:t>
            </a:r>
            <a:r>
              <a:rPr lang="en-US" sz="2400" dirty="0" smtClean="0">
                <a:cs typeface="Arial" charset="0"/>
              </a:rPr>
              <a:t>( </a:t>
            </a:r>
            <a:r>
              <a:rPr lang="en-US" sz="2400" i="1" dirty="0" smtClean="0">
                <a:cs typeface="Arial" charset="0"/>
              </a:rPr>
              <a:t>a</a:t>
            </a:r>
            <a:r>
              <a:rPr lang="en-US" sz="2400" dirty="0" smtClean="0">
                <a:cs typeface="Arial" charset="0"/>
              </a:rPr>
              <a:t> </a:t>
            </a:r>
            <a:r>
              <a:rPr lang="en-US" sz="2400" dirty="0" smtClean="0">
                <a:cs typeface="Arial" charset="0"/>
                <a:sym typeface="Symbol" pitchFamily="18" charset="2"/>
              </a:rPr>
              <a:t> </a:t>
            </a:r>
            <a:r>
              <a:rPr lang="en-US" sz="2400" i="1" dirty="0" smtClean="0">
                <a:cs typeface="Arial" charset="0"/>
                <a:sym typeface="Symbol" pitchFamily="18" charset="2"/>
              </a:rPr>
              <a:t>b</a:t>
            </a:r>
            <a:r>
              <a:rPr lang="en-US" sz="2400" dirty="0" smtClean="0">
                <a:cs typeface="Arial" charset="0"/>
                <a:sym typeface="Symbol" pitchFamily="18" charset="2"/>
              </a:rPr>
              <a:t>  </a:t>
            </a:r>
            <a:r>
              <a:rPr lang="en-US" sz="2400" dirty="0" smtClean="0">
                <a:cs typeface="Arial" charset="0"/>
              </a:rPr>
              <a:t>STOP</a:t>
            </a:r>
            <a:r>
              <a:rPr lang="en-US" sz="2400" baseline="-25000" dirty="0" smtClean="0">
                <a:cs typeface="Arial" charset="0"/>
              </a:rPr>
              <a:t>{</a:t>
            </a:r>
            <a:r>
              <a:rPr lang="en-US" sz="2400" i="1" baseline="-25000" dirty="0" err="1" smtClean="0">
                <a:cs typeface="Arial" charset="0"/>
              </a:rPr>
              <a:t>a,b</a:t>
            </a:r>
            <a:r>
              <a:rPr lang="en-US" sz="2400" baseline="-25000" dirty="0" smtClean="0">
                <a:cs typeface="Arial" charset="0"/>
              </a:rPr>
              <a:t>}</a:t>
            </a:r>
            <a:r>
              <a:rPr lang="en-US" sz="2400" dirty="0" smtClean="0">
                <a:cs typeface="Arial" charset="0"/>
              </a:rPr>
              <a:t>) </a:t>
            </a:r>
            <a:r>
              <a:rPr lang="en-US" sz="2400" dirty="0" smtClean="0">
                <a:cs typeface="Arial" charset="0"/>
              </a:rPr>
              <a:t>=  { </a:t>
            </a:r>
            <a:r>
              <a:rPr lang="en-US" sz="2400" dirty="0" smtClean="0">
                <a:cs typeface="Arial" charset="0"/>
                <a:sym typeface="Symbol" pitchFamily="18" charset="2"/>
              </a:rPr>
              <a:t>&lt;&gt;, &lt;</a:t>
            </a:r>
            <a:r>
              <a:rPr lang="en-US" sz="2400" i="1" dirty="0" smtClean="0">
                <a:cs typeface="Arial" charset="0"/>
                <a:sym typeface="Symbol" pitchFamily="18" charset="2"/>
              </a:rPr>
              <a:t>a</a:t>
            </a:r>
            <a:r>
              <a:rPr lang="en-US" sz="2400" dirty="0" smtClean="0">
                <a:cs typeface="Arial" charset="0"/>
                <a:sym typeface="Symbol" pitchFamily="18" charset="2"/>
              </a:rPr>
              <a:t>&gt; , &lt;</a:t>
            </a:r>
            <a:r>
              <a:rPr lang="en-US" sz="2400" i="1" dirty="0" err="1" smtClean="0">
                <a:cs typeface="Arial" charset="0"/>
                <a:sym typeface="Symbol" pitchFamily="18" charset="2"/>
              </a:rPr>
              <a:t>a,b</a:t>
            </a:r>
            <a:r>
              <a:rPr lang="en-US" sz="2400" dirty="0" smtClean="0">
                <a:cs typeface="Arial" charset="0"/>
                <a:sym typeface="Symbol" pitchFamily="18" charset="2"/>
              </a:rPr>
              <a:t>&gt; }</a:t>
            </a:r>
            <a:br>
              <a:rPr lang="en-US" sz="2400" dirty="0" smtClean="0">
                <a:cs typeface="Arial" charset="0"/>
                <a:sym typeface="Symbol" pitchFamily="18" charset="2"/>
              </a:rPr>
            </a:br>
            <a:endParaRPr lang="en-US" sz="2400" dirty="0" smtClean="0">
              <a:cs typeface="Arial" charset="0"/>
              <a:sym typeface="Symbol" pitchFamily="18" charset="2"/>
            </a:endParaRPr>
          </a:p>
          <a:p>
            <a:pPr eaLnBrk="1" hangingPunct="1"/>
            <a:r>
              <a:rPr lang="en-US" sz="2400" dirty="0" smtClean="0">
                <a:cs typeface="Arial" charset="0"/>
                <a:sym typeface="Symbol" pitchFamily="18" charset="2"/>
              </a:rPr>
              <a:t>Simple semantics of CSP processes</a:t>
            </a:r>
          </a:p>
          <a:p>
            <a:pPr eaLnBrk="1" hangingPunct="1"/>
            <a:r>
              <a:rPr lang="en-US" sz="2400" dirty="0" smtClean="0">
                <a:cs typeface="Arial" charset="0"/>
                <a:sym typeface="Symbol" pitchFamily="18" charset="2"/>
              </a:rPr>
              <a:t>But it is oblivious to certain things.</a:t>
            </a:r>
          </a:p>
          <a:p>
            <a:pPr eaLnBrk="1" hangingPunct="1"/>
            <a:r>
              <a:rPr lang="en-US" sz="2400" dirty="0" smtClean="0">
                <a:cs typeface="Arial" charset="0"/>
                <a:sym typeface="Symbol" pitchFamily="18" charset="2"/>
              </a:rPr>
              <a:t>Still useful to check safety.</a:t>
            </a:r>
          </a:p>
          <a:p>
            <a:pPr eaLnBrk="1" hangingPunct="1"/>
            <a:r>
              <a:rPr lang="en-US" sz="2400" dirty="0" smtClean="0">
                <a:cs typeface="Arial" charset="0"/>
                <a:sym typeface="Symbol" pitchFamily="18" charset="2"/>
              </a:rPr>
              <a:t>Induce a natural notion of refinement.</a:t>
            </a:r>
          </a:p>
          <a:p>
            <a:pPr eaLnBrk="1" hangingPunct="1">
              <a:buFontTx/>
              <a:buNone/>
            </a:pPr>
            <a:endParaRPr lang="en-US" sz="2400" dirty="0" smtClean="0">
              <a:cs typeface="Arial" charset="0"/>
              <a:sym typeface="Symbol" pitchFamily="18" charset="2"/>
            </a:endParaRPr>
          </a:p>
          <a:p>
            <a:pPr eaLnBrk="1" hangingPunct="1">
              <a:buFontTx/>
              <a:buNone/>
            </a:pPr>
            <a:endParaRPr lang="en-US" sz="2400" dirty="0" smtClean="0">
              <a:cs typeface="Arial" charset="0"/>
              <a:sym typeface="Symbol" pitchFamily="18" charset="2"/>
            </a:endParaRPr>
          </a:p>
        </p:txBody>
      </p:sp>
      <p:sp>
        <p:nvSpPr>
          <p:cNvPr id="5" name="Tijdelijke aanduiding voor dianummer 4"/>
          <p:cNvSpPr>
            <a:spLocks noGrp="1"/>
          </p:cNvSpPr>
          <p:nvPr>
            <p:ph type="sldNum" sz="quarter" idx="12"/>
          </p:nvPr>
        </p:nvSpPr>
        <p:spPr/>
        <p:txBody>
          <a:bodyPr/>
          <a:lstStyle/>
          <a:p>
            <a:pPr>
              <a:defRPr/>
            </a:pPr>
            <a:fld id="{57F77602-EED8-4330-AFA6-4E52AF186E6A}" type="slidenum">
              <a:rPr lang="en-US"/>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50863" y="303213"/>
            <a:ext cx="9215437" cy="877887"/>
          </a:xfrm>
        </p:spPr>
        <p:txBody>
          <a:bodyPr/>
          <a:lstStyle/>
          <a:p>
            <a:pPr eaLnBrk="1" hangingPunct="1"/>
            <a:r>
              <a:rPr lang="en-US" smtClean="0">
                <a:cs typeface="Arial" charset="0"/>
              </a:rPr>
              <a:t>Trace Semantics</a:t>
            </a:r>
            <a:endParaRPr lang="nl-NL" smtClean="0">
              <a:cs typeface="Arial" charset="0"/>
            </a:endParaRPr>
          </a:p>
        </p:txBody>
      </p:sp>
      <p:sp>
        <p:nvSpPr>
          <p:cNvPr id="25603" name="Content Placeholder 2"/>
          <p:cNvSpPr>
            <a:spLocks noGrp="1"/>
          </p:cNvSpPr>
          <p:nvPr>
            <p:ph sz="quarter" idx="1"/>
          </p:nvPr>
        </p:nvSpPr>
        <p:spPr>
          <a:xfrm>
            <a:off x="550863" y="1595438"/>
            <a:ext cx="9215437" cy="5040312"/>
          </a:xfrm>
        </p:spPr>
        <p:txBody>
          <a:bodyPr/>
          <a:lstStyle/>
          <a:p>
            <a:pPr eaLnBrk="1" hangingPunct="1"/>
            <a:r>
              <a:rPr lang="en-US" sz="2400" dirty="0" smtClean="0">
                <a:cs typeface="Arial" charset="0"/>
                <a:sym typeface="Symbol" pitchFamily="18" charset="2"/>
              </a:rPr>
              <a:t>We can define “traces” inductively over CSP operators.</a:t>
            </a:r>
          </a:p>
          <a:p>
            <a:pPr eaLnBrk="1" hangingPunct="1"/>
            <a:endParaRPr lang="en-US" sz="2400" dirty="0" smtClean="0">
              <a:cs typeface="Arial" charset="0"/>
              <a:sym typeface="Symbol" pitchFamily="18" charset="2"/>
            </a:endParaRPr>
          </a:p>
          <a:p>
            <a:pPr eaLnBrk="1" hangingPunct="1"/>
            <a:r>
              <a:rPr lang="en-US" sz="2400" b="1" dirty="0" smtClean="0">
                <a:cs typeface="Arial" charset="0"/>
                <a:sym typeface="Symbol" pitchFamily="18" charset="2"/>
              </a:rPr>
              <a:t>traces</a:t>
            </a:r>
            <a:r>
              <a:rPr lang="en-US" sz="2400" dirty="0" smtClean="0">
                <a:cs typeface="Arial" charset="0"/>
                <a:sym typeface="Symbol" pitchFamily="18" charset="2"/>
              </a:rPr>
              <a:t> </a:t>
            </a:r>
            <a:r>
              <a:rPr lang="en-US" sz="2400" dirty="0" smtClean="0">
                <a:cs typeface="Arial" charset="0"/>
                <a:sym typeface="Symbol" pitchFamily="18" charset="2"/>
              </a:rPr>
              <a:t>STOP</a:t>
            </a:r>
            <a:r>
              <a:rPr lang="en-US" sz="2400" i="1" baseline="-25000" dirty="0" smtClean="0">
                <a:cs typeface="Arial" charset="0"/>
                <a:sym typeface="Symbol" pitchFamily="18" charset="2"/>
              </a:rPr>
              <a:t>A</a:t>
            </a:r>
            <a:r>
              <a:rPr lang="en-US" sz="2400" dirty="0" smtClean="0">
                <a:cs typeface="Arial" charset="0"/>
                <a:sym typeface="Symbol" pitchFamily="18" charset="2"/>
              </a:rPr>
              <a:t>  </a:t>
            </a:r>
            <a:r>
              <a:rPr lang="en-US" sz="2400" dirty="0" smtClean="0">
                <a:cs typeface="Arial" charset="0"/>
                <a:sym typeface="Symbol" pitchFamily="18" charset="2"/>
              </a:rPr>
              <a:t>=  { &lt;&gt; }</a:t>
            </a:r>
          </a:p>
          <a:p>
            <a:pPr eaLnBrk="1" hangingPunct="1"/>
            <a:endParaRPr lang="en-US" sz="2400" dirty="0" smtClean="0">
              <a:cs typeface="Arial" charset="0"/>
              <a:sym typeface="Symbol" pitchFamily="18" charset="2"/>
            </a:endParaRPr>
          </a:p>
          <a:p>
            <a:pPr eaLnBrk="1" hangingPunct="1"/>
            <a:r>
              <a:rPr lang="en-US" sz="2400" b="1" dirty="0" smtClean="0">
                <a:cs typeface="Arial" charset="0"/>
                <a:sym typeface="Symbol" pitchFamily="18" charset="2"/>
              </a:rPr>
              <a:t>traces</a:t>
            </a:r>
            <a:r>
              <a:rPr lang="en-US" sz="2400" dirty="0" smtClean="0">
                <a:cs typeface="Arial" charset="0"/>
                <a:sym typeface="Symbol" pitchFamily="18" charset="2"/>
              </a:rPr>
              <a:t>  (</a:t>
            </a:r>
            <a:r>
              <a:rPr lang="en-US" sz="2400" i="1" dirty="0" smtClean="0">
                <a:cs typeface="Arial" charset="0"/>
                <a:sym typeface="Symbol" pitchFamily="18" charset="2"/>
              </a:rPr>
              <a:t>a</a:t>
            </a:r>
            <a:r>
              <a:rPr lang="en-US" sz="2400" dirty="0" smtClean="0">
                <a:cs typeface="Arial" charset="0"/>
                <a:sym typeface="Symbol" pitchFamily="18" charset="2"/>
              </a:rPr>
              <a:t>  </a:t>
            </a:r>
            <a:r>
              <a:rPr lang="en-US" sz="2400" i="1" dirty="0" smtClean="0">
                <a:cs typeface="Arial" charset="0"/>
                <a:sym typeface="Wingdings" pitchFamily="2" charset="2"/>
              </a:rPr>
              <a:t>P</a:t>
            </a:r>
            <a:r>
              <a:rPr lang="en-US" sz="2400" dirty="0" smtClean="0">
                <a:cs typeface="Arial" charset="0"/>
                <a:sym typeface="Wingdings" pitchFamily="2" charset="2"/>
              </a:rPr>
              <a:t>)    =    { </a:t>
            </a:r>
            <a:r>
              <a:rPr lang="en-US" sz="2400" dirty="0" smtClean="0">
                <a:cs typeface="Arial" charset="0"/>
                <a:sym typeface="Symbol" pitchFamily="18" charset="2"/>
              </a:rPr>
              <a:t>&lt;&gt; }    </a:t>
            </a:r>
            <a:r>
              <a:rPr lang="en-US" sz="2400" dirty="0" smtClean="0">
                <a:cs typeface="Arial" charset="0"/>
                <a:sym typeface="Wingdings" pitchFamily="2" charset="2"/>
              </a:rPr>
              <a:t>{ &lt;</a:t>
            </a:r>
            <a:r>
              <a:rPr lang="en-US" sz="2400" i="1" dirty="0" smtClean="0">
                <a:cs typeface="Arial" charset="0"/>
                <a:sym typeface="Wingdings" pitchFamily="2" charset="2"/>
              </a:rPr>
              <a:t>a</a:t>
            </a:r>
            <a:r>
              <a:rPr lang="en-US" sz="2400" dirty="0" smtClean="0">
                <a:cs typeface="Arial" charset="0"/>
                <a:sym typeface="Wingdings" pitchFamily="2" charset="2"/>
              </a:rPr>
              <a:t>&gt; ^ </a:t>
            </a:r>
            <a:r>
              <a:rPr lang="en-US" sz="2400" i="1" dirty="0" smtClean="0">
                <a:cs typeface="Arial" charset="0"/>
                <a:sym typeface="Wingdings" pitchFamily="2" charset="2"/>
              </a:rPr>
              <a:t>s</a:t>
            </a:r>
            <a:r>
              <a:rPr lang="en-US" sz="2400" dirty="0" smtClean="0">
                <a:cs typeface="Arial" charset="0"/>
                <a:sym typeface="Wingdings" pitchFamily="2" charset="2"/>
              </a:rPr>
              <a:t>  |  </a:t>
            </a:r>
            <a:r>
              <a:rPr lang="en-US" sz="2400" i="1" dirty="0" smtClean="0">
                <a:cs typeface="Arial" charset="0"/>
                <a:sym typeface="Wingdings" pitchFamily="2" charset="2"/>
              </a:rPr>
              <a:t>s</a:t>
            </a:r>
            <a:r>
              <a:rPr lang="en-US" sz="2400" dirty="0" smtClean="0">
                <a:cs typeface="Arial" charset="0"/>
                <a:sym typeface="Wingdings" pitchFamily="2" charset="2"/>
              </a:rPr>
              <a:t> </a:t>
            </a:r>
            <a:r>
              <a:rPr lang="en-US" sz="2400" dirty="0" smtClean="0">
                <a:cs typeface="Arial" charset="0"/>
                <a:sym typeface="Symbol" pitchFamily="18" charset="2"/>
              </a:rPr>
              <a:t></a:t>
            </a:r>
            <a:r>
              <a:rPr lang="en-US" sz="2400" dirty="0" smtClean="0">
                <a:cs typeface="Arial" charset="0"/>
                <a:sym typeface="Wingdings" pitchFamily="2" charset="2"/>
              </a:rPr>
              <a:t> </a:t>
            </a:r>
            <a:r>
              <a:rPr lang="en-US" sz="2400" b="1" dirty="0" smtClean="0">
                <a:cs typeface="Arial" charset="0"/>
                <a:sym typeface="Wingdings" pitchFamily="2" charset="2"/>
              </a:rPr>
              <a:t>traces</a:t>
            </a:r>
            <a:r>
              <a:rPr lang="en-US" sz="2400" dirty="0" smtClean="0">
                <a:cs typeface="Arial" charset="0"/>
                <a:sym typeface="Wingdings" pitchFamily="2" charset="2"/>
              </a:rPr>
              <a:t>(</a:t>
            </a:r>
            <a:r>
              <a:rPr lang="en-US" sz="2400" i="1" dirty="0" smtClean="0">
                <a:cs typeface="Arial" charset="0"/>
                <a:sym typeface="Wingdings" pitchFamily="2" charset="2"/>
              </a:rPr>
              <a:t>P</a:t>
            </a:r>
            <a:r>
              <a:rPr lang="en-US" sz="2400" dirty="0" smtClean="0">
                <a:cs typeface="Arial" charset="0"/>
                <a:sym typeface="Wingdings" pitchFamily="2" charset="2"/>
              </a:rPr>
              <a:t>) }</a:t>
            </a:r>
            <a:endParaRPr lang="nl-NL" sz="2400" dirty="0" smtClean="0">
              <a:cs typeface="Arial" charset="0"/>
            </a:endParaRPr>
          </a:p>
        </p:txBody>
      </p:sp>
      <p:sp>
        <p:nvSpPr>
          <p:cNvPr id="5" name="Tijdelijke aanduiding voor dianummer 4"/>
          <p:cNvSpPr>
            <a:spLocks noGrp="1"/>
          </p:cNvSpPr>
          <p:nvPr>
            <p:ph type="sldNum" sz="quarter" idx="12"/>
          </p:nvPr>
        </p:nvSpPr>
        <p:spPr/>
        <p:txBody>
          <a:bodyPr/>
          <a:lstStyle/>
          <a:p>
            <a:pPr>
              <a:defRPr/>
            </a:pPr>
            <a:fld id="{4CD31117-D3B7-4B55-958E-0C8BB0378502}" type="slidenum">
              <a:rPr lang="en-US"/>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a:xfrm>
            <a:off x="550863" y="303213"/>
            <a:ext cx="9215437" cy="877887"/>
          </a:xfrm>
        </p:spPr>
        <p:txBody>
          <a:bodyPr/>
          <a:lstStyle/>
          <a:p>
            <a:pPr eaLnBrk="1" hangingPunct="1"/>
            <a:r>
              <a:rPr lang="en-US" smtClean="0">
                <a:cs typeface="Arial" charset="0"/>
              </a:rPr>
              <a:t>Overview</a:t>
            </a:r>
          </a:p>
        </p:txBody>
      </p:sp>
      <p:sp>
        <p:nvSpPr>
          <p:cNvPr id="8195" name="Rectangle 3"/>
          <p:cNvSpPr>
            <a:spLocks noGrp="1"/>
          </p:cNvSpPr>
          <p:nvPr>
            <p:ph sz="quarter" idx="1"/>
          </p:nvPr>
        </p:nvSpPr>
        <p:spPr>
          <a:xfrm>
            <a:off x="550863" y="1595438"/>
            <a:ext cx="9215437" cy="5040312"/>
          </a:xfrm>
        </p:spPr>
        <p:txBody>
          <a:bodyPr/>
          <a:lstStyle/>
          <a:p>
            <a:pPr eaLnBrk="1" hangingPunct="1"/>
            <a:r>
              <a:rPr lang="en-US" sz="2400" smtClean="0">
                <a:cs typeface="Arial" charset="0"/>
              </a:rPr>
              <a:t>Computation model and CSP primitives</a:t>
            </a:r>
          </a:p>
          <a:p>
            <a:pPr eaLnBrk="1" hangingPunct="1"/>
            <a:r>
              <a:rPr lang="en-US" sz="2400" smtClean="0">
                <a:cs typeface="Arial" charset="0"/>
              </a:rPr>
              <a:t>Refinement and trace semantics</a:t>
            </a:r>
          </a:p>
          <a:p>
            <a:pPr eaLnBrk="1" hangingPunct="1"/>
            <a:r>
              <a:rPr lang="en-US" sz="2400" smtClean="0">
                <a:cs typeface="Arial" charset="0"/>
              </a:rPr>
              <a:t>Automaton view</a:t>
            </a:r>
          </a:p>
          <a:p>
            <a:pPr eaLnBrk="1" hangingPunct="1"/>
            <a:r>
              <a:rPr lang="en-US" sz="2400" smtClean="0">
                <a:cs typeface="Arial" charset="0"/>
              </a:rPr>
              <a:t>Refinement checking algorithm</a:t>
            </a:r>
          </a:p>
          <a:p>
            <a:pPr eaLnBrk="1" hangingPunct="1"/>
            <a:r>
              <a:rPr lang="en-US" sz="2400" smtClean="0">
                <a:cs typeface="Arial" charset="0"/>
              </a:rPr>
              <a:t>Failures Semantics</a:t>
            </a:r>
          </a:p>
          <a:p>
            <a:pPr eaLnBrk="1" hangingPunct="1"/>
            <a:endParaRPr lang="en-US" sz="2400" smtClean="0">
              <a:cs typeface="Arial" charset="0"/>
            </a:endParaRPr>
          </a:p>
        </p:txBody>
      </p:sp>
      <p:sp>
        <p:nvSpPr>
          <p:cNvPr id="5" name="Tijdelijke aanduiding voor dianummer 4"/>
          <p:cNvSpPr>
            <a:spLocks noGrp="1"/>
          </p:cNvSpPr>
          <p:nvPr>
            <p:ph type="sldNum" sz="quarter" idx="12"/>
          </p:nvPr>
        </p:nvSpPr>
        <p:spPr/>
        <p:txBody>
          <a:bodyPr/>
          <a:lstStyle/>
          <a:p>
            <a:pPr>
              <a:defRPr/>
            </a:pPr>
            <a:fld id="{E69433C7-BE22-4926-8F91-705CF8D1BFE9}"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Trace Semantics</a:t>
            </a:r>
          </a:p>
        </p:txBody>
      </p:sp>
      <p:sp>
        <p:nvSpPr>
          <p:cNvPr id="26627" name="Rectangle 3"/>
          <p:cNvSpPr>
            <a:spLocks noGrp="1" noChangeArrowheads="1"/>
          </p:cNvSpPr>
          <p:nvPr>
            <p:ph sz="quarter" idx="1"/>
          </p:nvPr>
        </p:nvSpPr>
        <p:spPr>
          <a:xfrm>
            <a:off x="550863" y="1595438"/>
            <a:ext cx="9215437" cy="5040312"/>
          </a:xfrm>
        </p:spPr>
        <p:txBody>
          <a:bodyPr/>
          <a:lstStyle/>
          <a:p>
            <a:pPr eaLnBrk="1" hangingPunct="1"/>
            <a:r>
              <a:rPr lang="en-US" sz="2400" dirty="0" smtClean="0">
                <a:cs typeface="Arial" charset="0"/>
                <a:sym typeface="Wingdings" pitchFamily="2" charset="2"/>
              </a:rPr>
              <a:t>If s is a trace, </a:t>
            </a:r>
            <a:r>
              <a:rPr lang="en-US" sz="2400" dirty="0" err="1" smtClean="0">
                <a:cs typeface="Arial" charset="0"/>
                <a:sym typeface="Wingdings" pitchFamily="2" charset="2"/>
              </a:rPr>
              <a:t>s|</a:t>
            </a:r>
            <a:r>
              <a:rPr lang="en-US" sz="2400" baseline="-25000" dirty="0" err="1" smtClean="0">
                <a:cs typeface="Arial" charset="0"/>
                <a:sym typeface="Wingdings" pitchFamily="2" charset="2"/>
              </a:rPr>
              <a:t>A</a:t>
            </a:r>
            <a:r>
              <a:rPr lang="en-US" sz="2400" dirty="0" smtClean="0">
                <a:cs typeface="Arial" charset="0"/>
                <a:sym typeface="Wingdings" pitchFamily="2" charset="2"/>
              </a:rPr>
              <a:t> is the trace obtained by throwing away events </a:t>
            </a:r>
            <a:r>
              <a:rPr lang="en-US" sz="2400" i="1" dirty="0" smtClean="0">
                <a:cs typeface="Arial" charset="0"/>
                <a:sym typeface="Wingdings" pitchFamily="2" charset="2"/>
              </a:rPr>
              <a:t>not</a:t>
            </a:r>
            <a:r>
              <a:rPr lang="en-US" sz="2400" dirty="0" smtClean="0">
                <a:cs typeface="Arial" charset="0"/>
                <a:sym typeface="Wingdings" pitchFamily="2" charset="2"/>
              </a:rPr>
              <a:t> in A.</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Pronounced “s </a:t>
            </a:r>
            <a:r>
              <a:rPr lang="en-US" sz="2400" i="1" dirty="0" smtClean="0">
                <a:cs typeface="Arial" charset="0"/>
                <a:sym typeface="Wingdings" pitchFamily="2" charset="2"/>
              </a:rPr>
              <a:t>restricted</a:t>
            </a:r>
            <a:r>
              <a:rPr lang="en-US" sz="2400" dirty="0" smtClean="0">
                <a:cs typeface="Arial" charset="0"/>
                <a:sym typeface="Wingdings" pitchFamily="2" charset="2"/>
              </a:rPr>
              <a:t> to A”.</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Example :  &lt;</a:t>
            </a:r>
            <a:r>
              <a:rPr lang="en-US" sz="2400" dirty="0" err="1" smtClean="0">
                <a:cs typeface="Arial" charset="0"/>
                <a:sym typeface="Wingdings" pitchFamily="2" charset="2"/>
              </a:rPr>
              <a:t>a,b,b,c</a:t>
            </a:r>
            <a:r>
              <a:rPr lang="en-US" sz="2400" dirty="0" smtClean="0">
                <a:cs typeface="Arial" charset="0"/>
                <a:sym typeface="Wingdings" pitchFamily="2" charset="2"/>
              </a:rPr>
              <a:t>&gt; ⨡ {</a:t>
            </a:r>
            <a:r>
              <a:rPr lang="en-US" sz="2400" dirty="0" err="1" smtClean="0">
                <a:cs typeface="Arial" charset="0"/>
                <a:sym typeface="Wingdings" pitchFamily="2" charset="2"/>
              </a:rPr>
              <a:t>a,c</a:t>
            </a:r>
            <a:r>
              <a:rPr lang="en-US" sz="2400" dirty="0" smtClean="0">
                <a:cs typeface="Arial" charset="0"/>
                <a:sym typeface="Wingdings" pitchFamily="2" charset="2"/>
              </a:rPr>
              <a:t>}  =   &lt;</a:t>
            </a:r>
            <a:r>
              <a:rPr lang="en-US" sz="2400" dirty="0" err="1" smtClean="0">
                <a:cs typeface="Arial" charset="0"/>
                <a:sym typeface="Wingdings" pitchFamily="2" charset="2"/>
              </a:rPr>
              <a:t>a,c</a:t>
            </a:r>
            <a:r>
              <a:rPr lang="en-US" sz="2400" dirty="0" smtClean="0">
                <a:cs typeface="Arial" charset="0"/>
                <a:sym typeface="Wingdings" pitchFamily="2" charset="2"/>
              </a:rPr>
              <a:t>&gt;</a:t>
            </a:r>
          </a:p>
          <a:p>
            <a:pPr eaLnBrk="1" hangingPunct="1"/>
            <a:endParaRPr lang="en-US" sz="2400" dirty="0" smtClean="0">
              <a:cs typeface="Arial" charset="0"/>
              <a:sym typeface="Wingdings" pitchFamily="2" charset="2"/>
            </a:endParaRPr>
          </a:p>
          <a:p>
            <a:pPr eaLnBrk="1" hangingPunct="1"/>
            <a:r>
              <a:rPr lang="en-US" sz="2400" dirty="0" smtClean="0">
                <a:cs typeface="Arial" charset="0"/>
                <a:sym typeface="Wingdings" pitchFamily="2" charset="2"/>
              </a:rPr>
              <a:t>Now we can define:</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t>
            </a:r>
            <a:r>
              <a:rPr lang="en-US" sz="2400" b="1" dirty="0" smtClean="0">
                <a:cs typeface="Arial" charset="0"/>
                <a:sym typeface="Wingdings" pitchFamily="2" charset="2"/>
              </a:rPr>
              <a:t>traces</a:t>
            </a:r>
            <a:r>
              <a:rPr lang="en-US" sz="2400" dirty="0" smtClean="0">
                <a:cs typeface="Arial" charset="0"/>
                <a:sym typeface="Wingdings" pitchFamily="2" charset="2"/>
              </a:rPr>
              <a:t> (</a:t>
            </a:r>
            <a:r>
              <a:rPr lang="en-US" sz="2400" i="1" dirty="0" smtClean="0">
                <a:cs typeface="Arial" charset="0"/>
                <a:sym typeface="Wingdings" pitchFamily="2" charset="2"/>
              </a:rPr>
              <a:t>P</a:t>
            </a:r>
            <a:r>
              <a:rPr lang="en-US" sz="2400" dirty="0" smtClean="0">
                <a:cs typeface="Arial" charset="0"/>
                <a:sym typeface="Wingdings" pitchFamily="2" charset="2"/>
              </a:rPr>
              <a:t>/</a:t>
            </a:r>
            <a:r>
              <a:rPr lang="en-US" sz="2400" i="1" dirty="0" smtClean="0">
                <a:cs typeface="Arial" charset="0"/>
                <a:sym typeface="Wingdings" pitchFamily="2" charset="2"/>
              </a:rPr>
              <a:t>A</a:t>
            </a:r>
            <a:r>
              <a:rPr lang="en-US" sz="2400" dirty="0" smtClean="0">
                <a:cs typeface="Arial" charset="0"/>
                <a:sym typeface="Wingdings" pitchFamily="2" charset="2"/>
              </a:rPr>
              <a:t>)      =    { </a:t>
            </a:r>
            <a:r>
              <a:rPr lang="en-US" sz="2400" i="1" dirty="0" smtClean="0">
                <a:cs typeface="Arial" charset="0"/>
                <a:sym typeface="Wingdings" pitchFamily="2" charset="2"/>
              </a:rPr>
              <a:t>s</a:t>
            </a:r>
            <a:r>
              <a:rPr lang="en-US" sz="2400" dirty="0" smtClean="0">
                <a:cs typeface="Arial" charset="0"/>
                <a:sym typeface="Wingdings" pitchFamily="2" charset="2"/>
              </a:rPr>
              <a:t>⨡(</a:t>
            </a:r>
            <a:r>
              <a:rPr lang="en-US" sz="2400" b="1" dirty="0" smtClean="0">
                <a:cs typeface="Arial" charset="0"/>
                <a:sym typeface="Symbol" pitchFamily="18" charset="2"/>
              </a:rPr>
              <a:t></a:t>
            </a:r>
            <a:r>
              <a:rPr lang="en-US" sz="2400" i="1" dirty="0" smtClean="0">
                <a:cs typeface="Arial" charset="0"/>
                <a:sym typeface="Symbol" pitchFamily="18" charset="2"/>
              </a:rPr>
              <a:t>P</a:t>
            </a:r>
            <a:r>
              <a:rPr lang="en-US" sz="2400" dirty="0" smtClean="0">
                <a:cs typeface="Arial" charset="0"/>
                <a:sym typeface="Symbol" pitchFamily="18" charset="2"/>
              </a:rPr>
              <a:t> – </a:t>
            </a:r>
            <a:r>
              <a:rPr lang="en-US" sz="2400" i="1" dirty="0" smtClean="0">
                <a:cs typeface="Arial" charset="0"/>
                <a:sym typeface="Wingdings" pitchFamily="2" charset="2"/>
              </a:rPr>
              <a:t>A</a:t>
            </a:r>
            <a:r>
              <a:rPr lang="en-US" sz="2400" dirty="0" smtClean="0">
                <a:cs typeface="Arial" charset="0"/>
                <a:sym typeface="Wingdings" pitchFamily="2" charset="2"/>
              </a:rPr>
              <a:t>)</a:t>
            </a:r>
            <a:r>
              <a:rPr lang="en-US" sz="2400" baseline="-25000" dirty="0" smtClean="0">
                <a:cs typeface="Arial" charset="0"/>
                <a:sym typeface="Wingdings" pitchFamily="2" charset="2"/>
              </a:rPr>
              <a:t> </a:t>
            </a:r>
            <a:r>
              <a:rPr lang="en-US" sz="2400" dirty="0" smtClean="0">
                <a:cs typeface="Arial" charset="0"/>
                <a:sym typeface="Wingdings" pitchFamily="2" charset="2"/>
              </a:rPr>
              <a:t> |  </a:t>
            </a:r>
            <a:r>
              <a:rPr lang="en-US" sz="2400" i="1" dirty="0" smtClean="0">
                <a:cs typeface="Arial" charset="0"/>
                <a:sym typeface="Wingdings" pitchFamily="2" charset="2"/>
              </a:rPr>
              <a:t>s</a:t>
            </a:r>
            <a:r>
              <a:rPr lang="en-US" sz="2400" dirty="0" smtClean="0">
                <a:cs typeface="Arial" charset="0"/>
                <a:sym typeface="Wingdings" pitchFamily="2" charset="2"/>
              </a:rPr>
              <a:t> </a:t>
            </a:r>
            <a:r>
              <a:rPr lang="en-US" sz="2400" dirty="0" smtClean="0">
                <a:cs typeface="Arial" charset="0"/>
                <a:sym typeface="Symbol" pitchFamily="18" charset="2"/>
              </a:rPr>
              <a:t> </a:t>
            </a:r>
            <a:r>
              <a:rPr lang="en-US" sz="2400" b="1" dirty="0" smtClean="0">
                <a:cs typeface="Arial" charset="0"/>
                <a:sym typeface="Wingdings" pitchFamily="2" charset="2"/>
              </a:rPr>
              <a:t>traces</a:t>
            </a:r>
            <a:r>
              <a:rPr lang="en-US" sz="2400" dirty="0" smtClean="0">
                <a:cs typeface="Arial" charset="0"/>
                <a:sym typeface="Wingdings" pitchFamily="2" charset="2"/>
              </a:rPr>
              <a:t>(</a:t>
            </a:r>
            <a:r>
              <a:rPr lang="en-US" sz="2400" i="1" dirty="0" smtClean="0">
                <a:cs typeface="Arial" charset="0"/>
                <a:sym typeface="Wingdings" pitchFamily="2" charset="2"/>
              </a:rPr>
              <a:t>P</a:t>
            </a:r>
            <a:r>
              <a:rPr lang="en-US" sz="2400" dirty="0" smtClean="0">
                <a:cs typeface="Arial" charset="0"/>
                <a:sym typeface="Wingdings" pitchFamily="2" charset="2"/>
              </a:rPr>
              <a:t>)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endParaRPr lang="en-US" sz="2400" dirty="0" smtClean="0">
              <a:cs typeface="Arial" charset="0"/>
              <a:sym typeface="Wingdings" pitchFamily="2" charset="2"/>
            </a:endParaRPr>
          </a:p>
        </p:txBody>
      </p:sp>
      <p:sp>
        <p:nvSpPr>
          <p:cNvPr id="5" name="Tijdelijke aanduiding voor dianummer 4"/>
          <p:cNvSpPr>
            <a:spLocks noGrp="1"/>
          </p:cNvSpPr>
          <p:nvPr>
            <p:ph type="sldNum" sz="quarter" idx="12"/>
          </p:nvPr>
        </p:nvSpPr>
        <p:spPr/>
        <p:txBody>
          <a:bodyPr/>
          <a:lstStyle/>
          <a:p>
            <a:pPr>
              <a:defRPr/>
            </a:pPr>
            <a:fld id="{C5525D9A-5048-4EB9-8293-A15310FABBEC}"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Trace Semantics</a:t>
            </a:r>
          </a:p>
        </p:txBody>
      </p:sp>
      <p:sp>
        <p:nvSpPr>
          <p:cNvPr id="27651" name="Rectangle 3"/>
          <p:cNvSpPr>
            <a:spLocks noGrp="1" noChangeArrowheads="1"/>
          </p:cNvSpPr>
          <p:nvPr>
            <p:ph sz="quarter" idx="1"/>
          </p:nvPr>
        </p:nvSpPr>
        <p:spPr>
          <a:xfrm>
            <a:off x="550863" y="1595438"/>
            <a:ext cx="9215437" cy="5040312"/>
          </a:xfrm>
        </p:spPr>
        <p:txBody>
          <a:bodyPr/>
          <a:lstStyle/>
          <a:p>
            <a:pPr eaLnBrk="1" hangingPunct="1"/>
            <a:r>
              <a:rPr lang="en-US" sz="2400" dirty="0" smtClean="0">
                <a:cs typeface="Arial" charset="0"/>
                <a:sym typeface="Wingdings" pitchFamily="2" charset="2"/>
              </a:rPr>
              <a:t>If </a:t>
            </a:r>
            <a:r>
              <a:rPr lang="en-US" sz="2400" i="1" dirty="0" smtClean="0">
                <a:cs typeface="Arial" charset="0"/>
                <a:sym typeface="Wingdings" pitchFamily="2" charset="2"/>
              </a:rPr>
              <a:t>A</a:t>
            </a:r>
            <a:r>
              <a:rPr lang="en-US" sz="2400" dirty="0" smtClean="0">
                <a:cs typeface="Arial" charset="0"/>
                <a:sym typeface="Wingdings" pitchFamily="2" charset="2"/>
              </a:rPr>
              <a:t> is an alphabet, </a:t>
            </a:r>
            <a:r>
              <a:rPr lang="en-US" sz="2400" i="1" dirty="0" smtClean="0">
                <a:cs typeface="Arial" charset="0"/>
                <a:sym typeface="Wingdings" pitchFamily="2" charset="2"/>
              </a:rPr>
              <a:t> </a:t>
            </a:r>
            <a:r>
              <a:rPr lang="en-US" sz="2400" i="1" dirty="0" smtClean="0">
                <a:cs typeface="Arial" charset="0"/>
                <a:sym typeface="Symbol" pitchFamily="18" charset="2"/>
              </a:rPr>
              <a:t>A</a:t>
            </a:r>
            <a:r>
              <a:rPr lang="en-US" sz="2400" dirty="0" smtClean="0">
                <a:cs typeface="Arial" charset="0"/>
                <a:sym typeface="Symbol" pitchFamily="18" charset="2"/>
              </a:rPr>
              <a:t>* denote the set of all traces over the events in </a:t>
            </a:r>
            <a:r>
              <a:rPr lang="en-US" sz="2400" i="1" dirty="0" smtClean="0">
                <a:cs typeface="Arial" charset="0"/>
                <a:sym typeface="Symbol" pitchFamily="18" charset="2"/>
              </a:rPr>
              <a:t>A</a:t>
            </a:r>
            <a:r>
              <a:rPr lang="en-US" sz="2400" dirty="0" smtClean="0">
                <a:cs typeface="Arial" charset="0"/>
                <a:sym typeface="Symbol" pitchFamily="18" charset="2"/>
              </a:rPr>
              <a:t>.  E.g. &lt;</a:t>
            </a:r>
            <a:r>
              <a:rPr lang="en-US" sz="2400" dirty="0" err="1" smtClean="0">
                <a:cs typeface="Arial" charset="0"/>
                <a:sym typeface="Symbol" pitchFamily="18" charset="2"/>
              </a:rPr>
              <a:t>a,b,b</a:t>
            </a:r>
            <a:r>
              <a:rPr lang="en-US" sz="2400" dirty="0" smtClean="0">
                <a:cs typeface="Arial" charset="0"/>
                <a:sym typeface="Symbol" pitchFamily="18" charset="2"/>
              </a:rPr>
              <a:t>&gt;  {</a:t>
            </a:r>
            <a:r>
              <a:rPr lang="en-US" sz="2400" dirty="0" err="1" smtClean="0">
                <a:cs typeface="Arial" charset="0"/>
                <a:sym typeface="Symbol" pitchFamily="18" charset="2"/>
              </a:rPr>
              <a:t>a,b</a:t>
            </a:r>
            <a:r>
              <a:rPr lang="en-US" sz="2400" dirty="0" smtClean="0">
                <a:cs typeface="Arial" charset="0"/>
                <a:sym typeface="Symbol" pitchFamily="18" charset="2"/>
              </a:rPr>
              <a:t>}*,  and &lt;</a:t>
            </a:r>
            <a:r>
              <a:rPr lang="en-US" sz="2400" dirty="0" err="1" smtClean="0">
                <a:cs typeface="Arial" charset="0"/>
                <a:sym typeface="Symbol" pitchFamily="18" charset="2"/>
              </a:rPr>
              <a:t>a,b,b</a:t>
            </a:r>
            <a:r>
              <a:rPr lang="en-US" sz="2400" dirty="0" smtClean="0">
                <a:cs typeface="Arial" charset="0"/>
                <a:sym typeface="Symbol" pitchFamily="18" charset="2"/>
              </a:rPr>
              <a:t>&gt;  {</a:t>
            </a:r>
            <a:r>
              <a:rPr lang="en-US" sz="2400" dirty="0" err="1" smtClean="0">
                <a:cs typeface="Arial" charset="0"/>
                <a:sym typeface="Symbol" pitchFamily="18" charset="2"/>
              </a:rPr>
              <a:t>a,b,c</a:t>
            </a:r>
            <a:r>
              <a:rPr lang="en-US" sz="2400" dirty="0" smtClean="0">
                <a:cs typeface="Arial" charset="0"/>
                <a:sym typeface="Symbol" pitchFamily="18" charset="2"/>
              </a:rPr>
              <a:t>}*; but &lt;</a:t>
            </a:r>
            <a:r>
              <a:rPr lang="en-US" sz="2400" dirty="0" err="1" smtClean="0">
                <a:cs typeface="Arial" charset="0"/>
                <a:sym typeface="Symbol" pitchFamily="18" charset="2"/>
              </a:rPr>
              <a:t>a,b,b</a:t>
            </a:r>
            <a:r>
              <a:rPr lang="en-US" sz="2400" dirty="0" smtClean="0">
                <a:cs typeface="Arial" charset="0"/>
                <a:sym typeface="Symbol" pitchFamily="18" charset="2"/>
              </a:rPr>
              <a:t>&gt;  {b}*.</a:t>
            </a:r>
            <a:endParaRPr lang="en-US" sz="2400" dirty="0" smtClean="0">
              <a:cs typeface="Arial" charset="0"/>
              <a:sym typeface="Wingdings" pitchFamily="2" charset="2"/>
            </a:endParaRPr>
          </a:p>
          <a:p>
            <a:pPr eaLnBrk="1" hangingPunct="1"/>
            <a:endParaRPr lang="en-US" sz="2400" dirty="0" smtClean="0">
              <a:cs typeface="Arial" charset="0"/>
              <a:sym typeface="Wingdings" pitchFamily="2" charset="2"/>
            </a:endParaRPr>
          </a:p>
          <a:p>
            <a:pPr eaLnBrk="1" hangingPunct="1"/>
            <a:r>
              <a:rPr lang="en-US" sz="2400" b="1" dirty="0" smtClean="0">
                <a:cs typeface="Arial" charset="0"/>
                <a:sym typeface="Wingdings" pitchFamily="2" charset="2"/>
              </a:rPr>
              <a:t>traces</a:t>
            </a:r>
            <a:r>
              <a:rPr lang="en-US" sz="2400" dirty="0" smtClean="0">
                <a:cs typeface="Arial" charset="0"/>
                <a:sym typeface="Wingdings" pitchFamily="2" charset="2"/>
              </a:rPr>
              <a:t> (</a:t>
            </a:r>
            <a:r>
              <a:rPr lang="en-US" sz="2400" i="1" dirty="0" smtClean="0">
                <a:cs typeface="Arial" charset="0"/>
                <a:sym typeface="Wingdings" pitchFamily="2" charset="2"/>
              </a:rPr>
              <a:t>P</a:t>
            </a:r>
            <a:r>
              <a:rPr lang="en-US" sz="2400" dirty="0" smtClean="0">
                <a:cs typeface="Arial" charset="0"/>
                <a:sym typeface="Wingdings" pitchFamily="2" charset="2"/>
              </a:rPr>
              <a:t> || </a:t>
            </a:r>
            <a:r>
              <a:rPr lang="en-US" sz="2400" i="1" dirty="0" smtClean="0">
                <a:cs typeface="Arial" charset="0"/>
                <a:sym typeface="Wingdings" pitchFamily="2" charset="2"/>
              </a:rPr>
              <a:t>Q</a:t>
            </a:r>
            <a:r>
              <a:rPr lang="en-US" sz="2400" dirty="0" smtClean="0">
                <a:cs typeface="Arial" charset="0"/>
                <a:sym typeface="Wingdings" pitchFamily="2" charset="2"/>
              </a:rPr>
              <a:t>)</a:t>
            </a:r>
            <a:br>
              <a:rPr lang="en-US" sz="2400" dirty="0" smtClean="0">
                <a:cs typeface="Arial" charset="0"/>
                <a:sym typeface="Wingdings" pitchFamily="2" charset="2"/>
              </a:rPr>
            </a:br>
            <a:r>
              <a:rPr lang="en-US" sz="2400" dirty="0" smtClean="0">
                <a:cs typeface="Arial" charset="0"/>
                <a:sym typeface="Wingdings" pitchFamily="2" charset="2"/>
              </a:rPr>
              <a:t> </a:t>
            </a:r>
            <a:br>
              <a:rPr lang="en-US" sz="2400" dirty="0" smtClean="0">
                <a:cs typeface="Arial" charset="0"/>
                <a:sym typeface="Wingdings" pitchFamily="2" charset="2"/>
              </a:rPr>
            </a:br>
            <a:r>
              <a:rPr lang="en-US" sz="2400" dirty="0" smtClean="0">
                <a:cs typeface="Arial" charset="0"/>
                <a:sym typeface="Wingdings" pitchFamily="2" charset="2"/>
              </a:rPr>
              <a:t>     =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  </a:t>
            </a:r>
            <a:r>
              <a:rPr lang="en-US" sz="2400" i="1" dirty="0" smtClean="0">
                <a:cs typeface="Arial" charset="0"/>
                <a:sym typeface="Wingdings" pitchFamily="2" charset="2"/>
              </a:rPr>
              <a:t>s</a:t>
            </a:r>
            <a:r>
              <a:rPr lang="en-US" sz="2400" dirty="0" smtClean="0">
                <a:cs typeface="Arial" charset="0"/>
                <a:sym typeface="Wingdings" pitchFamily="2" charset="2"/>
              </a:rPr>
              <a:t>  |  </a:t>
            </a:r>
            <a:r>
              <a:rPr lang="en-US" sz="2400" i="1" dirty="0" smtClean="0">
                <a:cs typeface="Arial" charset="0"/>
                <a:sym typeface="Wingdings" pitchFamily="2" charset="2"/>
              </a:rPr>
              <a:t>s</a:t>
            </a:r>
            <a:r>
              <a:rPr lang="en-US" sz="2400" dirty="0" smtClean="0">
                <a:cs typeface="Arial" charset="0"/>
                <a:sym typeface="Wingdings" pitchFamily="2" charset="2"/>
              </a:rPr>
              <a:t> </a:t>
            </a:r>
            <a:r>
              <a:rPr lang="en-US" sz="2400" dirty="0" smtClean="0">
                <a:cs typeface="Arial" charset="0"/>
                <a:sym typeface="Symbol" pitchFamily="18" charset="2"/>
              </a:rPr>
              <a:t> (</a:t>
            </a:r>
            <a:r>
              <a:rPr lang="en-US" sz="2400" i="1" dirty="0" smtClean="0">
                <a:cs typeface="Arial" charset="0"/>
                <a:sym typeface="Symbol" pitchFamily="18" charset="2"/>
              </a:rPr>
              <a:t>P</a:t>
            </a:r>
            <a:r>
              <a:rPr lang="en-US" sz="2400" dirty="0" smtClean="0">
                <a:cs typeface="Arial" charset="0"/>
                <a:sym typeface="Symbol" pitchFamily="18" charset="2"/>
              </a:rPr>
              <a:t>  </a:t>
            </a:r>
            <a:r>
              <a:rPr lang="en-US" sz="2400" i="1" dirty="0" smtClean="0">
                <a:cs typeface="Arial" charset="0"/>
                <a:sym typeface="Symbol" pitchFamily="18" charset="2"/>
              </a:rPr>
              <a:t>Q</a:t>
            </a:r>
            <a:r>
              <a:rPr lang="en-US" sz="2400" dirty="0" smtClean="0">
                <a:cs typeface="Arial" charset="0"/>
                <a:sym typeface="Symbol" pitchFamily="18" charset="2"/>
              </a:rPr>
              <a:t>)* ,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t>
            </a:r>
            <a:r>
              <a:rPr lang="en-US" sz="2400" i="1" dirty="0" smtClean="0">
                <a:cs typeface="Arial" charset="0"/>
                <a:sym typeface="Symbol" pitchFamily="18" charset="2"/>
              </a:rPr>
              <a:t>s</a:t>
            </a:r>
            <a:r>
              <a:rPr lang="en-US" sz="2400" dirty="0" smtClean="0">
                <a:cs typeface="Arial" charset="0"/>
                <a:sym typeface="Wingdings" pitchFamily="2" charset="2"/>
              </a:rPr>
              <a:t>⨡</a:t>
            </a:r>
            <a:r>
              <a:rPr lang="en-US" sz="2400" dirty="0" smtClean="0">
                <a:cs typeface="Arial" charset="0"/>
                <a:sym typeface="Symbol" pitchFamily="18" charset="2"/>
              </a:rPr>
              <a:t></a:t>
            </a:r>
            <a:r>
              <a:rPr lang="en-US" sz="2400" i="1" dirty="0" smtClean="0">
                <a:cs typeface="Arial" charset="0"/>
                <a:sym typeface="Symbol" pitchFamily="18" charset="2"/>
              </a:rPr>
              <a:t>P</a:t>
            </a:r>
            <a:r>
              <a:rPr lang="en-US" sz="2400" dirty="0" smtClean="0">
                <a:cs typeface="Arial" charset="0"/>
                <a:sym typeface="Symbol" pitchFamily="18" charset="2"/>
              </a:rPr>
              <a:t>  </a:t>
            </a:r>
            <a:r>
              <a:rPr lang="en-US" sz="2400" b="1" dirty="0" smtClean="0">
                <a:cs typeface="Arial" charset="0"/>
                <a:sym typeface="Symbol" pitchFamily="18" charset="2"/>
              </a:rPr>
              <a:t>traces</a:t>
            </a:r>
            <a:r>
              <a:rPr lang="en-US" sz="2400" dirty="0" smtClean="0">
                <a:cs typeface="Arial" charset="0"/>
                <a:sym typeface="Symbol" pitchFamily="18" charset="2"/>
              </a:rPr>
              <a:t>(</a:t>
            </a:r>
            <a:r>
              <a:rPr lang="en-US" sz="2400" i="1" dirty="0" smtClean="0">
                <a:cs typeface="Arial" charset="0"/>
                <a:sym typeface="Symbol" pitchFamily="18" charset="2"/>
              </a:rPr>
              <a:t>P</a:t>
            </a:r>
            <a:r>
              <a:rPr lang="en-US" sz="2400" dirty="0" smtClean="0">
                <a:cs typeface="Arial" charset="0"/>
                <a:sym typeface="Symbol" pitchFamily="18" charset="2"/>
              </a:rPr>
              <a:t>)    and   </a:t>
            </a:r>
            <a:r>
              <a:rPr lang="en-US" sz="2400" i="1" dirty="0" smtClean="0">
                <a:cs typeface="Arial" charset="0"/>
                <a:sym typeface="Symbol" pitchFamily="18" charset="2"/>
              </a:rPr>
              <a:t>s</a:t>
            </a:r>
            <a:r>
              <a:rPr lang="en-US" sz="2400" dirty="0" smtClean="0">
                <a:cs typeface="Arial" charset="0"/>
                <a:sym typeface="Wingdings" pitchFamily="2" charset="2"/>
              </a:rPr>
              <a:t>⨡</a:t>
            </a:r>
            <a:r>
              <a:rPr lang="en-US" sz="2400" dirty="0" smtClean="0">
                <a:cs typeface="Arial" charset="0"/>
                <a:sym typeface="Symbol" pitchFamily="18" charset="2"/>
              </a:rPr>
              <a:t></a:t>
            </a:r>
            <a:r>
              <a:rPr lang="en-US" sz="2400" i="1" dirty="0" smtClean="0">
                <a:cs typeface="Arial" charset="0"/>
                <a:sym typeface="Symbol" pitchFamily="18" charset="2"/>
              </a:rPr>
              <a:t>Q</a:t>
            </a:r>
            <a:r>
              <a:rPr lang="en-US" sz="2400" dirty="0" smtClean="0">
                <a:cs typeface="Arial" charset="0"/>
                <a:sym typeface="Symbol" pitchFamily="18" charset="2"/>
              </a:rPr>
              <a:t>  </a:t>
            </a:r>
            <a:r>
              <a:rPr lang="en-US" sz="2400" b="1" dirty="0" smtClean="0">
                <a:cs typeface="Arial" charset="0"/>
                <a:sym typeface="Symbol" pitchFamily="18" charset="2"/>
              </a:rPr>
              <a:t>traces</a:t>
            </a:r>
            <a:r>
              <a:rPr lang="en-US" sz="2400" dirty="0" smtClean="0">
                <a:cs typeface="Arial" charset="0"/>
                <a:sym typeface="Symbol" pitchFamily="18" charset="2"/>
              </a:rPr>
              <a:t>(</a:t>
            </a:r>
            <a:r>
              <a:rPr lang="en-US" sz="2400" i="1" dirty="0" smtClean="0">
                <a:cs typeface="Arial" charset="0"/>
                <a:sym typeface="Symbol" pitchFamily="18" charset="2"/>
              </a:rPr>
              <a:t>Q</a:t>
            </a:r>
            <a:r>
              <a:rPr lang="en-US" sz="2400" dirty="0" smtClean="0">
                <a:cs typeface="Arial" charset="0"/>
                <a:sym typeface="Symbol" pitchFamily="18" charset="2"/>
              </a:rPr>
              <a:t>)</a:t>
            </a:r>
            <a:r>
              <a:rPr lang="en-US" sz="2400" dirty="0" smtClean="0">
                <a:cs typeface="Arial" charset="0"/>
                <a:sym typeface="Wingdings" pitchFamily="2" charset="2"/>
              </a:rPr>
              <a:t>  </a:t>
            </a:r>
            <a:br>
              <a:rPr lang="en-US" sz="2400" dirty="0" smtClean="0">
                <a:cs typeface="Arial" charset="0"/>
                <a:sym typeface="Wingdings" pitchFamily="2" charset="2"/>
              </a:rPr>
            </a:br>
            <a:r>
              <a:rPr lang="en-US" sz="2400" dirty="0" smtClean="0">
                <a:cs typeface="Arial" charset="0"/>
                <a:sym typeface="Wingdings" pitchFamily="2" charset="2"/>
              </a:rPr>
              <a:t>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endParaRPr lang="en-US" sz="2400" dirty="0" smtClean="0">
              <a:cs typeface="Arial" charset="0"/>
              <a:sym typeface="Wingdings" pitchFamily="2" charset="2"/>
            </a:endParaRPr>
          </a:p>
          <a:p>
            <a:pPr eaLnBrk="1" hangingPunct="1"/>
            <a:endParaRPr lang="en-US" sz="2400" dirty="0" smtClean="0">
              <a:cs typeface="Arial" charset="0"/>
              <a:sym typeface="Symbol" pitchFamily="18" charset="2"/>
            </a:endParaRPr>
          </a:p>
        </p:txBody>
      </p:sp>
      <p:sp>
        <p:nvSpPr>
          <p:cNvPr id="5" name="Tijdelijke aanduiding voor dianummer 4"/>
          <p:cNvSpPr>
            <a:spLocks noGrp="1"/>
          </p:cNvSpPr>
          <p:nvPr>
            <p:ph type="sldNum" sz="quarter" idx="12"/>
          </p:nvPr>
        </p:nvSpPr>
        <p:spPr/>
        <p:txBody>
          <a:bodyPr/>
          <a:lstStyle/>
          <a:p>
            <a:pPr>
              <a:defRPr/>
            </a:pPr>
            <a:fld id="{B25B88A6-BEC3-4B3D-81A3-BD2DA051E48D}"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Example</a:t>
            </a:r>
          </a:p>
        </p:txBody>
      </p:sp>
      <p:sp>
        <p:nvSpPr>
          <p:cNvPr id="28675" name="Rectangle 3"/>
          <p:cNvSpPr>
            <a:spLocks noGrp="1" noChangeArrowheads="1"/>
          </p:cNvSpPr>
          <p:nvPr>
            <p:ph sz="quarter" idx="1"/>
          </p:nvPr>
        </p:nvSpPr>
        <p:spPr>
          <a:xfrm>
            <a:off x="77391" y="1595438"/>
            <a:ext cx="10136981" cy="5040312"/>
          </a:xfrm>
        </p:spPr>
        <p:txBody>
          <a:bodyPr/>
          <a:lstStyle/>
          <a:p>
            <a:pPr eaLnBrk="1" hangingPunct="1"/>
            <a:r>
              <a:rPr lang="en-US" sz="2400" dirty="0" smtClean="0">
                <a:cs typeface="Arial" charset="0"/>
              </a:rPr>
              <a:t>Consider :</a:t>
            </a:r>
            <a:br>
              <a:rPr lang="en-US" sz="2400" dirty="0" smtClean="0">
                <a:cs typeface="Arial" charset="0"/>
              </a:rPr>
            </a:br>
            <a:r>
              <a:rPr lang="en-US" sz="2400" dirty="0" smtClean="0">
                <a:cs typeface="Arial" charset="0"/>
              </a:rPr>
              <a:t/>
            </a:r>
            <a:br>
              <a:rPr lang="en-US" sz="2400" dirty="0" smtClean="0">
                <a:cs typeface="Arial" charset="0"/>
              </a:rPr>
            </a:br>
            <a:r>
              <a:rPr lang="en-US" sz="2400" dirty="0" smtClean="0">
                <a:cs typeface="Arial" charset="0"/>
              </a:rPr>
              <a:t>	P    =  a</a:t>
            </a:r>
            <a:r>
              <a:rPr lang="en-US" sz="2400" baseline="-25000" dirty="0" smtClean="0">
                <a:cs typeface="Arial" charset="0"/>
              </a:rPr>
              <a:t>1</a:t>
            </a:r>
            <a:r>
              <a:rPr lang="en-US" sz="2400" dirty="0" smtClean="0">
                <a:cs typeface="Arial" charset="0"/>
              </a:rPr>
              <a:t> </a:t>
            </a:r>
            <a:r>
              <a:rPr lang="en-US" sz="2400" dirty="0" smtClean="0">
                <a:cs typeface="Arial" charset="0"/>
                <a:sym typeface="Wingdings" pitchFamily="2" charset="2"/>
              </a:rPr>
              <a:t> b   STOP		</a:t>
            </a:r>
            <a:r>
              <a:rPr lang="en-US" sz="2400" dirty="0" smtClean="0">
                <a:solidFill>
                  <a:srgbClr val="B2B2B2"/>
                </a:solidFill>
                <a:cs typeface="Arial" charset="0"/>
                <a:sym typeface="Wingdings" pitchFamily="2" charset="2"/>
              </a:rPr>
              <a:t>// </a:t>
            </a:r>
            <a:r>
              <a:rPr lang="en-US" sz="2400" dirty="0" smtClean="0">
                <a:solidFill>
                  <a:srgbClr val="B2B2B2"/>
                </a:solidFill>
                <a:cs typeface="Arial" charset="0"/>
                <a:sym typeface="Symbol" pitchFamily="18" charset="2"/>
              </a:rPr>
              <a:t>P = {a</a:t>
            </a:r>
            <a:r>
              <a:rPr lang="en-US" sz="2400" baseline="-25000" dirty="0" smtClean="0">
                <a:solidFill>
                  <a:srgbClr val="B2B2B2"/>
                </a:solidFill>
                <a:cs typeface="Arial" charset="0"/>
                <a:sym typeface="Symbol" pitchFamily="18" charset="2"/>
              </a:rPr>
              <a:t>1</a:t>
            </a:r>
            <a:r>
              <a:rPr lang="en-US" sz="2400" dirty="0" smtClean="0">
                <a:solidFill>
                  <a:srgbClr val="B2B2B2"/>
                </a:solidFill>
                <a:cs typeface="Arial" charset="0"/>
                <a:sym typeface="Symbol" pitchFamily="18" charset="2"/>
              </a:rPr>
              <a:t>,b}</a:t>
            </a:r>
            <a:r>
              <a:rPr lang="en-US" sz="2400" dirty="0" smtClean="0">
                <a:solidFill>
                  <a:srgbClr val="B2B2B2"/>
                </a:solidFill>
                <a:cs typeface="Arial" charset="0"/>
                <a:sym typeface="Wingdings" pitchFamily="2" charset="2"/>
              </a:rPr>
              <a:t/>
            </a:r>
            <a:br>
              <a:rPr lang="en-US" sz="2400" dirty="0" smtClean="0">
                <a:solidFill>
                  <a:srgbClr val="B2B2B2"/>
                </a:solidFill>
                <a:cs typeface="Arial" charset="0"/>
                <a:sym typeface="Wingdings" pitchFamily="2" charset="2"/>
              </a:rPr>
            </a:br>
            <a:r>
              <a:rPr lang="en-US" sz="2400" dirty="0" smtClean="0">
                <a:cs typeface="Arial" charset="0"/>
                <a:sym typeface="Wingdings" pitchFamily="2" charset="2"/>
              </a:rPr>
              <a:t>	Q    =  a</a:t>
            </a:r>
            <a:r>
              <a:rPr lang="en-US" sz="2400" baseline="-25000" dirty="0" smtClean="0">
                <a:cs typeface="Arial" charset="0"/>
                <a:sym typeface="Wingdings" pitchFamily="2" charset="2"/>
              </a:rPr>
              <a:t>2</a:t>
            </a:r>
            <a:r>
              <a:rPr lang="en-US" sz="2400" dirty="0" smtClean="0">
                <a:cs typeface="Arial" charset="0"/>
                <a:sym typeface="Wingdings" pitchFamily="2" charset="2"/>
              </a:rPr>
              <a:t>  b  STOP		</a:t>
            </a:r>
            <a:r>
              <a:rPr lang="en-US" sz="2400" dirty="0" smtClean="0">
                <a:solidFill>
                  <a:srgbClr val="B2B2B2"/>
                </a:solidFill>
                <a:cs typeface="Arial" charset="0"/>
                <a:sym typeface="Wingdings" pitchFamily="2" charset="2"/>
              </a:rPr>
              <a:t>// </a:t>
            </a:r>
            <a:r>
              <a:rPr lang="en-US" sz="2400" dirty="0" smtClean="0">
                <a:solidFill>
                  <a:srgbClr val="B2B2B2"/>
                </a:solidFill>
                <a:cs typeface="Arial" charset="0"/>
                <a:sym typeface="Symbol" pitchFamily="18" charset="2"/>
              </a:rPr>
              <a:t>Q = {a</a:t>
            </a:r>
            <a:r>
              <a:rPr lang="en-US" sz="2400" baseline="-25000" dirty="0" smtClean="0">
                <a:solidFill>
                  <a:srgbClr val="B2B2B2"/>
                </a:solidFill>
                <a:cs typeface="Arial" charset="0"/>
                <a:sym typeface="Symbol" pitchFamily="18" charset="2"/>
              </a:rPr>
              <a:t>2</a:t>
            </a:r>
            <a:r>
              <a:rPr lang="en-US" sz="2400" dirty="0" smtClean="0">
                <a:solidFill>
                  <a:srgbClr val="B2B2B2"/>
                </a:solidFill>
                <a:cs typeface="Arial" charset="0"/>
                <a:sym typeface="Symbol" pitchFamily="18" charset="2"/>
              </a:rPr>
              <a:t>,b}</a:t>
            </a:r>
          </a:p>
          <a:p>
            <a:pPr eaLnBrk="1" hangingPunct="1">
              <a:buFontTx/>
              <a:buNone/>
            </a:pPr>
            <a:endParaRPr lang="en-US" sz="2400" dirty="0" smtClean="0">
              <a:solidFill>
                <a:srgbClr val="B2B2B2"/>
              </a:solidFill>
              <a:cs typeface="Arial" charset="0"/>
              <a:sym typeface="Symbol" pitchFamily="18" charset="2"/>
            </a:endParaRPr>
          </a:p>
          <a:p>
            <a:pPr eaLnBrk="1" hangingPunct="1">
              <a:buFontTx/>
              <a:buNone/>
            </a:pPr>
            <a:endParaRPr lang="en-US" sz="2400" dirty="0" smtClean="0">
              <a:solidFill>
                <a:srgbClr val="B2B2B2"/>
              </a:solidFill>
              <a:cs typeface="Arial" charset="0"/>
              <a:sym typeface="Symbol" pitchFamily="18" charset="2"/>
            </a:endParaRPr>
          </a:p>
          <a:p>
            <a:pPr eaLnBrk="1" hangingPunct="1"/>
            <a:r>
              <a:rPr lang="en-US" sz="2400" b="1" dirty="0" smtClean="0">
                <a:cs typeface="Arial" charset="0"/>
                <a:sym typeface="Symbol" pitchFamily="18" charset="2"/>
              </a:rPr>
              <a:t>traces</a:t>
            </a:r>
            <a:r>
              <a:rPr lang="en-US" sz="2400" dirty="0" smtClean="0">
                <a:cs typeface="Arial" charset="0"/>
                <a:sym typeface="Symbol" pitchFamily="18" charset="2"/>
              </a:rPr>
              <a:t>(P||Q) = { &lt;&gt; , &lt;a</a:t>
            </a:r>
            <a:r>
              <a:rPr lang="en-US" sz="2400" baseline="-25000" dirty="0" smtClean="0">
                <a:cs typeface="Arial" charset="0"/>
                <a:sym typeface="Symbol" pitchFamily="18" charset="2"/>
              </a:rPr>
              <a:t>1</a:t>
            </a:r>
            <a:r>
              <a:rPr lang="en-US" sz="2400" dirty="0" smtClean="0">
                <a:cs typeface="Arial" charset="0"/>
                <a:sym typeface="Symbol" pitchFamily="18" charset="2"/>
              </a:rPr>
              <a:t>&gt; , &lt;a</a:t>
            </a:r>
            <a:r>
              <a:rPr lang="en-US" sz="2400" baseline="-25000" dirty="0" smtClean="0">
                <a:cs typeface="Arial" charset="0"/>
                <a:sym typeface="Symbol" pitchFamily="18" charset="2"/>
              </a:rPr>
              <a:t>1</a:t>
            </a:r>
            <a:r>
              <a:rPr lang="en-US" sz="2400" dirty="0" smtClean="0">
                <a:cs typeface="Arial" charset="0"/>
                <a:sym typeface="Symbol" pitchFamily="18" charset="2"/>
              </a:rPr>
              <a:t>,a</a:t>
            </a:r>
            <a:r>
              <a:rPr lang="en-US" sz="2400" baseline="-25000" dirty="0" smtClean="0">
                <a:cs typeface="Arial" charset="0"/>
                <a:sym typeface="Symbol" pitchFamily="18" charset="2"/>
              </a:rPr>
              <a:t>2</a:t>
            </a:r>
            <a:r>
              <a:rPr lang="en-US" sz="2400" dirty="0" smtClean="0">
                <a:cs typeface="Arial" charset="0"/>
                <a:sym typeface="Symbol" pitchFamily="18" charset="2"/>
              </a:rPr>
              <a:t>&gt;, &lt;a</a:t>
            </a:r>
            <a:r>
              <a:rPr lang="en-US" sz="2400" baseline="-25000" dirty="0" smtClean="0">
                <a:cs typeface="Arial" charset="0"/>
                <a:sym typeface="Symbol" pitchFamily="18" charset="2"/>
              </a:rPr>
              <a:t>1</a:t>
            </a:r>
            <a:r>
              <a:rPr lang="en-US" sz="2400" dirty="0" smtClean="0">
                <a:cs typeface="Arial" charset="0"/>
                <a:sym typeface="Symbol" pitchFamily="18" charset="2"/>
              </a:rPr>
              <a:t>,a</a:t>
            </a:r>
            <a:r>
              <a:rPr lang="en-US" sz="2400" baseline="-25000" dirty="0" smtClean="0">
                <a:cs typeface="Arial" charset="0"/>
                <a:sym typeface="Symbol" pitchFamily="18" charset="2"/>
              </a:rPr>
              <a:t>2</a:t>
            </a:r>
            <a:r>
              <a:rPr lang="en-US" sz="2400" dirty="0" smtClean="0">
                <a:cs typeface="Arial" charset="0"/>
                <a:sym typeface="Symbol" pitchFamily="18" charset="2"/>
              </a:rPr>
              <a:t>,b&gt;, ...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Notice that e.g.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&lt;a</a:t>
            </a:r>
            <a:r>
              <a:rPr lang="en-US" sz="2400" baseline="-25000" dirty="0" smtClean="0">
                <a:cs typeface="Arial" charset="0"/>
                <a:sym typeface="Symbol" pitchFamily="18" charset="2"/>
              </a:rPr>
              <a:t>1</a:t>
            </a:r>
            <a:r>
              <a:rPr lang="en-US" sz="2400" dirty="0" smtClean="0">
                <a:cs typeface="Arial" charset="0"/>
                <a:sym typeface="Symbol" pitchFamily="18" charset="2"/>
              </a:rPr>
              <a:t>,a</a:t>
            </a:r>
            <a:r>
              <a:rPr lang="en-US" sz="2400" baseline="-25000" dirty="0" smtClean="0">
                <a:cs typeface="Arial" charset="0"/>
                <a:sym typeface="Symbol" pitchFamily="18" charset="2"/>
              </a:rPr>
              <a:t>2</a:t>
            </a:r>
            <a:r>
              <a:rPr lang="en-US" sz="2400" dirty="0" smtClean="0">
                <a:cs typeface="Arial" charset="0"/>
                <a:sym typeface="Symbol" pitchFamily="18" charset="2"/>
              </a:rPr>
              <a:t>,b&gt; </a:t>
            </a:r>
            <a:r>
              <a:rPr lang="en-US" sz="2400" dirty="0">
                <a:cs typeface="Arial" charset="0"/>
                <a:sym typeface="Wingdings" pitchFamily="2" charset="2"/>
              </a:rPr>
              <a:t>⨡</a:t>
            </a:r>
            <a:r>
              <a:rPr lang="en-US" sz="2400" dirty="0" smtClean="0">
                <a:cs typeface="Arial" charset="0"/>
                <a:sym typeface="Symbol" pitchFamily="18" charset="2"/>
              </a:rPr>
              <a:t> P    </a:t>
            </a:r>
            <a:r>
              <a:rPr lang="en-US" sz="2400" b="1" dirty="0" smtClean="0">
                <a:cs typeface="Arial" charset="0"/>
                <a:sym typeface="Symbol" pitchFamily="18" charset="2"/>
              </a:rPr>
              <a:t>traces</a:t>
            </a:r>
            <a:r>
              <a:rPr lang="en-US" sz="2400" dirty="0" smtClean="0">
                <a:cs typeface="Arial" charset="0"/>
                <a:sym typeface="Symbol" pitchFamily="18" charset="2"/>
              </a:rPr>
              <a:t>(P)</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&lt;a</a:t>
            </a:r>
            <a:r>
              <a:rPr lang="en-US" sz="2400" baseline="-25000" dirty="0" smtClean="0">
                <a:cs typeface="Arial" charset="0"/>
                <a:sym typeface="Symbol" pitchFamily="18" charset="2"/>
              </a:rPr>
              <a:t>1</a:t>
            </a:r>
            <a:r>
              <a:rPr lang="en-US" sz="2400" dirty="0" smtClean="0">
                <a:cs typeface="Arial" charset="0"/>
                <a:sym typeface="Symbol" pitchFamily="18" charset="2"/>
              </a:rPr>
              <a:t>,a</a:t>
            </a:r>
            <a:r>
              <a:rPr lang="en-US" sz="2400" baseline="-25000" dirty="0" smtClean="0">
                <a:cs typeface="Arial" charset="0"/>
                <a:sym typeface="Symbol" pitchFamily="18" charset="2"/>
              </a:rPr>
              <a:t>2</a:t>
            </a:r>
            <a:r>
              <a:rPr lang="en-US" sz="2400" dirty="0" smtClean="0">
                <a:cs typeface="Arial" charset="0"/>
                <a:sym typeface="Symbol" pitchFamily="18" charset="2"/>
              </a:rPr>
              <a:t>,b&gt; </a:t>
            </a:r>
            <a:r>
              <a:rPr lang="en-US" sz="2400" dirty="0">
                <a:cs typeface="Arial" charset="0"/>
                <a:sym typeface="Wingdings" pitchFamily="2" charset="2"/>
              </a:rPr>
              <a:t>⨡</a:t>
            </a:r>
            <a:r>
              <a:rPr lang="en-US" sz="2400" dirty="0" smtClean="0">
                <a:cs typeface="Arial" charset="0"/>
                <a:sym typeface="Symbol" pitchFamily="18" charset="2"/>
              </a:rPr>
              <a:t> Q    </a:t>
            </a:r>
            <a:r>
              <a:rPr lang="en-US" sz="2400" b="1" dirty="0" smtClean="0">
                <a:cs typeface="Arial" charset="0"/>
                <a:sym typeface="Symbol" pitchFamily="18" charset="2"/>
              </a:rPr>
              <a:t>traces</a:t>
            </a:r>
            <a:r>
              <a:rPr lang="en-US" sz="2400" dirty="0" smtClean="0">
                <a:cs typeface="Arial" charset="0"/>
                <a:sym typeface="Symbol" pitchFamily="18" charset="2"/>
              </a:rPr>
              <a:t>(Q)</a:t>
            </a:r>
          </a:p>
          <a:p>
            <a:pPr eaLnBrk="1" hangingPunct="1"/>
            <a:endParaRPr lang="en-US" sz="2400" dirty="0" smtClean="0">
              <a:cs typeface="Arial" charset="0"/>
              <a:sym typeface="Symbol" pitchFamily="18" charset="2"/>
            </a:endParaRPr>
          </a:p>
        </p:txBody>
      </p:sp>
      <p:sp>
        <p:nvSpPr>
          <p:cNvPr id="5" name="Tijdelijke aanduiding voor dianummer 4"/>
          <p:cNvSpPr>
            <a:spLocks noGrp="1"/>
          </p:cNvSpPr>
          <p:nvPr>
            <p:ph type="sldNum" sz="quarter" idx="12"/>
          </p:nvPr>
        </p:nvSpPr>
        <p:spPr/>
        <p:txBody>
          <a:bodyPr/>
          <a:lstStyle/>
          <a:p>
            <a:pPr>
              <a:defRPr/>
            </a:pPr>
            <a:fld id="{D6F7F363-3F32-447E-B565-C5A4FEF769E3}"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Trace Semantics</a:t>
            </a:r>
          </a:p>
        </p:txBody>
      </p:sp>
      <p:sp>
        <p:nvSpPr>
          <p:cNvPr id="29699" name="Rectangle 3"/>
          <p:cNvSpPr>
            <a:spLocks noGrp="1" noChangeArrowheads="1"/>
          </p:cNvSpPr>
          <p:nvPr>
            <p:ph sz="quarter" idx="1"/>
          </p:nvPr>
        </p:nvSpPr>
        <p:spPr>
          <a:xfrm>
            <a:off x="550863" y="1595438"/>
            <a:ext cx="9215437" cy="5040312"/>
          </a:xfrm>
        </p:spPr>
        <p:txBody>
          <a:bodyPr/>
          <a:lstStyle/>
          <a:p>
            <a:pPr eaLnBrk="1" hangingPunct="1">
              <a:lnSpc>
                <a:spcPct val="90000"/>
              </a:lnSpc>
            </a:pPr>
            <a:r>
              <a:rPr lang="en-US" sz="2400" b="1" dirty="0" smtClean="0">
                <a:cs typeface="Arial" charset="0"/>
              </a:rPr>
              <a:t>traces</a:t>
            </a:r>
            <a:r>
              <a:rPr lang="en-US" sz="2400" dirty="0" smtClean="0">
                <a:cs typeface="Arial" charset="0"/>
              </a:rPr>
              <a:t>(</a:t>
            </a:r>
            <a:r>
              <a:rPr lang="en-US" sz="2400" i="1" dirty="0" smtClean="0">
                <a:cs typeface="Arial" charset="0"/>
              </a:rPr>
              <a:t>P</a:t>
            </a:r>
            <a:r>
              <a:rPr lang="en-US" sz="2400" dirty="0" smtClean="0">
                <a:cs typeface="Arial" charset="0"/>
              </a:rPr>
              <a:t> □ </a:t>
            </a:r>
            <a:r>
              <a:rPr lang="en-US" sz="2400" i="1" dirty="0" smtClean="0">
                <a:cs typeface="Arial" charset="0"/>
              </a:rPr>
              <a:t>Q</a:t>
            </a:r>
            <a:r>
              <a:rPr lang="en-US" sz="2400" dirty="0" smtClean="0">
                <a:cs typeface="Arial" charset="0"/>
              </a:rPr>
              <a:t>)     =    </a:t>
            </a:r>
            <a:r>
              <a:rPr lang="en-US" sz="2400" b="1" dirty="0" smtClean="0">
                <a:cs typeface="Arial" charset="0"/>
              </a:rPr>
              <a:t>traces</a:t>
            </a:r>
            <a:r>
              <a:rPr lang="en-US" sz="2400" dirty="0" smtClean="0">
                <a:cs typeface="Arial" charset="0"/>
              </a:rPr>
              <a:t>(</a:t>
            </a:r>
            <a:r>
              <a:rPr lang="en-US" sz="2400" i="1" dirty="0" smtClean="0">
                <a:cs typeface="Arial" charset="0"/>
              </a:rPr>
              <a:t>P</a:t>
            </a:r>
            <a:r>
              <a:rPr lang="en-US" sz="2400" dirty="0" smtClean="0">
                <a:cs typeface="Arial" charset="0"/>
              </a:rPr>
              <a:t>) </a:t>
            </a:r>
            <a:r>
              <a:rPr lang="en-US" sz="2400" dirty="0" smtClean="0">
                <a:cs typeface="Arial" charset="0"/>
                <a:sym typeface="Symbol" pitchFamily="18" charset="2"/>
              </a:rPr>
              <a:t> </a:t>
            </a:r>
            <a:r>
              <a:rPr lang="en-US" sz="2400" b="1" dirty="0" smtClean="0">
                <a:cs typeface="Arial" charset="0"/>
                <a:sym typeface="Symbol" pitchFamily="18" charset="2"/>
              </a:rPr>
              <a:t>traces</a:t>
            </a:r>
            <a:r>
              <a:rPr lang="en-US" sz="2400" dirty="0" smtClean="0">
                <a:cs typeface="Arial" charset="0"/>
                <a:sym typeface="Symbol" pitchFamily="18" charset="2"/>
              </a:rPr>
              <a:t>(</a:t>
            </a:r>
            <a:r>
              <a:rPr lang="en-US" sz="2400" i="1" dirty="0" smtClean="0">
                <a:cs typeface="Arial" charset="0"/>
                <a:sym typeface="Symbol" pitchFamily="18" charset="2"/>
              </a:rPr>
              <a:t>Q</a:t>
            </a:r>
            <a:r>
              <a:rPr lang="en-US" sz="2400" dirty="0" smtClean="0">
                <a:cs typeface="Arial" charset="0"/>
                <a:sym typeface="Symbol" pitchFamily="18" charset="2"/>
              </a:rPr>
              <a:t>)</a:t>
            </a:r>
          </a:p>
          <a:p>
            <a:pPr eaLnBrk="1" hangingPunct="1">
              <a:lnSpc>
                <a:spcPct val="90000"/>
              </a:lnSpc>
            </a:pPr>
            <a:endParaRPr lang="en-US" sz="2400" dirty="0" smtClean="0">
              <a:cs typeface="Arial" charset="0"/>
              <a:sym typeface="Symbol" pitchFamily="18" charset="2"/>
            </a:endParaRPr>
          </a:p>
          <a:p>
            <a:pPr eaLnBrk="1" hangingPunct="1">
              <a:lnSpc>
                <a:spcPct val="90000"/>
              </a:lnSpc>
            </a:pPr>
            <a:r>
              <a:rPr lang="en-US" sz="2400" b="1" dirty="0" smtClean="0">
                <a:cs typeface="Arial" charset="0"/>
                <a:sym typeface="Symbol" pitchFamily="18" charset="2"/>
              </a:rPr>
              <a:t>traces</a:t>
            </a:r>
            <a:r>
              <a:rPr lang="en-US" sz="2400" dirty="0" smtClean="0">
                <a:cs typeface="Arial" charset="0"/>
                <a:sym typeface="Symbol" pitchFamily="18" charset="2"/>
              </a:rPr>
              <a:t>(</a:t>
            </a:r>
            <a:r>
              <a:rPr lang="en-US" sz="2400" i="1" dirty="0" smtClean="0">
                <a:cs typeface="Arial" charset="0"/>
                <a:sym typeface="Symbol" pitchFamily="18" charset="2"/>
              </a:rPr>
              <a:t>P</a:t>
            </a:r>
            <a:r>
              <a:rPr lang="en-US" sz="2400" dirty="0" smtClean="0">
                <a:cs typeface="Arial" charset="0"/>
                <a:sym typeface="Symbol" pitchFamily="18" charset="2"/>
              </a:rPr>
              <a:t> |¯| </a:t>
            </a:r>
            <a:r>
              <a:rPr lang="en-US" sz="2400" i="1" dirty="0" smtClean="0">
                <a:cs typeface="Arial" charset="0"/>
                <a:sym typeface="Symbol" pitchFamily="18" charset="2"/>
              </a:rPr>
              <a:t>Q</a:t>
            </a:r>
            <a:r>
              <a:rPr lang="en-US" sz="2400" dirty="0" smtClean="0">
                <a:cs typeface="Arial" charset="0"/>
                <a:sym typeface="Symbol" pitchFamily="18" charset="2"/>
              </a:rPr>
              <a:t>)   </a:t>
            </a:r>
            <a:r>
              <a:rPr lang="en-US" sz="2400" dirty="0" smtClean="0">
                <a:cs typeface="Arial" charset="0"/>
              </a:rPr>
              <a:t>=    </a:t>
            </a:r>
            <a:r>
              <a:rPr lang="en-US" sz="2400" b="1" dirty="0" smtClean="0">
                <a:cs typeface="Arial" charset="0"/>
              </a:rPr>
              <a:t>traces</a:t>
            </a:r>
            <a:r>
              <a:rPr lang="en-US" sz="2400" dirty="0" smtClean="0">
                <a:cs typeface="Arial" charset="0"/>
              </a:rPr>
              <a:t>(</a:t>
            </a:r>
            <a:r>
              <a:rPr lang="en-US" sz="2400" i="1" dirty="0" smtClean="0">
                <a:cs typeface="Arial" charset="0"/>
              </a:rPr>
              <a:t>P</a:t>
            </a:r>
            <a:r>
              <a:rPr lang="en-US" sz="2400" dirty="0" smtClean="0">
                <a:cs typeface="Arial" charset="0"/>
              </a:rPr>
              <a:t>) </a:t>
            </a:r>
            <a:r>
              <a:rPr lang="en-US" sz="2400" dirty="0" smtClean="0">
                <a:cs typeface="Arial" charset="0"/>
                <a:sym typeface="Symbol" pitchFamily="18" charset="2"/>
              </a:rPr>
              <a:t> </a:t>
            </a:r>
            <a:r>
              <a:rPr lang="en-US" sz="2400" b="1" dirty="0" smtClean="0">
                <a:cs typeface="Arial" charset="0"/>
                <a:sym typeface="Symbol" pitchFamily="18" charset="2"/>
              </a:rPr>
              <a:t>traces</a:t>
            </a:r>
            <a:r>
              <a:rPr lang="en-US" sz="2400" dirty="0" smtClean="0">
                <a:cs typeface="Arial" charset="0"/>
                <a:sym typeface="Symbol" pitchFamily="18" charset="2"/>
              </a:rPr>
              <a:t>(</a:t>
            </a:r>
            <a:r>
              <a:rPr lang="en-US" sz="2400" i="1" dirty="0" smtClean="0">
                <a:cs typeface="Arial" charset="0"/>
                <a:sym typeface="Symbol" pitchFamily="18" charset="2"/>
              </a:rPr>
              <a:t>Q</a:t>
            </a:r>
            <a:r>
              <a:rPr lang="en-US" sz="2400" dirty="0" smtClean="0">
                <a:cs typeface="Arial" charset="0"/>
                <a:sym typeface="Symbol" pitchFamily="18" charset="2"/>
              </a:rPr>
              <a:t>)</a:t>
            </a:r>
          </a:p>
          <a:p>
            <a:pPr eaLnBrk="1" hangingPunct="1">
              <a:lnSpc>
                <a:spcPct val="90000"/>
              </a:lnSpc>
            </a:pPr>
            <a:endParaRPr lang="en-US" sz="2400" dirty="0" smtClean="0">
              <a:cs typeface="Arial" charset="0"/>
              <a:sym typeface="Symbol" pitchFamily="18" charset="2"/>
            </a:endParaRPr>
          </a:p>
          <a:p>
            <a:pPr eaLnBrk="1" hangingPunct="1">
              <a:lnSpc>
                <a:spcPct val="90000"/>
              </a:lnSpc>
            </a:pPr>
            <a:r>
              <a:rPr lang="en-US" sz="2400" dirty="0" smtClean="0">
                <a:cs typeface="Arial" charset="0"/>
                <a:sym typeface="Symbol" pitchFamily="18" charset="2"/>
              </a:rPr>
              <a:t>So in this semantics you </a:t>
            </a:r>
            <a:r>
              <a:rPr lang="en-US" sz="2400" i="1" dirty="0" smtClean="0">
                <a:cs typeface="Arial" charset="0"/>
                <a:sym typeface="Symbol" pitchFamily="18" charset="2"/>
              </a:rPr>
              <a:t>can’t</a:t>
            </a:r>
            <a:r>
              <a:rPr lang="en-US" sz="2400" dirty="0" smtClean="0">
                <a:cs typeface="Arial" charset="0"/>
                <a:sym typeface="Symbol" pitchFamily="18" charset="2"/>
              </a:rPr>
              <a:t> distinguish between internal and external choices.</a:t>
            </a:r>
          </a:p>
          <a:p>
            <a:pPr eaLnBrk="1" hangingPunct="1">
              <a:lnSpc>
                <a:spcPct val="90000"/>
              </a:lnSpc>
            </a:pPr>
            <a:endParaRPr lang="en-US" sz="2400" dirty="0" smtClean="0">
              <a:cs typeface="Arial" charset="0"/>
              <a:sym typeface="Symbol" pitchFamily="18" charset="2"/>
            </a:endParaRPr>
          </a:p>
          <a:p>
            <a:pPr eaLnBrk="1" hangingPunct="1">
              <a:lnSpc>
                <a:spcPct val="90000"/>
              </a:lnSpc>
            </a:pPr>
            <a:endParaRPr lang="en-US" sz="2400" dirty="0" smtClean="0">
              <a:cs typeface="Arial" charset="0"/>
              <a:sym typeface="Symbol" pitchFamily="18" charset="2"/>
            </a:endParaRPr>
          </a:p>
        </p:txBody>
      </p:sp>
      <p:sp>
        <p:nvSpPr>
          <p:cNvPr id="5" name="Tijdelijke aanduiding voor dianummer 4"/>
          <p:cNvSpPr>
            <a:spLocks noGrp="1"/>
          </p:cNvSpPr>
          <p:nvPr>
            <p:ph type="sldNum" sz="quarter" idx="12"/>
          </p:nvPr>
        </p:nvSpPr>
        <p:spPr/>
        <p:txBody>
          <a:bodyPr/>
          <a:lstStyle/>
          <a:p>
            <a:pPr>
              <a:defRPr/>
            </a:pPr>
            <a:fld id="{950F0986-0D02-414F-B7A7-D71E91F131A3}"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50863" y="303213"/>
            <a:ext cx="9215437" cy="877887"/>
          </a:xfrm>
        </p:spPr>
        <p:txBody>
          <a:bodyPr/>
          <a:lstStyle/>
          <a:p>
            <a:pPr eaLnBrk="1" hangingPunct="1"/>
            <a:r>
              <a:rPr lang="en-US" smtClean="0">
                <a:cs typeface="Arial" charset="0"/>
              </a:rPr>
              <a:t>Traces of recursive processes</a:t>
            </a:r>
          </a:p>
        </p:txBody>
      </p:sp>
      <p:sp>
        <p:nvSpPr>
          <p:cNvPr id="30723" name="Content Placeholder 2"/>
          <p:cNvSpPr>
            <a:spLocks noGrp="1"/>
          </p:cNvSpPr>
          <p:nvPr>
            <p:ph sz="quarter" idx="1"/>
          </p:nvPr>
        </p:nvSpPr>
        <p:spPr>
          <a:xfrm>
            <a:off x="550863" y="1595438"/>
            <a:ext cx="9215437" cy="5040312"/>
          </a:xfrm>
        </p:spPr>
        <p:txBody>
          <a:bodyPr/>
          <a:lstStyle/>
          <a:p>
            <a:pPr eaLnBrk="1" hangingPunct="1"/>
            <a:r>
              <a:rPr lang="en-US" sz="2400" dirty="0" smtClean="0">
                <a:cs typeface="Arial" charset="0"/>
              </a:rPr>
              <a:t>Consider </a:t>
            </a:r>
            <a:br>
              <a:rPr lang="en-US" sz="2400" dirty="0" smtClean="0">
                <a:cs typeface="Arial" charset="0"/>
              </a:rPr>
            </a:br>
            <a:r>
              <a:rPr lang="en-US" sz="2400" dirty="0" smtClean="0">
                <a:cs typeface="Arial" charset="0"/>
              </a:rPr>
              <a:t/>
            </a:r>
            <a:br>
              <a:rPr lang="en-US" sz="2400" dirty="0" smtClean="0">
                <a:cs typeface="Arial" charset="0"/>
              </a:rPr>
            </a:br>
            <a:r>
              <a:rPr lang="en-US" sz="2400" dirty="0" smtClean="0">
                <a:cs typeface="Arial" charset="0"/>
              </a:rPr>
              <a:t>	P =  (</a:t>
            </a:r>
            <a:r>
              <a:rPr lang="en-US" sz="2400" dirty="0" err="1" smtClean="0">
                <a:cs typeface="Arial" charset="0"/>
              </a:rPr>
              <a:t>a</a:t>
            </a:r>
            <a:r>
              <a:rPr lang="en-US" sz="2400" dirty="0" err="1" smtClean="0">
                <a:cs typeface="Arial" charset="0"/>
                <a:sym typeface="Symbol" pitchFamily="18" charset="2"/>
              </a:rPr>
              <a:t>aP</a:t>
            </a:r>
            <a:r>
              <a:rPr lang="en-US" sz="2400" dirty="0" smtClean="0">
                <a:cs typeface="Arial" charset="0"/>
                <a:sym typeface="Symbol" pitchFamily="18" charset="2"/>
              </a:rPr>
              <a:t>)  </a:t>
            </a:r>
            <a:r>
              <a:rPr lang="en-US" sz="2400" dirty="0" smtClean="0">
                <a:cs typeface="Arial" charset="0"/>
                <a:sym typeface="Wingdings" pitchFamily="2" charset="2"/>
              </a:rPr>
              <a:t>   (</a:t>
            </a:r>
            <a:r>
              <a:rPr lang="en-US" sz="2400" dirty="0" err="1" smtClean="0">
                <a:cs typeface="Arial" charset="0"/>
                <a:sym typeface="Wingdings" pitchFamily="2" charset="2"/>
              </a:rPr>
              <a:t>b</a:t>
            </a:r>
            <a:r>
              <a:rPr lang="en-US" sz="2400" dirty="0" err="1" smtClean="0">
                <a:cs typeface="Arial" charset="0"/>
                <a:sym typeface="Symbol" pitchFamily="18" charset="2"/>
              </a:rPr>
              <a:t>P</a:t>
            </a:r>
            <a:r>
              <a:rPr lang="en-US" sz="2400" dirty="0" smtClean="0">
                <a:cs typeface="Arial" charset="0"/>
                <a:sym typeface="Symbol" pitchFamily="18" charset="2"/>
              </a:rPr>
              <a:t>) </a:t>
            </a:r>
          </a:p>
          <a:p>
            <a:pPr eaLnBrk="1" hangingPunct="1"/>
            <a:endParaRPr lang="en-US" sz="2400" dirty="0" smtClean="0">
              <a:cs typeface="Arial" charset="0"/>
              <a:sym typeface="Symbol" pitchFamily="18" charset="2"/>
            </a:endParaRPr>
          </a:p>
          <a:p>
            <a:pPr eaLnBrk="1" hangingPunct="1"/>
            <a:r>
              <a:rPr lang="en-US" sz="2400" dirty="0" smtClean="0">
                <a:cs typeface="Arial" charset="0"/>
                <a:sym typeface="Symbol" pitchFamily="18" charset="2"/>
              </a:rPr>
              <a:t>How to compute </a:t>
            </a:r>
            <a:r>
              <a:rPr lang="en-US" sz="2400" b="1" dirty="0" smtClean="0">
                <a:cs typeface="Arial" charset="0"/>
                <a:sym typeface="Symbol" pitchFamily="18" charset="2"/>
              </a:rPr>
              <a:t>traces</a:t>
            </a:r>
            <a:r>
              <a:rPr lang="en-US" sz="2400" dirty="0" smtClean="0">
                <a:cs typeface="Arial" charset="0"/>
                <a:sym typeface="Symbol" pitchFamily="18" charset="2"/>
              </a:rPr>
              <a:t>(P) ? According to </a:t>
            </a:r>
            <a:r>
              <a:rPr lang="en-US" sz="2400" dirty="0" err="1" smtClean="0">
                <a:cs typeface="Arial" charset="0"/>
                <a:sym typeface="Symbol" pitchFamily="18" charset="2"/>
              </a:rPr>
              <a:t>defs</a:t>
            </a:r>
            <a:r>
              <a:rPr lang="en-US" sz="2400" dirty="0" smtClean="0">
                <a:cs typeface="Arial" charset="0"/>
                <a:sym typeface="Symbol" pitchFamily="18" charset="2"/>
              </a:rPr>
              <a:t>:</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t>
            </a:r>
            <a:r>
              <a:rPr lang="en-US" sz="2400" b="1" dirty="0" smtClean="0">
                <a:cs typeface="Arial" charset="0"/>
                <a:sym typeface="Symbol" pitchFamily="18" charset="2"/>
              </a:rPr>
              <a:t>traces</a:t>
            </a:r>
            <a:r>
              <a:rPr lang="en-US" sz="2400" dirty="0" smtClean="0">
                <a:cs typeface="Arial" charset="0"/>
                <a:sym typeface="Symbol" pitchFamily="18" charset="2"/>
              </a:rPr>
              <a:t>(P)  =  { &lt;&gt;, &lt;a&gt; } </a:t>
            </a:r>
            <a:br>
              <a:rPr lang="en-US" sz="2400" dirty="0" smtClean="0">
                <a:cs typeface="Arial" charset="0"/>
                <a:sym typeface="Symbol" pitchFamily="18" charset="2"/>
              </a:rPr>
            </a:br>
            <a:r>
              <a:rPr lang="en-US" sz="2400" dirty="0" smtClean="0">
                <a:cs typeface="Arial" charset="0"/>
                <a:sym typeface="Symbol" pitchFamily="18" charset="2"/>
              </a:rPr>
              <a:t>                             { &lt;</a:t>
            </a:r>
            <a:r>
              <a:rPr lang="en-US" sz="2400" dirty="0" err="1" smtClean="0">
                <a:cs typeface="Arial" charset="0"/>
                <a:sym typeface="Symbol" pitchFamily="18" charset="2"/>
              </a:rPr>
              <a:t>a,a</a:t>
            </a:r>
            <a:r>
              <a:rPr lang="en-US" sz="2400" dirty="0" smtClean="0">
                <a:cs typeface="Arial" charset="0"/>
                <a:sym typeface="Symbol" pitchFamily="18" charset="2"/>
              </a:rPr>
              <a:t>&gt; ^ t |  t  </a:t>
            </a:r>
            <a:r>
              <a:rPr lang="en-US" sz="2400" b="1" dirty="0" smtClean="0">
                <a:cs typeface="Arial" charset="0"/>
                <a:sym typeface="Symbol" pitchFamily="18" charset="2"/>
              </a:rPr>
              <a:t>traces</a:t>
            </a:r>
            <a:r>
              <a:rPr lang="en-US" sz="2400" dirty="0" smtClean="0">
                <a:cs typeface="Arial" charset="0"/>
                <a:sym typeface="Symbol" pitchFamily="18" charset="2"/>
              </a:rPr>
              <a:t>(P) }</a:t>
            </a:r>
            <a:br>
              <a:rPr lang="en-US" sz="2400" dirty="0" smtClean="0">
                <a:cs typeface="Arial" charset="0"/>
                <a:sym typeface="Symbol" pitchFamily="18" charset="2"/>
              </a:rPr>
            </a:br>
            <a:r>
              <a:rPr lang="en-US" sz="2400" dirty="0" smtClean="0">
                <a:cs typeface="Arial" charset="0"/>
                <a:sym typeface="Symbol" pitchFamily="18" charset="2"/>
              </a:rPr>
              <a:t>                             { &lt;b&gt; ^ t    |  t  </a:t>
            </a:r>
            <a:r>
              <a:rPr lang="en-US" sz="2400" b="1" dirty="0" smtClean="0">
                <a:cs typeface="Arial" charset="0"/>
                <a:sym typeface="Symbol" pitchFamily="18" charset="2"/>
              </a:rPr>
              <a:t>traces</a:t>
            </a:r>
            <a:r>
              <a:rPr lang="en-US" sz="2400" dirty="0" smtClean="0">
                <a:cs typeface="Arial" charset="0"/>
                <a:sym typeface="Symbol" pitchFamily="18" charset="2"/>
              </a:rPr>
              <a:t>(P) }</a:t>
            </a:r>
          </a:p>
          <a:p>
            <a:pPr eaLnBrk="1" hangingPunct="1"/>
            <a:endParaRPr lang="en-US" sz="2400" dirty="0" smtClean="0">
              <a:cs typeface="Arial" charset="0"/>
              <a:sym typeface="Symbol" pitchFamily="18" charset="2"/>
            </a:endParaRPr>
          </a:p>
          <a:p>
            <a:pPr eaLnBrk="1" hangingPunct="1"/>
            <a:r>
              <a:rPr lang="en-US" sz="2400" dirty="0" smtClean="0">
                <a:cs typeface="Arial" charset="0"/>
                <a:sym typeface="Symbol" pitchFamily="18" charset="2"/>
              </a:rPr>
              <a:t>Define </a:t>
            </a:r>
            <a:r>
              <a:rPr lang="en-US" sz="2400" b="1" dirty="0" smtClean="0">
                <a:cs typeface="Arial" charset="0"/>
                <a:sym typeface="Symbol" pitchFamily="18" charset="2"/>
              </a:rPr>
              <a:t>traces</a:t>
            </a:r>
            <a:r>
              <a:rPr lang="en-US" sz="2400" dirty="0" smtClean="0">
                <a:cs typeface="Arial" charset="0"/>
                <a:sym typeface="Symbol" pitchFamily="18" charset="2"/>
              </a:rPr>
              <a:t>(P) as the smallest solution of the above equation. </a:t>
            </a:r>
            <a:endParaRPr lang="en-US" sz="2400" dirty="0" smtClean="0">
              <a:cs typeface="Arial" charset="0"/>
            </a:endParaRPr>
          </a:p>
        </p:txBody>
      </p:sp>
      <p:sp>
        <p:nvSpPr>
          <p:cNvPr id="5" name="Tijdelijke aanduiding voor dianummer 4"/>
          <p:cNvSpPr>
            <a:spLocks noGrp="1"/>
          </p:cNvSpPr>
          <p:nvPr>
            <p:ph type="sldNum" sz="quarter" idx="12"/>
          </p:nvPr>
        </p:nvSpPr>
        <p:spPr/>
        <p:txBody>
          <a:bodyPr/>
          <a:lstStyle/>
          <a:p>
            <a:pPr>
              <a:defRPr/>
            </a:pPr>
            <a:fld id="{EC1E7AA1-36B0-4DCB-8608-5E5DF3996BD7}" type="slidenum">
              <a:rPr lang="en-US"/>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Trace Semantics</a:t>
            </a:r>
          </a:p>
        </p:txBody>
      </p:sp>
      <p:sp>
        <p:nvSpPr>
          <p:cNvPr id="31747" name="Rectangle 3"/>
          <p:cNvSpPr>
            <a:spLocks noGrp="1" noChangeArrowheads="1"/>
          </p:cNvSpPr>
          <p:nvPr>
            <p:ph sz="quarter" idx="1"/>
          </p:nvPr>
        </p:nvSpPr>
        <p:spPr>
          <a:xfrm>
            <a:off x="550863" y="1595438"/>
            <a:ext cx="9215437" cy="5040312"/>
          </a:xfrm>
        </p:spPr>
        <p:txBody>
          <a:bodyPr/>
          <a:lstStyle/>
          <a:p>
            <a:pPr eaLnBrk="1" hangingPunct="1">
              <a:lnSpc>
                <a:spcPct val="90000"/>
              </a:lnSpc>
            </a:pPr>
            <a:r>
              <a:rPr lang="en-US" sz="2400" smtClean="0">
                <a:cs typeface="Arial" charset="0"/>
                <a:sym typeface="Symbol" pitchFamily="18" charset="2"/>
              </a:rPr>
              <a:t>We can now define refinement as trace inclusion. Let P, Q be processes over the </a:t>
            </a:r>
            <a:r>
              <a:rPr lang="en-US" sz="2400" i="1" smtClean="0">
                <a:cs typeface="Arial" charset="0"/>
                <a:sym typeface="Symbol" pitchFamily="18" charset="2"/>
              </a:rPr>
              <a:t>same</a:t>
            </a:r>
            <a:r>
              <a:rPr lang="en-US" sz="2400" smtClean="0">
                <a:cs typeface="Arial" charset="0"/>
                <a:sym typeface="Symbol" pitchFamily="18" charset="2"/>
              </a:rPr>
              <a:t> alphabet:</a:t>
            </a:r>
            <a:br>
              <a:rPr lang="en-US" sz="2400" smtClean="0">
                <a:cs typeface="Arial" charset="0"/>
                <a:sym typeface="Symbol" pitchFamily="18" charset="2"/>
              </a:rPr>
            </a:br>
            <a:r>
              <a:rPr lang="en-US" sz="2400" smtClean="0">
                <a:cs typeface="Arial" charset="0"/>
                <a:sym typeface="Symbol" pitchFamily="18" charset="2"/>
              </a:rPr>
              <a:t/>
            </a:r>
            <a:br>
              <a:rPr lang="en-US" sz="2400" smtClean="0">
                <a:cs typeface="Arial" charset="0"/>
                <a:sym typeface="Symbol" pitchFamily="18" charset="2"/>
              </a:rPr>
            </a:br>
            <a:r>
              <a:rPr lang="en-US" sz="2400" smtClean="0">
                <a:cs typeface="Arial" charset="0"/>
                <a:sym typeface="Symbol" pitchFamily="18" charset="2"/>
              </a:rPr>
              <a:t/>
            </a:r>
            <a:br>
              <a:rPr lang="en-US" sz="2400" smtClean="0">
                <a:cs typeface="Arial" charset="0"/>
                <a:sym typeface="Symbol" pitchFamily="18" charset="2"/>
              </a:rPr>
            </a:br>
            <a:r>
              <a:rPr lang="en-US" sz="2400" smtClean="0">
                <a:cs typeface="Arial" charset="0"/>
                <a:sym typeface="Symbol" pitchFamily="18" charset="2"/>
              </a:rPr>
              <a:t/>
            </a:r>
            <a:br>
              <a:rPr lang="en-US" sz="2400" smtClean="0">
                <a:cs typeface="Arial" charset="0"/>
                <a:sym typeface="Symbol" pitchFamily="18" charset="2"/>
              </a:rPr>
            </a:br>
            <a:r>
              <a:rPr lang="en-US" sz="2400" smtClean="0">
                <a:cs typeface="Arial" charset="0"/>
                <a:sym typeface="Symbol" pitchFamily="18" charset="2"/>
              </a:rPr>
              <a:t/>
            </a:r>
            <a:br>
              <a:rPr lang="en-US" sz="2400" smtClean="0">
                <a:cs typeface="Arial" charset="0"/>
                <a:sym typeface="Symbol" pitchFamily="18" charset="2"/>
              </a:rPr>
            </a:br>
            <a:r>
              <a:rPr lang="en-US" sz="2400" smtClean="0">
                <a:cs typeface="Arial" charset="0"/>
                <a:sym typeface="Symbol" pitchFamily="18" charset="2"/>
              </a:rPr>
              <a:t>which implies that  Q  won’t produce any ‘unsafe trace’ unless P itself can produce it. </a:t>
            </a:r>
          </a:p>
          <a:p>
            <a:pPr eaLnBrk="1" hangingPunct="1">
              <a:lnSpc>
                <a:spcPct val="90000"/>
              </a:lnSpc>
            </a:pPr>
            <a:endParaRPr lang="en-US" sz="2400" smtClean="0">
              <a:cs typeface="Arial" charset="0"/>
              <a:sym typeface="Symbol" pitchFamily="18" charset="2"/>
            </a:endParaRPr>
          </a:p>
          <a:p>
            <a:pPr eaLnBrk="1" hangingPunct="1">
              <a:lnSpc>
                <a:spcPct val="90000"/>
              </a:lnSpc>
            </a:pPr>
            <a:r>
              <a:rPr lang="en-US" sz="2400" smtClean="0">
                <a:cs typeface="Arial" charset="0"/>
                <a:sym typeface="Symbol" pitchFamily="18" charset="2"/>
              </a:rPr>
              <a:t>Moreover, this relation is obviously a preorder.</a:t>
            </a:r>
            <a:br>
              <a:rPr lang="en-US" sz="2400" smtClean="0">
                <a:cs typeface="Arial" charset="0"/>
                <a:sym typeface="Symbol" pitchFamily="18" charset="2"/>
              </a:rPr>
            </a:br>
            <a:endParaRPr lang="en-US" sz="2400" smtClean="0">
              <a:cs typeface="Arial" charset="0"/>
              <a:sym typeface="Symbol" pitchFamily="18" charset="2"/>
            </a:endParaRPr>
          </a:p>
          <a:p>
            <a:pPr eaLnBrk="1" hangingPunct="1">
              <a:lnSpc>
                <a:spcPct val="90000"/>
              </a:lnSpc>
            </a:pPr>
            <a:r>
              <a:rPr lang="en-US" sz="2400" smtClean="0">
                <a:cs typeface="Arial" charset="0"/>
                <a:sym typeface="Symbol" pitchFamily="18" charset="2"/>
              </a:rPr>
              <a:t>Theorem:</a:t>
            </a:r>
            <a:br>
              <a:rPr lang="en-US" sz="2400" smtClean="0">
                <a:cs typeface="Arial" charset="0"/>
                <a:sym typeface="Symbol" pitchFamily="18" charset="2"/>
              </a:rPr>
            </a:br>
            <a:r>
              <a:rPr lang="en-US" sz="2400" smtClean="0">
                <a:cs typeface="Arial" charset="0"/>
                <a:sym typeface="Symbol" pitchFamily="18" charset="2"/>
              </a:rPr>
              <a:t/>
            </a:r>
            <a:br>
              <a:rPr lang="en-US" sz="2400" smtClean="0">
                <a:cs typeface="Arial" charset="0"/>
                <a:sym typeface="Symbol" pitchFamily="18" charset="2"/>
              </a:rPr>
            </a:br>
            <a:r>
              <a:rPr lang="en-US" sz="2400" smtClean="0">
                <a:cs typeface="Arial" charset="0"/>
                <a:sym typeface="Symbol" pitchFamily="18" charset="2"/>
              </a:rPr>
              <a:t/>
            </a:r>
            <a:br>
              <a:rPr lang="en-US" sz="2400" smtClean="0">
                <a:cs typeface="Arial" charset="0"/>
                <a:sym typeface="Symbol" pitchFamily="18" charset="2"/>
              </a:rPr>
            </a:br>
            <a:endParaRPr lang="en-US" sz="2400" smtClean="0">
              <a:cs typeface="Arial" charset="0"/>
              <a:sym typeface="Symbol" pitchFamily="18" charset="2"/>
            </a:endParaRPr>
          </a:p>
        </p:txBody>
      </p:sp>
      <p:sp>
        <p:nvSpPr>
          <p:cNvPr id="5" name="TextBox 4"/>
          <p:cNvSpPr txBox="1"/>
          <p:nvPr/>
        </p:nvSpPr>
        <p:spPr>
          <a:xfrm>
            <a:off x="1571625" y="2503488"/>
            <a:ext cx="5184775" cy="4619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400" i="1" dirty="0">
                <a:latin typeface="Times New Roman" pitchFamily="18" charset="0"/>
                <a:cs typeface="Times New Roman" pitchFamily="18" charset="0"/>
                <a:sym typeface="Symbol" pitchFamily="18" charset="2"/>
              </a:rPr>
              <a:t>P </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sym typeface="Symbol" pitchFamily="18" charset="2"/>
              </a:rPr>
              <a:t> </a:t>
            </a:r>
            <a:r>
              <a:rPr lang="en-US" sz="2400" i="1" dirty="0">
                <a:latin typeface="Times New Roman" pitchFamily="18" charset="0"/>
                <a:cs typeface="Times New Roman" pitchFamily="18" charset="0"/>
                <a:sym typeface="Symbol" pitchFamily="18" charset="2"/>
              </a:rPr>
              <a:t>Q      =    </a:t>
            </a:r>
            <a:r>
              <a:rPr lang="en-US" sz="2400" b="1" i="1" dirty="0">
                <a:latin typeface="Times New Roman" pitchFamily="18" charset="0"/>
                <a:cs typeface="Times New Roman" pitchFamily="18" charset="0"/>
                <a:sym typeface="Symbol" pitchFamily="18" charset="2"/>
              </a:rPr>
              <a:t>traces</a:t>
            </a:r>
            <a:r>
              <a:rPr lang="en-US" sz="2400" i="1" dirty="0">
                <a:latin typeface="Times New Roman" pitchFamily="18" charset="0"/>
                <a:cs typeface="Times New Roman" pitchFamily="18" charset="0"/>
                <a:sym typeface="Symbol" pitchFamily="18" charset="2"/>
              </a:rPr>
              <a:t>(P)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  </a:t>
            </a:r>
            <a:r>
              <a:rPr lang="en-US" sz="2400" b="1" i="1" dirty="0">
                <a:latin typeface="Times New Roman" pitchFamily="18" charset="0"/>
                <a:cs typeface="Times New Roman" pitchFamily="18" charset="0"/>
                <a:sym typeface="Symbol" pitchFamily="18" charset="2"/>
              </a:rPr>
              <a:t>traces</a:t>
            </a:r>
            <a:r>
              <a:rPr lang="en-US" sz="2400" i="1" dirty="0">
                <a:latin typeface="Times New Roman" pitchFamily="18" charset="0"/>
                <a:cs typeface="Times New Roman" pitchFamily="18" charset="0"/>
                <a:sym typeface="Symbol" pitchFamily="18" charset="2"/>
              </a:rPr>
              <a:t>(Q)</a:t>
            </a:r>
            <a:endParaRPr lang="nl-NL" sz="2400" i="1" dirty="0">
              <a:latin typeface="Times New Roman" pitchFamily="18" charset="0"/>
              <a:cs typeface="Times New Roman" pitchFamily="18" charset="0"/>
            </a:endParaRPr>
          </a:p>
        </p:txBody>
      </p:sp>
      <p:sp>
        <p:nvSpPr>
          <p:cNvPr id="6" name="TextBox 5"/>
          <p:cNvSpPr txBox="1"/>
          <p:nvPr/>
        </p:nvSpPr>
        <p:spPr>
          <a:xfrm>
            <a:off x="1360488" y="6065838"/>
            <a:ext cx="7950200" cy="830262"/>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2400" i="1" dirty="0">
                <a:latin typeface="Times New Roman" pitchFamily="18" charset="0"/>
                <a:cs typeface="Times New Roman" pitchFamily="18" charset="0"/>
                <a:sym typeface="Symbol" pitchFamily="18" charset="2"/>
              </a:rPr>
              <a:t>All CSP operators are monotonic </a:t>
            </a:r>
            <a:r>
              <a:rPr lang="en-US" sz="2400" i="1" dirty="0" err="1">
                <a:latin typeface="Times New Roman" pitchFamily="18" charset="0"/>
                <a:cs typeface="Times New Roman" pitchFamily="18" charset="0"/>
                <a:sym typeface="Symbol" pitchFamily="18" charset="2"/>
              </a:rPr>
              <a:t>wrt</a:t>
            </a:r>
            <a:r>
              <a:rPr lang="en-US" sz="2400" i="1" dirty="0">
                <a:latin typeface="Times New Roman" pitchFamily="18" charset="0"/>
                <a:cs typeface="Times New Roman" pitchFamily="18" charset="0"/>
                <a:sym typeface="Symbol" pitchFamily="18" charset="2"/>
              </a:rPr>
              <a:t> this trace-based refinement relation.</a:t>
            </a:r>
            <a:endParaRPr lang="nl-NL" sz="2400" i="1" dirty="0">
              <a:latin typeface="Times New Roman" pitchFamily="18" charset="0"/>
              <a:cs typeface="Times New Roman" pitchFamily="18" charset="0"/>
            </a:endParaRPr>
          </a:p>
        </p:txBody>
      </p:sp>
      <p:sp>
        <p:nvSpPr>
          <p:cNvPr id="7" name="Tijdelijke aanduiding voor dianummer 6"/>
          <p:cNvSpPr>
            <a:spLocks noGrp="1"/>
          </p:cNvSpPr>
          <p:nvPr>
            <p:ph type="sldNum" sz="quarter" idx="12"/>
          </p:nvPr>
        </p:nvSpPr>
        <p:spPr/>
        <p:txBody>
          <a:bodyPr/>
          <a:lstStyle/>
          <a:p>
            <a:pPr>
              <a:defRPr/>
            </a:pPr>
            <a:fld id="{455DA879-8A83-42D3-96EB-C3431C7E0142}"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Verification</a:t>
            </a:r>
          </a:p>
        </p:txBody>
      </p:sp>
      <p:sp>
        <p:nvSpPr>
          <p:cNvPr id="32771" name="Rectangle 3"/>
          <p:cNvSpPr>
            <a:spLocks noGrp="1" noChangeArrowheads="1"/>
          </p:cNvSpPr>
          <p:nvPr>
            <p:ph sz="quarter" idx="1"/>
          </p:nvPr>
        </p:nvSpPr>
        <p:spPr>
          <a:xfrm>
            <a:off x="550863" y="1595438"/>
            <a:ext cx="9215437" cy="5040312"/>
          </a:xfrm>
        </p:spPr>
        <p:txBody>
          <a:bodyPr/>
          <a:lstStyle/>
          <a:p>
            <a:pPr eaLnBrk="1" hangingPunct="1">
              <a:lnSpc>
                <a:spcPct val="80000"/>
              </a:lnSpc>
            </a:pPr>
            <a:r>
              <a:rPr lang="en-US" sz="2400" dirty="0" smtClean="0">
                <a:cs typeface="Arial" charset="0"/>
              </a:rPr>
              <a:t>Because specification is expressed in terms of refinement :</a:t>
            </a:r>
            <a:br>
              <a:rPr lang="en-US" sz="2400" dirty="0" smtClean="0">
                <a:cs typeface="Arial" charset="0"/>
              </a:rPr>
            </a:br>
            <a:r>
              <a:rPr lang="en-US" sz="2400" dirty="0" smtClean="0">
                <a:cs typeface="Arial" charset="0"/>
              </a:rPr>
              <a:t/>
            </a:r>
            <a:br>
              <a:rPr lang="en-US" sz="2400" dirty="0" smtClean="0">
                <a:cs typeface="Arial" charset="0"/>
              </a:rPr>
            </a:br>
            <a:r>
              <a:rPr lang="en-US" sz="2400" dirty="0" smtClean="0">
                <a:cs typeface="Arial" charset="0"/>
              </a:rPr>
              <a:t>         </a:t>
            </a:r>
            <a:r>
              <a:rPr lang="en-US" sz="2400" dirty="0" smtClean="0">
                <a:cs typeface="Arial" charset="0"/>
                <a:sym typeface="Symbol" pitchFamily="18" charset="2"/>
              </a:rPr>
              <a:t></a:t>
            </a:r>
            <a:r>
              <a:rPr lang="en-US" sz="2400" dirty="0" smtClean="0">
                <a:cs typeface="Arial" charset="0"/>
              </a:rPr>
              <a:t> </a:t>
            </a:r>
            <a:r>
              <a:rPr lang="en-US" sz="2400" dirty="0">
                <a:latin typeface="Times New Roman" pitchFamily="18" charset="0"/>
                <a:cs typeface="Times New Roman" pitchFamily="18" charset="0"/>
              </a:rPr>
              <a:t>⊑</a:t>
            </a:r>
            <a:r>
              <a:rPr lang="en-US" sz="2400" dirty="0" smtClean="0">
                <a:cs typeface="Arial" charset="0"/>
                <a:sym typeface="Symbol" pitchFamily="18" charset="2"/>
              </a:rPr>
              <a:t> P</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verification in CSP amounts to </a:t>
            </a:r>
            <a:r>
              <a:rPr lang="en-US" sz="2400" i="1" dirty="0" smtClean="0">
                <a:cs typeface="Arial" charset="0"/>
                <a:sym typeface="Symbol" pitchFamily="18" charset="2"/>
              </a:rPr>
              <a:t>refinement checking</a:t>
            </a:r>
            <a:r>
              <a:rPr lang="en-US" sz="2400" dirty="0" smtClean="0">
                <a:cs typeface="Arial" charset="0"/>
                <a:sym typeface="Symbol" pitchFamily="18" charset="2"/>
              </a:rPr>
              <a:t>.</a:t>
            </a:r>
          </a:p>
          <a:p>
            <a:pPr eaLnBrk="1" hangingPunct="1">
              <a:lnSpc>
                <a:spcPct val="80000"/>
              </a:lnSpc>
              <a:buFontTx/>
              <a:buNone/>
            </a:pPr>
            <a:endParaRPr lang="en-US" sz="2400" dirty="0" smtClean="0">
              <a:cs typeface="Arial" charset="0"/>
              <a:sym typeface="Symbol" pitchFamily="18" charset="2"/>
            </a:endParaRPr>
          </a:p>
          <a:p>
            <a:pPr eaLnBrk="1" hangingPunct="1">
              <a:lnSpc>
                <a:spcPct val="80000"/>
              </a:lnSpc>
            </a:pPr>
            <a:r>
              <a:rPr lang="en-US" sz="2400" dirty="0" smtClean="0">
                <a:cs typeface="Arial" charset="0"/>
                <a:sym typeface="Symbol" pitchFamily="18" charset="2"/>
              </a:rPr>
              <a:t>In the trace semantics it amounts to checking:</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i="1" dirty="0" smtClean="0">
                <a:cs typeface="Arial" charset="0"/>
                <a:sym typeface="Symbol" pitchFamily="18" charset="2"/>
              </a:rPr>
              <a:t>         </a:t>
            </a:r>
            <a:r>
              <a:rPr lang="en-US" sz="2400" b="1" i="1" dirty="0" smtClean="0">
                <a:cs typeface="Arial" charset="0"/>
                <a:sym typeface="Symbol" pitchFamily="18" charset="2"/>
              </a:rPr>
              <a:t>traces</a:t>
            </a:r>
            <a:r>
              <a:rPr lang="en-US" sz="2400" i="1" dirty="0" smtClean="0">
                <a:cs typeface="Arial" charset="0"/>
                <a:sym typeface="Symbol" pitchFamily="18" charset="2"/>
              </a:rPr>
              <a:t>()  </a:t>
            </a:r>
            <a:r>
              <a:rPr lang="en-US" sz="2400" dirty="0" smtClean="0">
                <a:cs typeface="Arial" charset="0"/>
                <a:sym typeface="Symbol" pitchFamily="18" charset="2"/>
              </a:rPr>
              <a:t></a:t>
            </a:r>
            <a:r>
              <a:rPr lang="en-US" sz="2400" i="1" dirty="0" smtClean="0">
                <a:cs typeface="Arial" charset="0"/>
                <a:sym typeface="Symbol" pitchFamily="18" charset="2"/>
              </a:rPr>
              <a:t>  </a:t>
            </a:r>
            <a:r>
              <a:rPr lang="en-US" sz="2400" b="1" i="1" dirty="0" smtClean="0">
                <a:cs typeface="Arial" charset="0"/>
                <a:sym typeface="Symbol" pitchFamily="18" charset="2"/>
              </a:rPr>
              <a:t>traces</a:t>
            </a:r>
            <a:r>
              <a:rPr lang="en-US" sz="2400" i="1" dirty="0" smtClean="0">
                <a:cs typeface="Arial" charset="0"/>
                <a:sym typeface="Symbol" pitchFamily="18" charset="2"/>
              </a:rPr>
              <a:t>(P)</a:t>
            </a: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We can’t check this directly since the sets of traces are typically infinite.</a:t>
            </a:r>
          </a:p>
          <a:p>
            <a:pPr eaLnBrk="1" hangingPunct="1">
              <a:lnSpc>
                <a:spcPct val="80000"/>
              </a:lnSpc>
            </a:pPr>
            <a:endParaRPr lang="en-US" sz="2400" dirty="0" smtClean="0">
              <a:cs typeface="Arial" charset="0"/>
              <a:sym typeface="Symbol" pitchFamily="18" charset="2"/>
            </a:endParaRPr>
          </a:p>
          <a:p>
            <a:pPr eaLnBrk="1" hangingPunct="1">
              <a:lnSpc>
                <a:spcPct val="80000"/>
              </a:lnSpc>
            </a:pPr>
            <a:r>
              <a:rPr lang="en-US" sz="2400" dirty="0" smtClean="0">
                <a:cs typeface="Arial" charset="0"/>
                <a:sym typeface="Symbol" pitchFamily="18" charset="2"/>
              </a:rPr>
              <a:t>If we view CSP processes as automata, we can do this checking with some form of model checking. </a:t>
            </a:r>
          </a:p>
          <a:p>
            <a:pPr eaLnBrk="1" hangingPunct="1">
              <a:lnSpc>
                <a:spcPct val="80000"/>
              </a:lnSpc>
            </a:pPr>
            <a:endParaRPr lang="en-US" sz="2400" dirty="0" smtClean="0">
              <a:cs typeface="Arial" charset="0"/>
              <a:sym typeface="Symbol" pitchFamily="18" charset="2"/>
            </a:endParaRPr>
          </a:p>
        </p:txBody>
      </p:sp>
      <p:sp>
        <p:nvSpPr>
          <p:cNvPr id="5" name="Tijdelijke aanduiding voor dianummer 4"/>
          <p:cNvSpPr>
            <a:spLocks noGrp="1"/>
          </p:cNvSpPr>
          <p:nvPr>
            <p:ph type="sldNum" sz="quarter" idx="12"/>
          </p:nvPr>
        </p:nvSpPr>
        <p:spPr/>
        <p:txBody>
          <a:bodyPr/>
          <a:lstStyle/>
          <a:p>
            <a:pPr>
              <a:defRPr/>
            </a:pPr>
            <a:fld id="{563780FE-A375-4850-82D1-B85452285DB1}" type="slidenum">
              <a:rPr lang="en-US"/>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50863" y="303213"/>
            <a:ext cx="9215437" cy="877887"/>
          </a:xfrm>
        </p:spPr>
        <p:txBody>
          <a:bodyPr/>
          <a:lstStyle/>
          <a:p>
            <a:pPr eaLnBrk="1" hangingPunct="1"/>
            <a:r>
              <a:rPr lang="nl-NL" smtClean="0">
                <a:cs typeface="Arial" charset="0"/>
              </a:rPr>
              <a:t>Automata semantic</a:t>
            </a:r>
          </a:p>
        </p:txBody>
      </p:sp>
      <p:sp>
        <p:nvSpPr>
          <p:cNvPr id="33795" name="Content Placeholder 2"/>
          <p:cNvSpPr>
            <a:spLocks noGrp="1"/>
          </p:cNvSpPr>
          <p:nvPr>
            <p:ph sz="quarter" idx="1"/>
          </p:nvPr>
        </p:nvSpPr>
        <p:spPr>
          <a:xfrm>
            <a:off x="550863" y="1595438"/>
            <a:ext cx="9215437" cy="5040312"/>
          </a:xfrm>
        </p:spPr>
        <p:txBody>
          <a:bodyPr/>
          <a:lstStyle/>
          <a:p>
            <a:pPr eaLnBrk="1" hangingPunct="1"/>
            <a:r>
              <a:rPr lang="nl-NL" sz="2400" smtClean="0">
                <a:cs typeface="Arial" charset="0"/>
              </a:rPr>
              <a:t>Represent CSP process P with an automaton M</a:t>
            </a:r>
            <a:r>
              <a:rPr lang="nl-NL" sz="2400" baseline="-25000" smtClean="0">
                <a:cs typeface="Arial" charset="0"/>
              </a:rPr>
              <a:t>P</a:t>
            </a:r>
            <a:r>
              <a:rPr lang="nl-NL" sz="2400" smtClean="0">
                <a:cs typeface="Arial" charset="0"/>
              </a:rPr>
              <a:t> that generates the same set of traces.</a:t>
            </a:r>
          </a:p>
          <a:p>
            <a:pPr eaLnBrk="1" hangingPunct="1"/>
            <a:endParaRPr lang="nl-NL" sz="2400" smtClean="0">
              <a:cs typeface="Arial" charset="0"/>
            </a:endParaRPr>
          </a:p>
          <a:p>
            <a:pPr eaLnBrk="1" hangingPunct="1"/>
            <a:r>
              <a:rPr lang="nl-NL" sz="2400" smtClean="0">
                <a:cs typeface="Arial" charset="0"/>
              </a:rPr>
              <a:t>Such an automaton can be systematically constructed from the P’s CSP description.</a:t>
            </a:r>
          </a:p>
          <a:p>
            <a:pPr lvl="1" eaLnBrk="1" hangingPunct="1"/>
            <a:r>
              <a:rPr lang="nl-NL" sz="2400" smtClean="0">
                <a:cs typeface="Arial" charset="0"/>
              </a:rPr>
              <a:t>However, the resulting M</a:t>
            </a:r>
            <a:r>
              <a:rPr lang="nl-NL" sz="2400" baseline="-25000" smtClean="0">
                <a:cs typeface="Arial" charset="0"/>
              </a:rPr>
              <a:t>P</a:t>
            </a:r>
            <a:r>
              <a:rPr lang="nl-NL" sz="2400" smtClean="0">
                <a:cs typeface="Arial" charset="0"/>
              </a:rPr>
              <a:t> may be non-deterministic.</a:t>
            </a:r>
          </a:p>
          <a:p>
            <a:pPr lvl="1" eaLnBrk="1" hangingPunct="1"/>
            <a:r>
              <a:rPr lang="nl-NL" sz="2400" smtClean="0">
                <a:cs typeface="Arial" charset="0"/>
              </a:rPr>
              <a:t>Convert it to a deterministic automaton generating the same traces</a:t>
            </a:r>
          </a:p>
          <a:p>
            <a:pPr lvl="2" eaLnBrk="1" hangingPunct="1"/>
            <a:r>
              <a:rPr lang="nl-NL" sz="2000" smtClean="0">
                <a:cs typeface="Arial" charset="0"/>
              </a:rPr>
              <a:t>Comparing deterministic automata are easier as we later check refinement.</a:t>
            </a:r>
          </a:p>
          <a:p>
            <a:pPr lvl="2" eaLnBrk="1" hangingPunct="1"/>
            <a:r>
              <a:rPr lang="nl-NL" sz="2000" smtClean="0">
                <a:cs typeface="Arial" charset="0"/>
              </a:rPr>
              <a:t>There is a standard procedure to convert to deterministic automaton.</a:t>
            </a:r>
          </a:p>
          <a:p>
            <a:pPr lvl="1" eaLnBrk="1" hangingPunct="1"/>
            <a:endParaRPr lang="nl-NL" sz="2400" smtClean="0">
              <a:cs typeface="Arial" charset="0"/>
            </a:endParaRPr>
          </a:p>
          <a:p>
            <a:pPr eaLnBrk="1" hangingPunct="1"/>
            <a:r>
              <a:rPr lang="nl-NL" sz="2400" smtClean="0">
                <a:cs typeface="Arial" charset="0"/>
              </a:rPr>
              <a:t>Things are however more complicated as we later look at failures semantic.</a:t>
            </a:r>
          </a:p>
          <a:p>
            <a:pPr eaLnBrk="1" hangingPunct="1"/>
            <a:endParaRPr lang="nl-NL" sz="2400" smtClean="0">
              <a:cs typeface="Arial" charset="0"/>
            </a:endParaRPr>
          </a:p>
          <a:p>
            <a:pPr lvl="1" eaLnBrk="1" hangingPunct="1"/>
            <a:endParaRPr lang="nl-NL" sz="2400" smtClean="0">
              <a:cs typeface="Arial" charset="0"/>
            </a:endParaRPr>
          </a:p>
          <a:p>
            <a:pPr eaLnBrk="1" hangingPunct="1"/>
            <a:endParaRPr lang="nl-NL" sz="2400" smtClean="0">
              <a:cs typeface="Arial" charset="0"/>
            </a:endParaRPr>
          </a:p>
          <a:p>
            <a:pPr eaLnBrk="1" hangingPunct="1"/>
            <a:endParaRPr lang="nl-NL" sz="2400" smtClean="0">
              <a:cs typeface="Arial" charset="0"/>
            </a:endParaRPr>
          </a:p>
        </p:txBody>
      </p:sp>
      <p:sp>
        <p:nvSpPr>
          <p:cNvPr id="5" name="Tijdelijke aanduiding voor dianummer 4"/>
          <p:cNvSpPr>
            <a:spLocks noGrp="1"/>
          </p:cNvSpPr>
          <p:nvPr>
            <p:ph type="sldNum" sz="quarter" idx="12"/>
          </p:nvPr>
        </p:nvSpPr>
        <p:spPr/>
        <p:txBody>
          <a:bodyPr/>
          <a:lstStyle/>
          <a:p>
            <a:pPr>
              <a:defRPr/>
            </a:pPr>
            <a:fld id="{6B3693ED-A40D-4192-BE27-76B03C293EDF}"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a:xfrm>
            <a:off x="550863" y="303213"/>
            <a:ext cx="9215437" cy="877887"/>
          </a:xfrm>
        </p:spPr>
        <p:txBody>
          <a:bodyPr/>
          <a:lstStyle/>
          <a:p>
            <a:pPr eaLnBrk="1" hangingPunct="1"/>
            <a:r>
              <a:rPr lang="en-US" smtClean="0">
                <a:cs typeface="Arial" charset="0"/>
              </a:rPr>
              <a:t>Only finite state processes</a:t>
            </a:r>
          </a:p>
        </p:txBody>
      </p:sp>
      <p:sp>
        <p:nvSpPr>
          <p:cNvPr id="34819" name="Content Placeholder 4"/>
          <p:cNvSpPr>
            <a:spLocks noGrp="1"/>
          </p:cNvSpPr>
          <p:nvPr>
            <p:ph sz="quarter" idx="1"/>
          </p:nvPr>
        </p:nvSpPr>
        <p:spPr>
          <a:xfrm>
            <a:off x="550863" y="1595438"/>
            <a:ext cx="9215437" cy="5040312"/>
          </a:xfrm>
        </p:spPr>
        <p:txBody>
          <a:bodyPr/>
          <a:lstStyle/>
          <a:p>
            <a:pPr eaLnBrk="1" hangingPunct="1"/>
            <a:r>
              <a:rPr lang="en-US" sz="2400" smtClean="0">
                <a:cs typeface="Arial" charset="0"/>
              </a:rPr>
              <a:t>Some CSP processes may have infinite number of states, e.g. Bird</a:t>
            </a:r>
            <a:r>
              <a:rPr lang="en-US" sz="2400" baseline="-25000" smtClean="0">
                <a:cs typeface="Arial" charset="0"/>
              </a:rPr>
              <a:t>0</a:t>
            </a:r>
            <a:r>
              <a:rPr lang="en-US" sz="2400" smtClean="0">
                <a:cs typeface="Arial" charset="0"/>
              </a:rPr>
              <a:t>  below:</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Bird</a:t>
            </a:r>
            <a:r>
              <a:rPr lang="en-US" sz="2400" baseline="-25000" smtClean="0">
                <a:cs typeface="Arial" charset="0"/>
              </a:rPr>
              <a:t>0</a:t>
            </a:r>
            <a:r>
              <a:rPr lang="en-US" sz="2400" smtClean="0">
                <a:cs typeface="Arial" charset="0"/>
              </a:rPr>
              <a:t>  =  (flyup </a:t>
            </a:r>
            <a:r>
              <a:rPr lang="en-US" sz="2400" smtClean="0">
                <a:cs typeface="Arial" charset="0"/>
                <a:sym typeface="Symbol" pitchFamily="18" charset="2"/>
              </a:rPr>
              <a:t> </a:t>
            </a:r>
            <a:r>
              <a:rPr lang="en-US" sz="2400" smtClean="0">
                <a:cs typeface="Arial" charset="0"/>
              </a:rPr>
              <a:t>Bird</a:t>
            </a:r>
            <a:r>
              <a:rPr lang="en-US" sz="2400" baseline="-25000" smtClean="0">
                <a:cs typeface="Arial" charset="0"/>
              </a:rPr>
              <a:t>1</a:t>
            </a:r>
            <a:r>
              <a:rPr lang="en-US" sz="2400" smtClean="0">
                <a:cs typeface="Arial" charset="0"/>
              </a:rPr>
              <a:t>) </a:t>
            </a:r>
            <a:r>
              <a:rPr lang="en-US" sz="2400" smtClean="0">
                <a:cs typeface="Arial" charset="0"/>
                <a:sym typeface="Wingdings" pitchFamily="2" charset="2"/>
              </a:rPr>
              <a:t>  (eat </a:t>
            </a:r>
            <a:r>
              <a:rPr lang="en-US" sz="2400" smtClean="0">
                <a:cs typeface="Arial" charset="0"/>
                <a:sym typeface="Symbol" pitchFamily="18" charset="2"/>
              </a:rPr>
              <a:t></a:t>
            </a:r>
            <a:r>
              <a:rPr lang="en-US" sz="2400" smtClean="0">
                <a:cs typeface="Arial" charset="0"/>
              </a:rPr>
              <a:t> Bird</a:t>
            </a:r>
            <a:r>
              <a:rPr lang="en-US" sz="2400" baseline="-25000" smtClean="0">
                <a:cs typeface="Arial" charset="0"/>
              </a:rPr>
              <a:t>0</a:t>
            </a:r>
            <a:r>
              <a:rPr lang="en-US" sz="2400" smtClean="0">
                <a:cs typeface="Arial" charset="0"/>
              </a:rPr>
              <a:t>)</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Bird</a:t>
            </a:r>
            <a:r>
              <a:rPr lang="en-US" sz="2400" baseline="-25000" smtClean="0">
                <a:cs typeface="Arial" charset="0"/>
              </a:rPr>
              <a:t>i+1</a:t>
            </a:r>
            <a:r>
              <a:rPr lang="en-US" sz="2400" smtClean="0">
                <a:cs typeface="Arial" charset="0"/>
              </a:rPr>
              <a:t>  =  (flyup </a:t>
            </a:r>
            <a:r>
              <a:rPr lang="en-US" sz="2400" smtClean="0">
                <a:cs typeface="Arial" charset="0"/>
                <a:sym typeface="Symbol" pitchFamily="18" charset="2"/>
              </a:rPr>
              <a:t> </a:t>
            </a:r>
            <a:r>
              <a:rPr lang="en-US" sz="2400" smtClean="0">
                <a:cs typeface="Arial" charset="0"/>
              </a:rPr>
              <a:t>Bird</a:t>
            </a:r>
            <a:r>
              <a:rPr lang="en-US" sz="2400" baseline="-25000" smtClean="0">
                <a:cs typeface="Arial" charset="0"/>
              </a:rPr>
              <a:t>i+2</a:t>
            </a:r>
            <a:r>
              <a:rPr lang="en-US" sz="2400" smtClean="0">
                <a:cs typeface="Arial" charset="0"/>
              </a:rPr>
              <a:t>) </a:t>
            </a:r>
            <a:r>
              <a:rPr lang="en-US" sz="2400" smtClean="0">
                <a:cs typeface="Arial" charset="0"/>
                <a:sym typeface="Wingdings" pitchFamily="2" charset="2"/>
              </a:rPr>
              <a:t>  (flydown </a:t>
            </a:r>
            <a:r>
              <a:rPr lang="en-US" sz="2400" smtClean="0">
                <a:cs typeface="Arial" charset="0"/>
                <a:sym typeface="Symbol" pitchFamily="18" charset="2"/>
              </a:rPr>
              <a:t></a:t>
            </a:r>
            <a:r>
              <a:rPr lang="en-US" sz="2400" smtClean="0">
                <a:cs typeface="Arial" charset="0"/>
              </a:rPr>
              <a:t> Bird</a:t>
            </a:r>
            <a:r>
              <a:rPr lang="en-US" sz="2400" baseline="-25000" smtClean="0">
                <a:cs typeface="Arial" charset="0"/>
              </a:rPr>
              <a:t>i</a:t>
            </a:r>
            <a:r>
              <a:rPr lang="en-US" sz="2400" smtClean="0">
                <a:cs typeface="Arial" charset="0"/>
              </a:rPr>
              <a:t>)</a:t>
            </a:r>
            <a:br>
              <a:rPr lang="en-US" sz="2400" smtClean="0">
                <a:cs typeface="Arial" charset="0"/>
              </a:rPr>
            </a:br>
            <a:r>
              <a:rPr lang="en-US" sz="2400" smtClean="0">
                <a:cs typeface="Arial" charset="0"/>
              </a:rPr>
              <a:t/>
            </a:r>
            <a:br>
              <a:rPr lang="en-US" sz="2400" smtClean="0">
                <a:cs typeface="Arial" charset="0"/>
              </a:rPr>
            </a:br>
            <a:endParaRPr lang="en-US" sz="2400" smtClean="0">
              <a:cs typeface="Arial" charset="0"/>
            </a:endParaRPr>
          </a:p>
          <a:p>
            <a:pPr eaLnBrk="1" hangingPunct="1"/>
            <a:endParaRPr lang="en-US" sz="2400" smtClean="0">
              <a:cs typeface="Arial" charset="0"/>
            </a:endParaRPr>
          </a:p>
          <a:p>
            <a:pPr eaLnBrk="1" hangingPunct="1"/>
            <a:endParaRPr lang="en-US" sz="2400" smtClean="0">
              <a:cs typeface="Arial" charset="0"/>
            </a:endParaRPr>
          </a:p>
          <a:p>
            <a:pPr eaLnBrk="1" hangingPunct="1"/>
            <a:endParaRPr lang="en-US" sz="2400" smtClean="0">
              <a:cs typeface="Arial" charset="0"/>
            </a:endParaRPr>
          </a:p>
          <a:p>
            <a:pPr eaLnBrk="1" hangingPunct="1"/>
            <a:endParaRPr lang="en-US" sz="2400" smtClean="0">
              <a:cs typeface="Arial" charset="0"/>
            </a:endParaRPr>
          </a:p>
          <a:p>
            <a:pPr eaLnBrk="1" hangingPunct="1"/>
            <a:r>
              <a:rPr lang="en-US" sz="2400" smtClean="0">
                <a:cs typeface="Arial" charset="0"/>
              </a:rPr>
              <a:t>We will only consider finite state processes.</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t>
            </a:r>
          </a:p>
        </p:txBody>
      </p:sp>
      <p:sp>
        <p:nvSpPr>
          <p:cNvPr id="5" name="Oval 4"/>
          <p:cNvSpPr/>
          <p:nvPr/>
        </p:nvSpPr>
        <p:spPr>
          <a:xfrm>
            <a:off x="2851150" y="5648325"/>
            <a:ext cx="128588"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6" name="Oval 5"/>
          <p:cNvSpPr/>
          <p:nvPr/>
        </p:nvSpPr>
        <p:spPr>
          <a:xfrm>
            <a:off x="2830513" y="5057775"/>
            <a:ext cx="130175" cy="1285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11" name="Oval 10"/>
          <p:cNvSpPr/>
          <p:nvPr/>
        </p:nvSpPr>
        <p:spPr>
          <a:xfrm>
            <a:off x="2817813" y="4452938"/>
            <a:ext cx="130175" cy="130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13" name="Curved Connector 12"/>
          <p:cNvCxnSpPr>
            <a:stCxn id="5" idx="6"/>
            <a:endCxn id="6" idx="6"/>
          </p:cNvCxnSpPr>
          <p:nvPr/>
        </p:nvCxnSpPr>
        <p:spPr>
          <a:xfrm flipH="1" flipV="1">
            <a:off x="2960688" y="5122863"/>
            <a:ext cx="19050" cy="588962"/>
          </a:xfrm>
          <a:prstGeom prst="curvedConnector3">
            <a:avLst>
              <a:gd name="adj1" fmla="val -1159053"/>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5" name="Curved Connector 14"/>
          <p:cNvCxnSpPr>
            <a:stCxn id="6" idx="6"/>
            <a:endCxn id="11" idx="6"/>
          </p:cNvCxnSpPr>
          <p:nvPr/>
        </p:nvCxnSpPr>
        <p:spPr>
          <a:xfrm flipH="1" flipV="1">
            <a:off x="2947988" y="4518025"/>
            <a:ext cx="12700" cy="604838"/>
          </a:xfrm>
          <a:prstGeom prst="curvedConnector3">
            <a:avLst>
              <a:gd name="adj1" fmla="val -1821514"/>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8" name="Curved Connector 17"/>
          <p:cNvCxnSpPr>
            <a:stCxn id="6" idx="2"/>
            <a:endCxn id="5" idx="2"/>
          </p:cNvCxnSpPr>
          <p:nvPr/>
        </p:nvCxnSpPr>
        <p:spPr>
          <a:xfrm rot="10800000" flipH="1" flipV="1">
            <a:off x="2830513" y="5122863"/>
            <a:ext cx="20637" cy="588962"/>
          </a:xfrm>
          <a:prstGeom prst="curvedConnector3">
            <a:avLst>
              <a:gd name="adj1" fmla="val -1159053"/>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1" name="Curved Connector 20"/>
          <p:cNvCxnSpPr>
            <a:stCxn id="11" idx="2"/>
            <a:endCxn id="6" idx="2"/>
          </p:cNvCxnSpPr>
          <p:nvPr/>
        </p:nvCxnSpPr>
        <p:spPr>
          <a:xfrm rot="10800000" flipH="1" flipV="1">
            <a:off x="2817813" y="4518025"/>
            <a:ext cx="12700" cy="604838"/>
          </a:xfrm>
          <a:prstGeom prst="curvedConnector3">
            <a:avLst>
              <a:gd name="adj1" fmla="val -1821514"/>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5" name="Curved Connector 24"/>
          <p:cNvCxnSpPr>
            <a:stCxn id="5" idx="2"/>
            <a:endCxn id="5" idx="4"/>
          </p:cNvCxnSpPr>
          <p:nvPr/>
        </p:nvCxnSpPr>
        <p:spPr>
          <a:xfrm rot="10800000" flipH="1" flipV="1">
            <a:off x="2851150" y="5711825"/>
            <a:ext cx="63500" cy="65088"/>
          </a:xfrm>
          <a:prstGeom prst="curvedConnector4">
            <a:avLst>
              <a:gd name="adj1" fmla="val -354166"/>
              <a:gd name="adj2" fmla="val 454166"/>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4828" name="TextBox 37"/>
          <p:cNvSpPr txBox="1">
            <a:spLocks noChangeArrowheads="1"/>
          </p:cNvSpPr>
          <p:nvPr/>
        </p:nvSpPr>
        <p:spPr bwMode="auto">
          <a:xfrm flipH="1">
            <a:off x="3162300" y="5249863"/>
            <a:ext cx="742950" cy="307975"/>
          </a:xfrm>
          <a:prstGeom prst="rect">
            <a:avLst/>
          </a:prstGeom>
          <a:noFill/>
          <a:ln w="9525">
            <a:noFill/>
            <a:miter lim="800000"/>
            <a:headEnd/>
            <a:tailEnd/>
          </a:ln>
        </p:spPr>
        <p:txBody>
          <a:bodyPr>
            <a:spAutoFit/>
          </a:bodyPr>
          <a:lstStyle/>
          <a:p>
            <a:r>
              <a:rPr lang="nl-NL" sz="1400" i="1">
                <a:latin typeface="Times New Roman" pitchFamily="18" charset="0"/>
                <a:cs typeface="Times New Roman" pitchFamily="18" charset="0"/>
              </a:rPr>
              <a:t>flyup</a:t>
            </a:r>
          </a:p>
        </p:txBody>
      </p:sp>
      <p:sp>
        <p:nvSpPr>
          <p:cNvPr id="34829" name="TextBox 38"/>
          <p:cNvSpPr txBox="1">
            <a:spLocks noChangeArrowheads="1"/>
          </p:cNvSpPr>
          <p:nvPr/>
        </p:nvSpPr>
        <p:spPr bwMode="auto">
          <a:xfrm flipH="1">
            <a:off x="3163888" y="4638675"/>
            <a:ext cx="742950" cy="307975"/>
          </a:xfrm>
          <a:prstGeom prst="rect">
            <a:avLst/>
          </a:prstGeom>
          <a:noFill/>
          <a:ln w="9525">
            <a:noFill/>
            <a:miter lim="800000"/>
            <a:headEnd/>
            <a:tailEnd/>
          </a:ln>
        </p:spPr>
        <p:txBody>
          <a:bodyPr>
            <a:spAutoFit/>
          </a:bodyPr>
          <a:lstStyle/>
          <a:p>
            <a:r>
              <a:rPr lang="nl-NL" sz="1400" i="1">
                <a:latin typeface="Times New Roman" pitchFamily="18" charset="0"/>
                <a:cs typeface="Times New Roman" pitchFamily="18" charset="0"/>
              </a:rPr>
              <a:t>flyup</a:t>
            </a:r>
          </a:p>
        </p:txBody>
      </p:sp>
      <p:sp>
        <p:nvSpPr>
          <p:cNvPr id="34830" name="TextBox 39"/>
          <p:cNvSpPr txBox="1">
            <a:spLocks noChangeArrowheads="1"/>
          </p:cNvSpPr>
          <p:nvPr/>
        </p:nvSpPr>
        <p:spPr bwMode="auto">
          <a:xfrm flipH="1">
            <a:off x="1862138" y="5273675"/>
            <a:ext cx="806450" cy="306388"/>
          </a:xfrm>
          <a:prstGeom prst="rect">
            <a:avLst/>
          </a:prstGeom>
          <a:noFill/>
          <a:ln w="9525">
            <a:noFill/>
            <a:miter lim="800000"/>
            <a:headEnd/>
            <a:tailEnd/>
          </a:ln>
        </p:spPr>
        <p:txBody>
          <a:bodyPr>
            <a:spAutoFit/>
          </a:bodyPr>
          <a:lstStyle/>
          <a:p>
            <a:r>
              <a:rPr lang="nl-NL" sz="1400" i="1">
                <a:latin typeface="Times New Roman" pitchFamily="18" charset="0"/>
                <a:cs typeface="Times New Roman" pitchFamily="18" charset="0"/>
              </a:rPr>
              <a:t>flydown</a:t>
            </a:r>
          </a:p>
        </p:txBody>
      </p:sp>
      <p:sp>
        <p:nvSpPr>
          <p:cNvPr id="34831" name="TextBox 40"/>
          <p:cNvSpPr txBox="1">
            <a:spLocks noChangeArrowheads="1"/>
          </p:cNvSpPr>
          <p:nvPr/>
        </p:nvSpPr>
        <p:spPr bwMode="auto">
          <a:xfrm flipH="1">
            <a:off x="1831975" y="4618038"/>
            <a:ext cx="804863" cy="307975"/>
          </a:xfrm>
          <a:prstGeom prst="rect">
            <a:avLst/>
          </a:prstGeom>
          <a:noFill/>
          <a:ln w="9525">
            <a:noFill/>
            <a:miter lim="800000"/>
            <a:headEnd/>
            <a:tailEnd/>
          </a:ln>
        </p:spPr>
        <p:txBody>
          <a:bodyPr>
            <a:spAutoFit/>
          </a:bodyPr>
          <a:lstStyle/>
          <a:p>
            <a:r>
              <a:rPr lang="nl-NL" sz="1400" i="1">
                <a:latin typeface="Times New Roman" pitchFamily="18" charset="0"/>
                <a:cs typeface="Times New Roman" pitchFamily="18" charset="0"/>
              </a:rPr>
              <a:t>flydown</a:t>
            </a:r>
          </a:p>
        </p:txBody>
      </p:sp>
      <p:sp>
        <p:nvSpPr>
          <p:cNvPr id="34832" name="TextBox 41"/>
          <p:cNvSpPr txBox="1">
            <a:spLocks noChangeArrowheads="1"/>
          </p:cNvSpPr>
          <p:nvPr/>
        </p:nvSpPr>
        <p:spPr bwMode="auto">
          <a:xfrm flipH="1">
            <a:off x="2241550" y="5737225"/>
            <a:ext cx="804863" cy="307975"/>
          </a:xfrm>
          <a:prstGeom prst="rect">
            <a:avLst/>
          </a:prstGeom>
          <a:noFill/>
          <a:ln w="9525">
            <a:noFill/>
            <a:miter lim="800000"/>
            <a:headEnd/>
            <a:tailEnd/>
          </a:ln>
        </p:spPr>
        <p:txBody>
          <a:bodyPr>
            <a:spAutoFit/>
          </a:bodyPr>
          <a:lstStyle/>
          <a:p>
            <a:r>
              <a:rPr lang="nl-NL" sz="1400" i="1">
                <a:latin typeface="Times New Roman" pitchFamily="18" charset="0"/>
                <a:cs typeface="Times New Roman" pitchFamily="18" charset="0"/>
              </a:rPr>
              <a:t>eat</a:t>
            </a:r>
          </a:p>
        </p:txBody>
      </p:sp>
      <p:sp>
        <p:nvSpPr>
          <p:cNvPr id="34833" name="TextBox 42"/>
          <p:cNvSpPr txBox="1">
            <a:spLocks noChangeArrowheads="1"/>
          </p:cNvSpPr>
          <p:nvPr/>
        </p:nvSpPr>
        <p:spPr bwMode="auto">
          <a:xfrm rot="-5400000">
            <a:off x="2602706" y="4098132"/>
            <a:ext cx="377825" cy="369888"/>
          </a:xfrm>
          <a:prstGeom prst="rect">
            <a:avLst/>
          </a:prstGeom>
          <a:noFill/>
          <a:ln w="9525">
            <a:noFill/>
            <a:miter lim="800000"/>
            <a:headEnd/>
            <a:tailEnd/>
          </a:ln>
        </p:spPr>
        <p:txBody>
          <a:bodyPr wrap="none">
            <a:spAutoFit/>
          </a:bodyPr>
          <a:lstStyle/>
          <a:p>
            <a:r>
              <a:rPr lang="nl-NL" b="1"/>
              <a:t>...</a:t>
            </a:r>
          </a:p>
        </p:txBody>
      </p:sp>
      <p:sp>
        <p:nvSpPr>
          <p:cNvPr id="19" name="Tijdelijke aanduiding voor dianummer 18"/>
          <p:cNvSpPr>
            <a:spLocks noGrp="1"/>
          </p:cNvSpPr>
          <p:nvPr>
            <p:ph type="sldNum" sz="quarter" idx="12"/>
          </p:nvPr>
        </p:nvSpPr>
        <p:spPr/>
        <p:txBody>
          <a:bodyPr/>
          <a:lstStyle/>
          <a:p>
            <a:pPr>
              <a:defRPr/>
            </a:pPr>
            <a:fld id="{D7D9117A-157E-4F28-8281-4D6822F34378}" type="slidenum">
              <a:rPr lang="en-US"/>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36563" y="303213"/>
            <a:ext cx="9140825" cy="650875"/>
          </a:xfrm>
        </p:spPr>
        <p:txBody>
          <a:bodyPr/>
          <a:lstStyle/>
          <a:p>
            <a:pPr eaLnBrk="1" hangingPunct="1"/>
            <a:r>
              <a:rPr lang="en-US" sz="3600" b="1" smtClean="0">
                <a:cs typeface="Arial" charset="0"/>
              </a:rPr>
              <a:t>Automaton semantics</a:t>
            </a:r>
          </a:p>
        </p:txBody>
      </p:sp>
      <p:sp>
        <p:nvSpPr>
          <p:cNvPr id="49156" name="Text Box 4"/>
          <p:cNvSpPr txBox="1">
            <a:spLocks noChangeArrowheads="1"/>
          </p:cNvSpPr>
          <p:nvPr/>
        </p:nvSpPr>
        <p:spPr bwMode="auto">
          <a:xfrm>
            <a:off x="731838" y="1557338"/>
            <a:ext cx="2314575" cy="4095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100794" tIns="50397" rIns="100794" bIns="50397">
            <a:spAutoFit/>
          </a:bodyPr>
          <a:lstStyle/>
          <a:p>
            <a:pPr>
              <a:defRPr/>
            </a:pPr>
            <a:r>
              <a:rPr lang="en-US" sz="2000" i="1" dirty="0">
                <a:cs typeface="Arial" pitchFamily="34" charset="0"/>
              </a:rPr>
              <a:t> P  =   a </a:t>
            </a:r>
            <a:r>
              <a:rPr lang="en-US" sz="2000" dirty="0">
                <a:cs typeface="Arial" pitchFamily="34" charset="0"/>
                <a:sym typeface="Symbol"/>
              </a:rPr>
              <a:t> </a:t>
            </a:r>
            <a:r>
              <a:rPr lang="en-US" sz="2000" i="1" dirty="0">
                <a:cs typeface="Arial" pitchFamily="34" charset="0"/>
                <a:sym typeface="Wingdings" pitchFamily="2" charset="2"/>
              </a:rPr>
              <a:t>b </a:t>
            </a:r>
            <a:r>
              <a:rPr lang="en-US" sz="2000" dirty="0">
                <a:cs typeface="Arial" pitchFamily="34" charset="0"/>
                <a:sym typeface="Symbol"/>
              </a:rPr>
              <a:t> </a:t>
            </a:r>
            <a:r>
              <a:rPr lang="en-US" sz="2000" i="1" dirty="0">
                <a:cs typeface="Arial" pitchFamily="34" charset="0"/>
                <a:sym typeface="Wingdings" pitchFamily="2" charset="2"/>
              </a:rPr>
              <a:t> P </a:t>
            </a:r>
            <a:endParaRPr lang="en-US" sz="2000" i="1" dirty="0">
              <a:cs typeface="Arial" pitchFamily="34" charset="0"/>
            </a:endParaRPr>
          </a:p>
        </p:txBody>
      </p:sp>
      <p:sp>
        <p:nvSpPr>
          <p:cNvPr id="49157" name="Oval 5"/>
          <p:cNvSpPr>
            <a:spLocks noChangeArrowheads="1"/>
          </p:cNvSpPr>
          <p:nvPr/>
        </p:nvSpPr>
        <p:spPr bwMode="auto">
          <a:xfrm>
            <a:off x="1060173" y="3140765"/>
            <a:ext cx="479909" cy="47625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i="1" dirty="0"/>
              <a:t>P</a:t>
            </a:r>
          </a:p>
        </p:txBody>
      </p:sp>
      <p:cxnSp>
        <p:nvCxnSpPr>
          <p:cNvPr id="49160" name="AutoShape 8"/>
          <p:cNvCxnSpPr>
            <a:cxnSpLocks noChangeShapeType="1"/>
            <a:stCxn id="49157" idx="7"/>
            <a:endCxn id="48" idx="1"/>
          </p:cNvCxnSpPr>
          <p:nvPr/>
        </p:nvCxnSpPr>
        <p:spPr bwMode="auto">
          <a:xfrm rot="16200000" flipH="1">
            <a:off x="1916113" y="2763837"/>
            <a:ext cx="7938" cy="900113"/>
          </a:xfrm>
          <a:prstGeom prst="curvedConnector3">
            <a:avLst>
              <a:gd name="adj1" fmla="val -450264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49161" name="AutoShape 9"/>
          <p:cNvCxnSpPr>
            <a:cxnSpLocks noChangeShapeType="1"/>
            <a:stCxn id="0" idx="3"/>
            <a:endCxn id="49157" idx="5"/>
          </p:cNvCxnSpPr>
          <p:nvPr/>
        </p:nvCxnSpPr>
        <p:spPr bwMode="auto">
          <a:xfrm rot="5400000" flipH="1">
            <a:off x="1916907" y="3101181"/>
            <a:ext cx="6350" cy="900113"/>
          </a:xfrm>
          <a:prstGeom prst="curvedConnector3">
            <a:avLst>
              <a:gd name="adj1" fmla="val -450264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5851" name="Text Box 10"/>
          <p:cNvSpPr txBox="1">
            <a:spLocks noChangeArrowheads="1"/>
          </p:cNvSpPr>
          <p:nvPr/>
        </p:nvSpPr>
        <p:spPr bwMode="auto">
          <a:xfrm>
            <a:off x="1889125" y="2620963"/>
            <a:ext cx="331788" cy="377825"/>
          </a:xfrm>
          <a:prstGeom prst="rect">
            <a:avLst/>
          </a:prstGeom>
          <a:noFill/>
          <a:ln w="9525">
            <a:noFill/>
            <a:miter lim="800000"/>
            <a:headEnd/>
            <a:tailEnd/>
          </a:ln>
        </p:spPr>
        <p:txBody>
          <a:bodyPr wrap="none" lIns="100794" tIns="50397" rIns="100794" bIns="50397">
            <a:spAutoFit/>
          </a:bodyPr>
          <a:lstStyle/>
          <a:p>
            <a:r>
              <a:rPr lang="en-US" i="1"/>
              <a:t>a</a:t>
            </a:r>
          </a:p>
        </p:txBody>
      </p:sp>
      <p:sp>
        <p:nvSpPr>
          <p:cNvPr id="35852" name="Text Box 11"/>
          <p:cNvSpPr txBox="1">
            <a:spLocks noChangeArrowheads="1"/>
          </p:cNvSpPr>
          <p:nvPr/>
        </p:nvSpPr>
        <p:spPr bwMode="auto">
          <a:xfrm>
            <a:off x="1749425" y="3759200"/>
            <a:ext cx="331788" cy="379413"/>
          </a:xfrm>
          <a:prstGeom prst="rect">
            <a:avLst/>
          </a:prstGeom>
          <a:noFill/>
          <a:ln w="9525">
            <a:noFill/>
            <a:miter lim="800000"/>
            <a:headEnd/>
            <a:tailEnd/>
          </a:ln>
        </p:spPr>
        <p:txBody>
          <a:bodyPr wrap="none" lIns="100794" tIns="50397" rIns="100794" bIns="50397">
            <a:spAutoFit/>
          </a:bodyPr>
          <a:lstStyle/>
          <a:p>
            <a:r>
              <a:rPr lang="en-US" i="1"/>
              <a:t>b</a:t>
            </a:r>
          </a:p>
        </p:txBody>
      </p:sp>
      <p:sp>
        <p:nvSpPr>
          <p:cNvPr id="35853" name="Line 12"/>
          <p:cNvSpPr>
            <a:spLocks noChangeShapeType="1"/>
          </p:cNvSpPr>
          <p:nvPr/>
        </p:nvSpPr>
        <p:spPr bwMode="auto">
          <a:xfrm>
            <a:off x="820738" y="3400425"/>
            <a:ext cx="219075" cy="0"/>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41" name="Tijdelijke aanduiding voor dianummer 40"/>
          <p:cNvSpPr>
            <a:spLocks noGrp="1"/>
          </p:cNvSpPr>
          <p:nvPr>
            <p:ph type="sldNum" sz="quarter" idx="12"/>
          </p:nvPr>
        </p:nvSpPr>
        <p:spPr/>
        <p:txBody>
          <a:bodyPr/>
          <a:lstStyle/>
          <a:p>
            <a:pPr>
              <a:defRPr/>
            </a:pPr>
            <a:fld id="{AC0FF998-C98A-445A-B3A8-CF878F7CA87E}" type="slidenum">
              <a:rPr lang="en-US"/>
              <a:pPr>
                <a:defRPr/>
              </a:pPr>
              <a:t>29</a:t>
            </a:fld>
            <a:endParaRPr lang="en-US"/>
          </a:p>
        </p:txBody>
      </p:sp>
      <p:sp>
        <p:nvSpPr>
          <p:cNvPr id="48" name="Oval 5"/>
          <p:cNvSpPr>
            <a:spLocks noChangeArrowheads="1"/>
          </p:cNvSpPr>
          <p:nvPr/>
        </p:nvSpPr>
        <p:spPr bwMode="auto">
          <a:xfrm>
            <a:off x="2299251" y="3147391"/>
            <a:ext cx="479909" cy="47625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dirty="0"/>
          </a:p>
        </p:txBody>
      </p:sp>
      <p:sp>
        <p:nvSpPr>
          <p:cNvPr id="57" name="Text Box 4"/>
          <p:cNvSpPr txBox="1">
            <a:spLocks noChangeArrowheads="1"/>
          </p:cNvSpPr>
          <p:nvPr/>
        </p:nvSpPr>
        <p:spPr bwMode="auto">
          <a:xfrm>
            <a:off x="4237037" y="1497703"/>
            <a:ext cx="3691691" cy="40955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100794" tIns="50397" rIns="100794" bIns="50397">
            <a:spAutoFit/>
          </a:bodyPr>
          <a:lstStyle/>
          <a:p>
            <a:pPr>
              <a:defRPr/>
            </a:pPr>
            <a:r>
              <a:rPr lang="en-US" sz="2000" i="1" dirty="0">
                <a:cs typeface="Arial" pitchFamily="34" charset="0"/>
              </a:rPr>
              <a:t> </a:t>
            </a:r>
            <a:r>
              <a:rPr lang="en-US" sz="2000" b="1" i="1" dirty="0" err="1">
                <a:cs typeface="Arial" pitchFamily="34" charset="0"/>
              </a:rPr>
              <a:t>Senseo</a:t>
            </a:r>
            <a:r>
              <a:rPr lang="en-US" sz="2000" i="1" dirty="0">
                <a:cs typeface="Arial" pitchFamily="34" charset="0"/>
              </a:rPr>
              <a:t>  =   </a:t>
            </a:r>
            <a:r>
              <a:rPr lang="en-US" sz="2000" i="1" dirty="0" err="1">
                <a:cs typeface="Arial" pitchFamily="34" charset="0"/>
              </a:rPr>
              <a:t>turnOn</a:t>
            </a:r>
            <a:r>
              <a:rPr lang="en-US" sz="2000" i="1" dirty="0">
                <a:cs typeface="Arial" pitchFamily="34" charset="0"/>
              </a:rPr>
              <a:t> </a:t>
            </a:r>
            <a:r>
              <a:rPr lang="en-US" sz="2000" dirty="0">
                <a:cs typeface="Arial" pitchFamily="34" charset="0"/>
                <a:sym typeface="Symbol"/>
              </a:rPr>
              <a:t> </a:t>
            </a:r>
            <a:r>
              <a:rPr lang="en-US" sz="2000" b="1" i="1" dirty="0">
                <a:cs typeface="Arial" pitchFamily="34" charset="0"/>
                <a:sym typeface="Symbol"/>
              </a:rPr>
              <a:t>Select</a:t>
            </a:r>
            <a:r>
              <a:rPr lang="en-US" sz="2000" b="1" i="1" dirty="0">
                <a:cs typeface="Arial" pitchFamily="34" charset="0"/>
                <a:sym typeface="Wingdings" pitchFamily="2" charset="2"/>
              </a:rPr>
              <a:t> </a:t>
            </a:r>
          </a:p>
        </p:txBody>
      </p:sp>
      <p:sp>
        <p:nvSpPr>
          <p:cNvPr id="59" name="Text Box 4"/>
          <p:cNvSpPr txBox="1">
            <a:spLocks noChangeArrowheads="1"/>
          </p:cNvSpPr>
          <p:nvPr/>
        </p:nvSpPr>
        <p:spPr bwMode="auto">
          <a:xfrm>
            <a:off x="4243664" y="2246451"/>
            <a:ext cx="5222944" cy="10251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100794" tIns="50397" rIns="100794" bIns="50397">
            <a:spAutoFit/>
          </a:bodyPr>
          <a:lstStyle/>
          <a:p>
            <a:pPr>
              <a:defRPr/>
            </a:pPr>
            <a:r>
              <a:rPr lang="en-US" sz="2000" i="1" dirty="0">
                <a:cs typeface="Arial" pitchFamily="34" charset="0"/>
              </a:rPr>
              <a:t> </a:t>
            </a:r>
            <a:r>
              <a:rPr lang="en-US" sz="2000" b="1" i="1" dirty="0">
                <a:cs typeface="Arial" pitchFamily="34" charset="0"/>
              </a:rPr>
              <a:t>Select  </a:t>
            </a:r>
            <a:r>
              <a:rPr lang="en-US" sz="2000" i="1" dirty="0">
                <a:cs typeface="Arial" pitchFamily="34" charset="0"/>
              </a:rPr>
              <a:t>=   b1 </a:t>
            </a:r>
            <a:r>
              <a:rPr lang="en-US" sz="2000" dirty="0">
                <a:cs typeface="Arial" pitchFamily="34" charset="0"/>
                <a:sym typeface="Symbol"/>
              </a:rPr>
              <a:t>  coffee  </a:t>
            </a:r>
            <a:r>
              <a:rPr lang="en-US" sz="2000" b="1" i="1" dirty="0">
                <a:cs typeface="Arial" pitchFamily="34" charset="0"/>
                <a:sym typeface="Symbol"/>
              </a:rPr>
              <a:t>Select</a:t>
            </a:r>
          </a:p>
          <a:p>
            <a:pPr>
              <a:defRPr/>
            </a:pPr>
            <a:r>
              <a:rPr lang="en-US" sz="2000" b="1" i="1" dirty="0">
                <a:cs typeface="Arial" pitchFamily="34" charset="0"/>
                <a:sym typeface="Symbol"/>
              </a:rPr>
              <a:t>                   </a:t>
            </a:r>
            <a:r>
              <a:rPr lang="en-US" sz="2000" b="1" dirty="0">
                <a:cs typeface="Arial" pitchFamily="34" charset="0"/>
                <a:sym typeface="Wingdings"/>
              </a:rPr>
              <a:t></a:t>
            </a:r>
            <a:r>
              <a:rPr lang="en-US" sz="2000" b="1" dirty="0">
                <a:cs typeface="Arial" pitchFamily="34" charset="0"/>
                <a:sym typeface="Wingdings" pitchFamily="2" charset="2"/>
              </a:rPr>
              <a:t> </a:t>
            </a:r>
            <a:br>
              <a:rPr lang="en-US" sz="2000" b="1" dirty="0">
                <a:cs typeface="Arial" pitchFamily="34" charset="0"/>
                <a:sym typeface="Wingdings" pitchFamily="2" charset="2"/>
              </a:rPr>
            </a:br>
            <a:r>
              <a:rPr lang="en-US" sz="2000" i="1" dirty="0">
                <a:cs typeface="Arial" pitchFamily="34" charset="0"/>
              </a:rPr>
              <a:t>                   b2 </a:t>
            </a:r>
            <a:r>
              <a:rPr lang="en-US" sz="2000" dirty="0">
                <a:cs typeface="Arial" pitchFamily="34" charset="0"/>
                <a:sym typeface="Symbol"/>
              </a:rPr>
              <a:t>  coffee  coffee  </a:t>
            </a:r>
            <a:r>
              <a:rPr lang="en-US" sz="2000" b="1" i="1" dirty="0">
                <a:cs typeface="Arial" pitchFamily="34" charset="0"/>
                <a:sym typeface="Symbol"/>
              </a:rPr>
              <a:t>Select</a:t>
            </a:r>
          </a:p>
        </p:txBody>
      </p:sp>
      <p:sp>
        <p:nvSpPr>
          <p:cNvPr id="61" name="Oval 5"/>
          <p:cNvSpPr>
            <a:spLocks noChangeArrowheads="1"/>
          </p:cNvSpPr>
          <p:nvPr/>
        </p:nvSpPr>
        <p:spPr bwMode="auto">
          <a:xfrm>
            <a:off x="4366590" y="4870174"/>
            <a:ext cx="1000540" cy="47625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i="1" dirty="0" err="1"/>
              <a:t>Senseo</a:t>
            </a:r>
            <a:endParaRPr lang="en-US" i="1" dirty="0"/>
          </a:p>
        </p:txBody>
      </p:sp>
      <p:sp>
        <p:nvSpPr>
          <p:cNvPr id="62" name="Oval 5"/>
          <p:cNvSpPr>
            <a:spLocks noChangeArrowheads="1"/>
          </p:cNvSpPr>
          <p:nvPr/>
        </p:nvSpPr>
        <p:spPr bwMode="auto">
          <a:xfrm>
            <a:off x="6228521" y="4863547"/>
            <a:ext cx="1000540" cy="47625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i="1" dirty="0"/>
              <a:t>Select</a:t>
            </a:r>
          </a:p>
        </p:txBody>
      </p:sp>
      <p:sp>
        <p:nvSpPr>
          <p:cNvPr id="64" name="Oval 5"/>
          <p:cNvSpPr>
            <a:spLocks noChangeArrowheads="1"/>
          </p:cNvSpPr>
          <p:nvPr/>
        </p:nvSpPr>
        <p:spPr bwMode="auto">
          <a:xfrm>
            <a:off x="8070574" y="4108173"/>
            <a:ext cx="175107" cy="171449"/>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dirty="0"/>
          </a:p>
        </p:txBody>
      </p:sp>
      <p:sp>
        <p:nvSpPr>
          <p:cNvPr id="65" name="Oval 5"/>
          <p:cNvSpPr>
            <a:spLocks noChangeArrowheads="1"/>
          </p:cNvSpPr>
          <p:nvPr/>
        </p:nvSpPr>
        <p:spPr bwMode="auto">
          <a:xfrm>
            <a:off x="8302487" y="5744817"/>
            <a:ext cx="175107" cy="171449"/>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dirty="0"/>
          </a:p>
        </p:txBody>
      </p:sp>
      <p:cxnSp>
        <p:nvCxnSpPr>
          <p:cNvPr id="67" name="Rechte verbindingslijn met pijl 66"/>
          <p:cNvCxnSpPr>
            <a:stCxn id="62" idx="7"/>
            <a:endCxn id="64" idx="3"/>
          </p:cNvCxnSpPr>
          <p:nvPr/>
        </p:nvCxnSpPr>
        <p:spPr>
          <a:xfrm rot="5400000" flipH="1" flipV="1">
            <a:off x="7249319" y="4087019"/>
            <a:ext cx="679450" cy="10144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Rechte verbindingslijn met pijl 68"/>
          <p:cNvCxnSpPr>
            <a:stCxn id="62" idx="5"/>
            <a:endCxn id="65" idx="1"/>
          </p:cNvCxnSpPr>
          <p:nvPr/>
        </p:nvCxnSpPr>
        <p:spPr>
          <a:xfrm rot="16200000" flipH="1">
            <a:off x="7454900" y="4897438"/>
            <a:ext cx="500063" cy="12461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1" name="Oval 5"/>
          <p:cNvSpPr>
            <a:spLocks noChangeArrowheads="1"/>
          </p:cNvSpPr>
          <p:nvPr/>
        </p:nvSpPr>
        <p:spPr bwMode="auto">
          <a:xfrm>
            <a:off x="7036905" y="6268278"/>
            <a:ext cx="175107" cy="171449"/>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dirty="0"/>
          </a:p>
        </p:txBody>
      </p:sp>
      <p:cxnSp>
        <p:nvCxnSpPr>
          <p:cNvPr id="72" name="AutoShape 9"/>
          <p:cNvCxnSpPr>
            <a:cxnSpLocks noChangeShapeType="1"/>
            <a:stCxn id="0" idx="1"/>
            <a:endCxn id="0" idx="0"/>
          </p:cNvCxnSpPr>
          <p:nvPr/>
        </p:nvCxnSpPr>
        <p:spPr bwMode="auto">
          <a:xfrm rot="16200000" flipH="1" flipV="1">
            <a:off x="7047707" y="3815556"/>
            <a:ext cx="730250" cy="1366837"/>
          </a:xfrm>
          <a:prstGeom prst="curvedConnector3">
            <a:avLst>
              <a:gd name="adj1" fmla="val -34742"/>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79" name="Rechte verbindingslijn met pijl 78"/>
          <p:cNvCxnSpPr>
            <a:stCxn id="0" idx="3"/>
            <a:endCxn id="71" idx="6"/>
          </p:cNvCxnSpPr>
          <p:nvPr/>
        </p:nvCxnSpPr>
        <p:spPr>
          <a:xfrm rot="5400000">
            <a:off x="7538244" y="5564982"/>
            <a:ext cx="463550" cy="11160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2" name="Rechte verbindingslijn met pijl 81"/>
          <p:cNvCxnSpPr>
            <a:stCxn id="0" idx="1"/>
            <a:endCxn id="62" idx="4"/>
          </p:cNvCxnSpPr>
          <p:nvPr/>
        </p:nvCxnSpPr>
        <p:spPr>
          <a:xfrm rot="16200000" flipV="1">
            <a:off x="6419851" y="5649912"/>
            <a:ext cx="952500" cy="3333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7" name="Rechte verbindingslijn met pijl 86"/>
          <p:cNvCxnSpPr>
            <a:stCxn id="61" idx="6"/>
            <a:endCxn id="62" idx="2"/>
          </p:cNvCxnSpPr>
          <p:nvPr/>
        </p:nvCxnSpPr>
        <p:spPr>
          <a:xfrm flipV="1">
            <a:off x="5367338" y="5102225"/>
            <a:ext cx="860425" cy="63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885" name="Tekstvak 90"/>
          <p:cNvSpPr txBox="1">
            <a:spLocks noChangeArrowheads="1"/>
          </p:cNvSpPr>
          <p:nvPr/>
        </p:nvSpPr>
        <p:spPr bwMode="auto">
          <a:xfrm>
            <a:off x="5380038" y="4730750"/>
            <a:ext cx="812800" cy="338138"/>
          </a:xfrm>
          <a:prstGeom prst="rect">
            <a:avLst/>
          </a:prstGeom>
          <a:noFill/>
          <a:ln w="9525">
            <a:noFill/>
            <a:miter lim="800000"/>
            <a:headEnd/>
            <a:tailEnd/>
          </a:ln>
        </p:spPr>
        <p:txBody>
          <a:bodyPr wrap="none">
            <a:spAutoFit/>
          </a:bodyPr>
          <a:lstStyle/>
          <a:p>
            <a:r>
              <a:rPr lang="nl-NL" sz="1600" i="1"/>
              <a:t>turnOn</a:t>
            </a:r>
          </a:p>
        </p:txBody>
      </p:sp>
      <p:sp>
        <p:nvSpPr>
          <p:cNvPr id="35886" name="Tekstvak 91"/>
          <p:cNvSpPr txBox="1">
            <a:spLocks noChangeArrowheads="1"/>
          </p:cNvSpPr>
          <p:nvPr/>
        </p:nvSpPr>
        <p:spPr bwMode="auto">
          <a:xfrm>
            <a:off x="7454900" y="4525963"/>
            <a:ext cx="411163" cy="338137"/>
          </a:xfrm>
          <a:prstGeom prst="rect">
            <a:avLst/>
          </a:prstGeom>
          <a:noFill/>
          <a:ln w="9525">
            <a:noFill/>
            <a:miter lim="800000"/>
            <a:headEnd/>
            <a:tailEnd/>
          </a:ln>
        </p:spPr>
        <p:txBody>
          <a:bodyPr wrap="none">
            <a:spAutoFit/>
          </a:bodyPr>
          <a:lstStyle/>
          <a:p>
            <a:r>
              <a:rPr lang="nl-NL" sz="1600" i="1"/>
              <a:t>b1</a:t>
            </a:r>
          </a:p>
        </p:txBody>
      </p:sp>
      <p:sp>
        <p:nvSpPr>
          <p:cNvPr id="35887" name="Tekstvak 92"/>
          <p:cNvSpPr txBox="1">
            <a:spLocks noChangeArrowheads="1"/>
          </p:cNvSpPr>
          <p:nvPr/>
        </p:nvSpPr>
        <p:spPr bwMode="auto">
          <a:xfrm>
            <a:off x="7473950" y="5168900"/>
            <a:ext cx="412750" cy="338138"/>
          </a:xfrm>
          <a:prstGeom prst="rect">
            <a:avLst/>
          </a:prstGeom>
          <a:noFill/>
          <a:ln w="9525">
            <a:noFill/>
            <a:miter lim="800000"/>
            <a:headEnd/>
            <a:tailEnd/>
          </a:ln>
        </p:spPr>
        <p:txBody>
          <a:bodyPr wrap="none">
            <a:spAutoFit/>
          </a:bodyPr>
          <a:lstStyle/>
          <a:p>
            <a:r>
              <a:rPr lang="nl-NL" sz="1600" i="1"/>
              <a:t>b2</a:t>
            </a:r>
          </a:p>
        </p:txBody>
      </p:sp>
      <p:sp>
        <p:nvSpPr>
          <p:cNvPr id="35888" name="Tekstvak 93"/>
          <p:cNvSpPr txBox="1">
            <a:spLocks noChangeArrowheads="1"/>
          </p:cNvSpPr>
          <p:nvPr/>
        </p:nvSpPr>
        <p:spPr bwMode="auto">
          <a:xfrm>
            <a:off x="6473825" y="3797300"/>
            <a:ext cx="744538" cy="338138"/>
          </a:xfrm>
          <a:prstGeom prst="rect">
            <a:avLst/>
          </a:prstGeom>
          <a:noFill/>
          <a:ln w="9525">
            <a:noFill/>
            <a:miter lim="800000"/>
            <a:headEnd/>
            <a:tailEnd/>
          </a:ln>
        </p:spPr>
        <p:txBody>
          <a:bodyPr wrap="none">
            <a:spAutoFit/>
          </a:bodyPr>
          <a:lstStyle/>
          <a:p>
            <a:r>
              <a:rPr lang="nl-NL" sz="1600" i="1"/>
              <a:t>coffee</a:t>
            </a:r>
          </a:p>
        </p:txBody>
      </p:sp>
      <p:sp>
        <p:nvSpPr>
          <p:cNvPr id="35889" name="Tekstvak 95"/>
          <p:cNvSpPr txBox="1">
            <a:spLocks noChangeArrowheads="1"/>
          </p:cNvSpPr>
          <p:nvPr/>
        </p:nvSpPr>
        <p:spPr bwMode="auto">
          <a:xfrm>
            <a:off x="7580313" y="6043613"/>
            <a:ext cx="744537" cy="338137"/>
          </a:xfrm>
          <a:prstGeom prst="rect">
            <a:avLst/>
          </a:prstGeom>
          <a:noFill/>
          <a:ln w="9525">
            <a:noFill/>
            <a:miter lim="800000"/>
            <a:headEnd/>
            <a:tailEnd/>
          </a:ln>
        </p:spPr>
        <p:txBody>
          <a:bodyPr wrap="none">
            <a:spAutoFit/>
          </a:bodyPr>
          <a:lstStyle/>
          <a:p>
            <a:r>
              <a:rPr lang="nl-NL" sz="1600" i="1"/>
              <a:t>coffee</a:t>
            </a:r>
          </a:p>
        </p:txBody>
      </p:sp>
      <p:sp>
        <p:nvSpPr>
          <p:cNvPr id="35890" name="Tekstvak 96"/>
          <p:cNvSpPr txBox="1">
            <a:spLocks noChangeArrowheads="1"/>
          </p:cNvSpPr>
          <p:nvPr/>
        </p:nvSpPr>
        <p:spPr bwMode="auto">
          <a:xfrm>
            <a:off x="6135688" y="5618163"/>
            <a:ext cx="744537" cy="339725"/>
          </a:xfrm>
          <a:prstGeom prst="rect">
            <a:avLst/>
          </a:prstGeom>
          <a:noFill/>
          <a:ln w="9525">
            <a:noFill/>
            <a:miter lim="800000"/>
            <a:headEnd/>
            <a:tailEnd/>
          </a:ln>
        </p:spPr>
        <p:txBody>
          <a:bodyPr wrap="none">
            <a:spAutoFit/>
          </a:bodyPr>
          <a:lstStyle/>
          <a:p>
            <a:r>
              <a:rPr lang="nl-NL" sz="1600" i="1"/>
              <a:t>coffee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550863" y="303213"/>
            <a:ext cx="9215437" cy="877887"/>
          </a:xfrm>
        </p:spPr>
        <p:txBody>
          <a:bodyPr/>
          <a:lstStyle/>
          <a:p>
            <a:pPr eaLnBrk="1" hangingPunct="1"/>
            <a:r>
              <a:rPr lang="en-US" smtClean="0">
                <a:cs typeface="Arial" charset="0"/>
              </a:rPr>
              <a:t>CSP</a:t>
            </a:r>
          </a:p>
        </p:txBody>
      </p:sp>
      <p:sp>
        <p:nvSpPr>
          <p:cNvPr id="9219" name="Rectangle 3"/>
          <p:cNvSpPr>
            <a:spLocks noGrp="1"/>
          </p:cNvSpPr>
          <p:nvPr>
            <p:ph sz="quarter" idx="1"/>
          </p:nvPr>
        </p:nvSpPr>
        <p:spPr>
          <a:xfrm>
            <a:off x="550863" y="1595438"/>
            <a:ext cx="9215437" cy="5040312"/>
          </a:xfrm>
        </p:spPr>
        <p:txBody>
          <a:bodyPr/>
          <a:lstStyle/>
          <a:p>
            <a:pPr eaLnBrk="1" hangingPunct="1"/>
            <a:r>
              <a:rPr lang="en-US" sz="2400" smtClean="0">
                <a:cs typeface="Arial" charset="0"/>
              </a:rPr>
              <a:t>Communicating Sequential Processes, introduced by Hoare, 1978.</a:t>
            </a:r>
          </a:p>
          <a:p>
            <a:pPr eaLnBrk="1" hangingPunct="1"/>
            <a:r>
              <a:rPr lang="en-US" sz="2400" smtClean="0">
                <a:cs typeface="Arial" charset="0"/>
              </a:rPr>
              <a:t>Abstract and formal event-based language to model concurrent systems. Belong to the “Process Algebra” family.</a:t>
            </a:r>
          </a:p>
          <a:p>
            <a:pPr eaLnBrk="1" hangingPunct="1"/>
            <a:r>
              <a:rPr lang="en-US" sz="2400" smtClean="0">
                <a:cs typeface="Arial" charset="0"/>
              </a:rPr>
              <a:t>Elegant, with refinement based reasoning.</a:t>
            </a:r>
          </a:p>
          <a:p>
            <a:pPr eaLnBrk="1" hangingPunct="1"/>
            <a:endParaRPr lang="en-US" sz="2400" smtClean="0">
              <a:cs typeface="Arial" charset="0"/>
            </a:endParaRPr>
          </a:p>
        </p:txBody>
      </p:sp>
      <p:sp>
        <p:nvSpPr>
          <p:cNvPr id="71684" name="Oval 4"/>
          <p:cNvSpPr>
            <a:spLocks noChangeArrowheads="1"/>
          </p:cNvSpPr>
          <p:nvPr/>
        </p:nvSpPr>
        <p:spPr bwMode="auto">
          <a:xfrm>
            <a:off x="6843713" y="4899025"/>
            <a:ext cx="304800" cy="304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nl-NL"/>
          </a:p>
        </p:txBody>
      </p:sp>
      <p:sp>
        <p:nvSpPr>
          <p:cNvPr id="71685" name="Oval 5"/>
          <p:cNvSpPr>
            <a:spLocks noChangeArrowheads="1"/>
          </p:cNvSpPr>
          <p:nvPr/>
        </p:nvSpPr>
        <p:spPr bwMode="auto">
          <a:xfrm>
            <a:off x="7394575" y="4064000"/>
            <a:ext cx="304800" cy="304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nl-NL"/>
          </a:p>
        </p:txBody>
      </p:sp>
      <p:sp>
        <p:nvSpPr>
          <p:cNvPr id="71686" name="Oval 6"/>
          <p:cNvSpPr>
            <a:spLocks noChangeArrowheads="1"/>
          </p:cNvSpPr>
          <p:nvPr/>
        </p:nvSpPr>
        <p:spPr bwMode="auto">
          <a:xfrm>
            <a:off x="7519988" y="5672138"/>
            <a:ext cx="304800" cy="304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nl-NL"/>
          </a:p>
        </p:txBody>
      </p:sp>
      <p:sp>
        <p:nvSpPr>
          <p:cNvPr id="71687" name="Oval 7"/>
          <p:cNvSpPr>
            <a:spLocks noChangeArrowheads="1"/>
          </p:cNvSpPr>
          <p:nvPr/>
        </p:nvSpPr>
        <p:spPr bwMode="auto">
          <a:xfrm>
            <a:off x="9434513" y="4899025"/>
            <a:ext cx="304800" cy="304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nl-NL"/>
          </a:p>
        </p:txBody>
      </p:sp>
      <p:sp>
        <p:nvSpPr>
          <p:cNvPr id="71688" name="Oval 8"/>
          <p:cNvSpPr>
            <a:spLocks noChangeArrowheads="1"/>
          </p:cNvSpPr>
          <p:nvPr/>
        </p:nvSpPr>
        <p:spPr bwMode="auto">
          <a:xfrm>
            <a:off x="5827713" y="4899025"/>
            <a:ext cx="304800" cy="304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nl-NL"/>
          </a:p>
        </p:txBody>
      </p:sp>
      <p:cxnSp>
        <p:nvCxnSpPr>
          <p:cNvPr id="71689" name="AutoShape 9"/>
          <p:cNvCxnSpPr>
            <a:cxnSpLocks noChangeShapeType="1"/>
            <a:stCxn id="71688" idx="7"/>
            <a:endCxn id="71684" idx="1"/>
          </p:cNvCxnSpPr>
          <p:nvPr/>
        </p:nvCxnSpPr>
        <p:spPr bwMode="auto">
          <a:xfrm rot="5400000" flipH="1" flipV="1">
            <a:off x="6487319" y="4542631"/>
            <a:ext cx="12700" cy="801688"/>
          </a:xfrm>
          <a:prstGeom prst="curvedConnector3">
            <a:avLst>
              <a:gd name="adj1" fmla="val 2151472"/>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71690" name="AutoShape 10"/>
          <p:cNvCxnSpPr>
            <a:cxnSpLocks noChangeShapeType="1"/>
            <a:stCxn id="71684" idx="3"/>
            <a:endCxn id="71688" idx="5"/>
          </p:cNvCxnSpPr>
          <p:nvPr/>
        </p:nvCxnSpPr>
        <p:spPr bwMode="auto">
          <a:xfrm rot="5400000">
            <a:off x="6487319" y="4758531"/>
            <a:ext cx="12700" cy="801688"/>
          </a:xfrm>
          <a:prstGeom prst="curvedConnector3">
            <a:avLst>
              <a:gd name="adj1" fmla="val 2151472"/>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71691" name="AutoShape 11"/>
          <p:cNvCxnSpPr>
            <a:cxnSpLocks noChangeShapeType="1"/>
            <a:stCxn id="71684" idx="7"/>
            <a:endCxn id="71685" idx="3"/>
          </p:cNvCxnSpPr>
          <p:nvPr/>
        </p:nvCxnSpPr>
        <p:spPr bwMode="auto">
          <a:xfrm flipV="1">
            <a:off x="7104063" y="4324350"/>
            <a:ext cx="334962" cy="619125"/>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71692" name="AutoShape 12"/>
          <p:cNvCxnSpPr>
            <a:cxnSpLocks noChangeShapeType="1"/>
            <a:stCxn id="71685" idx="6"/>
            <a:endCxn id="35" idx="2"/>
          </p:cNvCxnSpPr>
          <p:nvPr/>
        </p:nvCxnSpPr>
        <p:spPr bwMode="auto">
          <a:xfrm>
            <a:off x="7699375" y="4216400"/>
            <a:ext cx="1087438" cy="1588"/>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71693" name="AutoShape 13"/>
          <p:cNvCxnSpPr>
            <a:cxnSpLocks noChangeShapeType="1"/>
            <a:stCxn id="71684" idx="5"/>
            <a:endCxn id="71686" idx="1"/>
          </p:cNvCxnSpPr>
          <p:nvPr/>
        </p:nvCxnSpPr>
        <p:spPr bwMode="auto">
          <a:xfrm>
            <a:off x="7104063" y="5159375"/>
            <a:ext cx="460375" cy="5588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71694" name="AutoShape 14"/>
          <p:cNvCxnSpPr>
            <a:cxnSpLocks noChangeShapeType="1"/>
            <a:stCxn id="71687" idx="2"/>
            <a:endCxn id="71684" idx="6"/>
          </p:cNvCxnSpPr>
          <p:nvPr/>
        </p:nvCxnSpPr>
        <p:spPr bwMode="auto">
          <a:xfrm flipH="1">
            <a:off x="7148513" y="5051425"/>
            <a:ext cx="2286000"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71695" name="AutoShape 15"/>
          <p:cNvCxnSpPr>
            <a:cxnSpLocks noChangeShapeType="1"/>
            <a:stCxn id="71686" idx="6"/>
            <a:endCxn id="55" idx="2"/>
          </p:cNvCxnSpPr>
          <p:nvPr/>
        </p:nvCxnSpPr>
        <p:spPr bwMode="auto">
          <a:xfrm>
            <a:off x="7824788" y="5824538"/>
            <a:ext cx="1116012" cy="30162"/>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9232" name="Line 16"/>
          <p:cNvSpPr>
            <a:spLocks noChangeShapeType="1"/>
          </p:cNvSpPr>
          <p:nvPr/>
        </p:nvSpPr>
        <p:spPr bwMode="auto">
          <a:xfrm>
            <a:off x="6008688" y="5092700"/>
            <a:ext cx="152400" cy="0"/>
          </a:xfrm>
          <a:prstGeom prst="line">
            <a:avLst/>
          </a:prstGeom>
          <a:noFill/>
          <a:ln w="9525">
            <a:solidFill>
              <a:schemeClr val="tx1"/>
            </a:solidFill>
            <a:round/>
            <a:headEnd/>
            <a:tailEnd type="triangle" w="med" len="med"/>
          </a:ln>
        </p:spPr>
        <p:txBody>
          <a:bodyPr/>
          <a:lstStyle/>
          <a:p>
            <a:endParaRPr lang="en-US"/>
          </a:p>
        </p:txBody>
      </p:sp>
      <p:sp>
        <p:nvSpPr>
          <p:cNvPr id="9233" name="Text Box 17"/>
          <p:cNvSpPr txBox="1">
            <a:spLocks noChangeArrowheads="1"/>
          </p:cNvSpPr>
          <p:nvPr/>
        </p:nvSpPr>
        <p:spPr bwMode="auto">
          <a:xfrm>
            <a:off x="6092825" y="4379913"/>
            <a:ext cx="774700" cy="304800"/>
          </a:xfrm>
          <a:prstGeom prst="rect">
            <a:avLst/>
          </a:prstGeom>
          <a:noFill/>
          <a:ln w="9525">
            <a:noFill/>
            <a:miter lim="800000"/>
            <a:headEnd/>
            <a:tailEnd/>
          </a:ln>
        </p:spPr>
        <p:txBody>
          <a:bodyPr wrap="none">
            <a:spAutoFit/>
          </a:bodyPr>
          <a:lstStyle/>
          <a:p>
            <a:pPr defTabSz="914400"/>
            <a:r>
              <a:rPr lang="en-US" sz="1400" b="1"/>
              <a:t>turnOn</a:t>
            </a:r>
          </a:p>
        </p:txBody>
      </p:sp>
      <p:sp>
        <p:nvSpPr>
          <p:cNvPr id="9234" name="Text Box 18"/>
          <p:cNvSpPr txBox="1">
            <a:spLocks noChangeArrowheads="1"/>
          </p:cNvSpPr>
          <p:nvPr/>
        </p:nvSpPr>
        <p:spPr bwMode="auto">
          <a:xfrm>
            <a:off x="6126163" y="5432425"/>
            <a:ext cx="784225" cy="304800"/>
          </a:xfrm>
          <a:prstGeom prst="rect">
            <a:avLst/>
          </a:prstGeom>
          <a:noFill/>
          <a:ln w="9525">
            <a:noFill/>
            <a:miter lim="800000"/>
            <a:headEnd/>
            <a:tailEnd/>
          </a:ln>
        </p:spPr>
        <p:txBody>
          <a:bodyPr wrap="none">
            <a:spAutoFit/>
          </a:bodyPr>
          <a:lstStyle/>
          <a:p>
            <a:pPr defTabSz="914400"/>
            <a:r>
              <a:rPr lang="en-US" sz="1400" b="1"/>
              <a:t>turnOff</a:t>
            </a:r>
          </a:p>
        </p:txBody>
      </p:sp>
      <p:sp>
        <p:nvSpPr>
          <p:cNvPr id="9235" name="Text Box 19"/>
          <p:cNvSpPr txBox="1">
            <a:spLocks noChangeArrowheads="1"/>
          </p:cNvSpPr>
          <p:nvPr/>
        </p:nvSpPr>
        <p:spPr bwMode="auto">
          <a:xfrm>
            <a:off x="7205663" y="4537075"/>
            <a:ext cx="411162" cy="304800"/>
          </a:xfrm>
          <a:prstGeom prst="rect">
            <a:avLst/>
          </a:prstGeom>
          <a:noFill/>
          <a:ln w="9525">
            <a:noFill/>
            <a:miter lim="800000"/>
            <a:headEnd/>
            <a:tailEnd/>
          </a:ln>
        </p:spPr>
        <p:txBody>
          <a:bodyPr wrap="none">
            <a:spAutoFit/>
          </a:bodyPr>
          <a:lstStyle/>
          <a:p>
            <a:pPr defTabSz="914400"/>
            <a:r>
              <a:rPr lang="en-US" sz="1400" b="1"/>
              <a:t>1C</a:t>
            </a:r>
          </a:p>
        </p:txBody>
      </p:sp>
      <p:sp>
        <p:nvSpPr>
          <p:cNvPr id="9236" name="Text Box 20"/>
          <p:cNvSpPr txBox="1">
            <a:spLocks noChangeArrowheads="1"/>
          </p:cNvSpPr>
          <p:nvPr/>
        </p:nvSpPr>
        <p:spPr bwMode="auto">
          <a:xfrm>
            <a:off x="7062788" y="5314950"/>
            <a:ext cx="411162" cy="304800"/>
          </a:xfrm>
          <a:prstGeom prst="rect">
            <a:avLst/>
          </a:prstGeom>
          <a:noFill/>
          <a:ln w="9525">
            <a:noFill/>
            <a:miter lim="800000"/>
            <a:headEnd/>
            <a:tailEnd/>
          </a:ln>
        </p:spPr>
        <p:txBody>
          <a:bodyPr wrap="none">
            <a:spAutoFit/>
          </a:bodyPr>
          <a:lstStyle/>
          <a:p>
            <a:pPr defTabSz="914400"/>
            <a:r>
              <a:rPr lang="en-US" sz="1400" b="1"/>
              <a:t>2C</a:t>
            </a:r>
          </a:p>
        </p:txBody>
      </p:sp>
      <p:sp>
        <p:nvSpPr>
          <p:cNvPr id="9237" name="Text Box 21"/>
          <p:cNvSpPr txBox="1">
            <a:spLocks noChangeArrowheads="1"/>
          </p:cNvSpPr>
          <p:nvPr/>
        </p:nvSpPr>
        <p:spPr bwMode="auto">
          <a:xfrm>
            <a:off x="8809038" y="4489450"/>
            <a:ext cx="450850" cy="304800"/>
          </a:xfrm>
          <a:prstGeom prst="rect">
            <a:avLst/>
          </a:prstGeom>
          <a:noFill/>
          <a:ln w="9525">
            <a:noFill/>
            <a:miter lim="800000"/>
            <a:headEnd/>
            <a:tailEnd/>
          </a:ln>
        </p:spPr>
        <p:txBody>
          <a:bodyPr wrap="none">
            <a:spAutoFit/>
          </a:bodyPr>
          <a:lstStyle/>
          <a:p>
            <a:pPr defTabSz="914400"/>
            <a:r>
              <a:rPr lang="en-US" sz="1400" b="1"/>
              <a:t>1W</a:t>
            </a:r>
          </a:p>
        </p:txBody>
      </p:sp>
      <p:sp>
        <p:nvSpPr>
          <p:cNvPr id="9238" name="Text Box 22"/>
          <p:cNvSpPr txBox="1">
            <a:spLocks noChangeArrowheads="1"/>
          </p:cNvSpPr>
          <p:nvPr/>
        </p:nvSpPr>
        <p:spPr bwMode="auto">
          <a:xfrm>
            <a:off x="9015413" y="5314950"/>
            <a:ext cx="450850" cy="304800"/>
          </a:xfrm>
          <a:prstGeom prst="rect">
            <a:avLst/>
          </a:prstGeom>
          <a:noFill/>
          <a:ln w="9525">
            <a:noFill/>
            <a:miter lim="800000"/>
            <a:headEnd/>
            <a:tailEnd/>
          </a:ln>
        </p:spPr>
        <p:txBody>
          <a:bodyPr wrap="none">
            <a:spAutoFit/>
          </a:bodyPr>
          <a:lstStyle/>
          <a:p>
            <a:pPr defTabSz="914400"/>
            <a:r>
              <a:rPr lang="en-US" sz="1400" b="1"/>
              <a:t>2W</a:t>
            </a:r>
          </a:p>
        </p:txBody>
      </p:sp>
      <p:sp>
        <p:nvSpPr>
          <p:cNvPr id="9239" name="Text Box 23"/>
          <p:cNvSpPr txBox="1">
            <a:spLocks noChangeArrowheads="1"/>
          </p:cNvSpPr>
          <p:nvPr/>
        </p:nvSpPr>
        <p:spPr bwMode="auto">
          <a:xfrm>
            <a:off x="8139113" y="4746625"/>
            <a:ext cx="284162" cy="366713"/>
          </a:xfrm>
          <a:prstGeom prst="rect">
            <a:avLst/>
          </a:prstGeom>
          <a:noFill/>
          <a:ln w="9525">
            <a:noFill/>
            <a:miter lim="800000"/>
            <a:headEnd/>
            <a:tailEnd/>
          </a:ln>
        </p:spPr>
        <p:txBody>
          <a:bodyPr wrap="none">
            <a:spAutoFit/>
          </a:bodyPr>
          <a:lstStyle/>
          <a:p>
            <a:pPr defTabSz="914400"/>
            <a:r>
              <a:rPr lang="en-US" b="1">
                <a:sym typeface="Symbol" pitchFamily="18" charset="2"/>
              </a:rPr>
              <a:t></a:t>
            </a:r>
          </a:p>
        </p:txBody>
      </p:sp>
      <p:sp>
        <p:nvSpPr>
          <p:cNvPr id="71710" name="Text Box 30"/>
          <p:cNvSpPr txBox="1">
            <a:spLocks noChangeArrowheads="1"/>
          </p:cNvSpPr>
          <p:nvPr/>
        </p:nvSpPr>
        <p:spPr bwMode="auto">
          <a:xfrm>
            <a:off x="778894" y="4277270"/>
            <a:ext cx="4594528" cy="163121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none">
            <a:spAutoFit/>
          </a:bodyPr>
          <a:lstStyle/>
          <a:p>
            <a:pPr defTabSz="914400">
              <a:defRPr/>
            </a:pPr>
            <a:r>
              <a:rPr lang="en-US" sz="2000" b="1" i="1" dirty="0" err="1">
                <a:latin typeface="Times New Roman" pitchFamily="18" charset="0"/>
                <a:cs typeface="Times New Roman" pitchFamily="18" charset="0"/>
              </a:rPr>
              <a:t>Senseo</a:t>
            </a:r>
            <a:r>
              <a:rPr lang="en-US" sz="2000" i="1" dirty="0">
                <a:latin typeface="Times New Roman" pitchFamily="18" charset="0"/>
                <a:cs typeface="Times New Roman" pitchFamily="18" charset="0"/>
              </a:rPr>
              <a:t>  =  </a:t>
            </a:r>
            <a:r>
              <a:rPr lang="en-US" sz="2000" i="1" dirty="0" err="1">
                <a:latin typeface="Times New Roman" pitchFamily="18" charset="0"/>
                <a:cs typeface="Times New Roman" pitchFamily="18" charset="0"/>
              </a:rPr>
              <a:t>turnOn</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sym typeface="Wingdings" pitchFamily="2" charset="2"/>
              </a:rPr>
              <a:t>  </a:t>
            </a:r>
            <a:r>
              <a:rPr lang="en-US" sz="2000" b="1" i="1" dirty="0">
                <a:latin typeface="Times New Roman" pitchFamily="18" charset="0"/>
                <a:cs typeface="Times New Roman" pitchFamily="18" charset="0"/>
                <a:sym typeface="Wingdings" pitchFamily="2" charset="2"/>
              </a:rPr>
              <a:t>Active</a:t>
            </a:r>
            <a:r>
              <a:rPr lang="en-US" sz="2000" i="1" dirty="0">
                <a:latin typeface="Times New Roman" pitchFamily="18" charset="0"/>
                <a:cs typeface="Times New Roman" pitchFamily="18" charset="0"/>
                <a:sym typeface="Wingdings" pitchFamily="2" charset="2"/>
              </a:rPr>
              <a:t/>
            </a:r>
            <a:br>
              <a:rPr lang="en-US" sz="2000" i="1" dirty="0">
                <a:latin typeface="Times New Roman" pitchFamily="18" charset="0"/>
                <a:cs typeface="Times New Roman" pitchFamily="18" charset="0"/>
                <a:sym typeface="Wingdings" pitchFamily="2" charset="2"/>
              </a:rPr>
            </a:br>
            <a:endParaRPr lang="en-US" sz="2000" i="1" dirty="0">
              <a:latin typeface="Times New Roman" pitchFamily="18" charset="0"/>
              <a:cs typeface="Times New Roman" pitchFamily="18" charset="0"/>
              <a:sym typeface="Wingdings" pitchFamily="2" charset="2"/>
            </a:endParaRPr>
          </a:p>
          <a:p>
            <a:pPr defTabSz="914400">
              <a:defRPr/>
            </a:pPr>
            <a:r>
              <a:rPr lang="en-US" sz="2000" b="1" i="1" dirty="0">
                <a:latin typeface="Times New Roman" pitchFamily="18" charset="0"/>
                <a:cs typeface="Times New Roman" pitchFamily="18" charset="0"/>
                <a:sym typeface="Wingdings" pitchFamily="2" charset="2"/>
              </a:rPr>
              <a:t>Active</a:t>
            </a:r>
            <a:r>
              <a:rPr lang="en-US" sz="2000" i="1" dirty="0">
                <a:latin typeface="Times New Roman" pitchFamily="18" charset="0"/>
                <a:cs typeface="Times New Roman" pitchFamily="18" charset="0"/>
                <a:sym typeface="Wingdings" pitchFamily="2" charset="2"/>
              </a:rPr>
              <a:t>    = (</a:t>
            </a:r>
            <a:r>
              <a:rPr lang="en-US" sz="2000" i="1" dirty="0" err="1">
                <a:latin typeface="Times New Roman" pitchFamily="18" charset="0"/>
                <a:cs typeface="Times New Roman" pitchFamily="18" charset="0"/>
                <a:sym typeface="Wingdings" pitchFamily="2" charset="2"/>
              </a:rPr>
              <a:t>turnOff</a:t>
            </a:r>
            <a:r>
              <a:rPr lang="en-US" sz="2000" i="1" dirty="0">
                <a:latin typeface="Times New Roman" pitchFamily="18" charset="0"/>
                <a:cs typeface="Times New Roman" pitchFamily="18" charset="0"/>
                <a:sym typeface="Wingdings" pitchFamily="2" charset="2"/>
              </a:rPr>
              <a:t>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sym typeface="Wingdings" pitchFamily="2" charset="2"/>
              </a:rPr>
              <a:t> </a:t>
            </a:r>
            <a:r>
              <a:rPr lang="en-US" sz="2000" b="1" i="1" dirty="0" err="1">
                <a:latin typeface="Times New Roman" pitchFamily="18" charset="0"/>
                <a:cs typeface="Times New Roman" pitchFamily="18" charset="0"/>
                <a:sym typeface="Wingdings" pitchFamily="2" charset="2"/>
              </a:rPr>
              <a:t>Senseo</a:t>
            </a:r>
            <a:r>
              <a:rPr lang="en-US" sz="2000" i="1" dirty="0">
                <a:latin typeface="Times New Roman" pitchFamily="18" charset="0"/>
                <a:cs typeface="Times New Roman" pitchFamily="18" charset="0"/>
                <a:sym typeface="Wingdings" pitchFamily="2" charset="2"/>
              </a:rPr>
              <a:t>)  </a:t>
            </a:r>
          </a:p>
          <a:p>
            <a:pPr defTabSz="914400">
              <a:defRPr/>
            </a:pPr>
            <a:r>
              <a:rPr lang="en-US" sz="2000" i="1" dirty="0">
                <a:latin typeface="Times New Roman" pitchFamily="18" charset="0"/>
                <a:cs typeface="Times New Roman" pitchFamily="18" charset="0"/>
                <a:sym typeface="Wingdings" pitchFamily="2" charset="2"/>
              </a:rPr>
              <a:t>                  □ (1c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sym typeface="Wingdings" pitchFamily="2" charset="2"/>
              </a:rPr>
              <a:t>  boil </a:t>
            </a:r>
            <a:r>
              <a:rPr lang="en-US" sz="2000" dirty="0">
                <a:latin typeface="Times New Roman" pitchFamily="18" charset="0"/>
                <a:cs typeface="Times New Roman" pitchFamily="18" charset="0"/>
                <a:sym typeface="Symbol"/>
              </a:rPr>
              <a:t> </a:t>
            </a:r>
            <a:r>
              <a:rPr lang="en-US" sz="2000" i="1" dirty="0">
                <a:latin typeface="Times New Roman" pitchFamily="18" charset="0"/>
                <a:cs typeface="Times New Roman" pitchFamily="18" charset="0"/>
                <a:sym typeface="Wingdings" pitchFamily="2" charset="2"/>
              </a:rPr>
              <a:t>1w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sym typeface="Wingdings" pitchFamily="2" charset="2"/>
              </a:rPr>
              <a:t> </a:t>
            </a:r>
            <a:r>
              <a:rPr lang="en-US" sz="2000" b="1" i="1" dirty="0">
                <a:latin typeface="Times New Roman" pitchFamily="18" charset="0"/>
                <a:cs typeface="Times New Roman" pitchFamily="18" charset="0"/>
                <a:sym typeface="Wingdings" pitchFamily="2" charset="2"/>
              </a:rPr>
              <a:t>Active</a:t>
            </a:r>
            <a:r>
              <a:rPr lang="en-US" sz="2000" i="1" dirty="0">
                <a:latin typeface="Times New Roman" pitchFamily="18" charset="0"/>
                <a:cs typeface="Times New Roman" pitchFamily="18" charset="0"/>
                <a:sym typeface="Wingdings" pitchFamily="2" charset="2"/>
              </a:rPr>
              <a:t>) </a:t>
            </a:r>
          </a:p>
          <a:p>
            <a:pPr defTabSz="914400">
              <a:defRPr/>
            </a:pPr>
            <a:r>
              <a:rPr lang="en-US" sz="2000" i="1" dirty="0">
                <a:latin typeface="Times New Roman" pitchFamily="18" charset="0"/>
                <a:cs typeface="Times New Roman" pitchFamily="18" charset="0"/>
                <a:sym typeface="Wingdings" pitchFamily="2" charset="2"/>
              </a:rPr>
              <a:t>                  □ (2c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sym typeface="Wingdings" pitchFamily="2" charset="2"/>
              </a:rPr>
              <a:t>  boil </a:t>
            </a:r>
            <a:r>
              <a:rPr lang="en-US" sz="2000" dirty="0">
                <a:latin typeface="Times New Roman" pitchFamily="18" charset="0"/>
                <a:cs typeface="Times New Roman" pitchFamily="18" charset="0"/>
                <a:sym typeface="Symbol"/>
              </a:rPr>
              <a:t> </a:t>
            </a:r>
            <a:r>
              <a:rPr lang="en-US" sz="2000" i="1" dirty="0">
                <a:latin typeface="Times New Roman" pitchFamily="18" charset="0"/>
                <a:cs typeface="Times New Roman" pitchFamily="18" charset="0"/>
                <a:sym typeface="Wingdings" pitchFamily="2" charset="2"/>
              </a:rPr>
              <a:t>2w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sym typeface="Wingdings" pitchFamily="2" charset="2"/>
              </a:rPr>
              <a:t> </a:t>
            </a:r>
            <a:r>
              <a:rPr lang="en-US" sz="2000" b="1" i="1" dirty="0">
                <a:latin typeface="Times New Roman" pitchFamily="18" charset="0"/>
                <a:cs typeface="Times New Roman" pitchFamily="18" charset="0"/>
                <a:sym typeface="Wingdings" pitchFamily="2" charset="2"/>
              </a:rPr>
              <a:t>Active</a:t>
            </a:r>
            <a:r>
              <a:rPr lang="en-US" sz="2000" i="1" dirty="0">
                <a:latin typeface="Times New Roman" pitchFamily="18" charset="0"/>
                <a:cs typeface="Times New Roman" pitchFamily="18" charset="0"/>
                <a:sym typeface="Wingdings" pitchFamily="2" charset="2"/>
              </a:rPr>
              <a:t>)</a:t>
            </a:r>
          </a:p>
        </p:txBody>
      </p:sp>
      <p:sp>
        <p:nvSpPr>
          <p:cNvPr id="32" name="Tijdelijke aanduiding voor dianummer 31"/>
          <p:cNvSpPr>
            <a:spLocks noGrp="1"/>
          </p:cNvSpPr>
          <p:nvPr>
            <p:ph type="sldNum" sz="quarter" idx="12"/>
          </p:nvPr>
        </p:nvSpPr>
        <p:spPr/>
        <p:txBody>
          <a:bodyPr/>
          <a:lstStyle/>
          <a:p>
            <a:pPr>
              <a:defRPr/>
            </a:pPr>
            <a:fld id="{7DEDBAB5-32DB-4DB1-A67C-CBA54DE3720A}" type="slidenum">
              <a:rPr lang="en-US"/>
              <a:pPr>
                <a:defRPr/>
              </a:pPr>
              <a:t>3</a:t>
            </a:fld>
            <a:endParaRPr lang="en-US"/>
          </a:p>
        </p:txBody>
      </p:sp>
      <p:sp>
        <p:nvSpPr>
          <p:cNvPr id="35" name="Oval 5"/>
          <p:cNvSpPr>
            <a:spLocks noChangeArrowheads="1"/>
          </p:cNvSpPr>
          <p:nvPr/>
        </p:nvSpPr>
        <p:spPr bwMode="auto">
          <a:xfrm>
            <a:off x="8786813" y="4065588"/>
            <a:ext cx="304800" cy="304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nl-NL"/>
          </a:p>
        </p:txBody>
      </p:sp>
      <p:cxnSp>
        <p:nvCxnSpPr>
          <p:cNvPr id="38" name="AutoShape 12"/>
          <p:cNvCxnSpPr>
            <a:cxnSpLocks noChangeShapeType="1"/>
            <a:stCxn id="35" idx="5"/>
            <a:endCxn id="71687" idx="1"/>
          </p:cNvCxnSpPr>
          <p:nvPr/>
        </p:nvCxnSpPr>
        <p:spPr bwMode="auto">
          <a:xfrm>
            <a:off x="9047163" y="4325938"/>
            <a:ext cx="431800" cy="617537"/>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9246" name="Text Box 21"/>
          <p:cNvSpPr txBox="1">
            <a:spLocks noChangeArrowheads="1"/>
          </p:cNvSpPr>
          <p:nvPr/>
        </p:nvSpPr>
        <p:spPr bwMode="auto">
          <a:xfrm>
            <a:off x="7951788" y="3903663"/>
            <a:ext cx="501650" cy="307975"/>
          </a:xfrm>
          <a:prstGeom prst="rect">
            <a:avLst/>
          </a:prstGeom>
          <a:noFill/>
          <a:ln w="9525">
            <a:noFill/>
            <a:miter lim="800000"/>
            <a:headEnd/>
            <a:tailEnd/>
          </a:ln>
        </p:spPr>
        <p:txBody>
          <a:bodyPr wrap="none">
            <a:spAutoFit/>
          </a:bodyPr>
          <a:lstStyle/>
          <a:p>
            <a:pPr defTabSz="914400"/>
            <a:r>
              <a:rPr lang="en-US" sz="1400" b="1"/>
              <a:t>boil</a:t>
            </a:r>
          </a:p>
        </p:txBody>
      </p:sp>
      <p:sp>
        <p:nvSpPr>
          <p:cNvPr id="55" name="Oval 6"/>
          <p:cNvSpPr>
            <a:spLocks noChangeArrowheads="1"/>
          </p:cNvSpPr>
          <p:nvPr/>
        </p:nvSpPr>
        <p:spPr bwMode="auto">
          <a:xfrm>
            <a:off x="8940800" y="5702300"/>
            <a:ext cx="304800" cy="304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defRPr/>
            </a:pPr>
            <a:endParaRPr lang="nl-NL"/>
          </a:p>
        </p:txBody>
      </p:sp>
      <p:cxnSp>
        <p:nvCxnSpPr>
          <p:cNvPr id="59" name="AutoShape 15"/>
          <p:cNvCxnSpPr>
            <a:cxnSpLocks noChangeShapeType="1"/>
            <a:stCxn id="55" idx="7"/>
            <a:endCxn id="71687" idx="3"/>
          </p:cNvCxnSpPr>
          <p:nvPr/>
        </p:nvCxnSpPr>
        <p:spPr bwMode="auto">
          <a:xfrm flipV="1">
            <a:off x="9201150" y="5159375"/>
            <a:ext cx="277813" cy="587375"/>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9249" name="Text Box 21"/>
          <p:cNvSpPr txBox="1">
            <a:spLocks noChangeArrowheads="1"/>
          </p:cNvSpPr>
          <p:nvPr/>
        </p:nvSpPr>
        <p:spPr bwMode="auto">
          <a:xfrm>
            <a:off x="8062913" y="5503863"/>
            <a:ext cx="501650" cy="307975"/>
          </a:xfrm>
          <a:prstGeom prst="rect">
            <a:avLst/>
          </a:prstGeom>
          <a:noFill/>
          <a:ln w="9525">
            <a:noFill/>
            <a:miter lim="800000"/>
            <a:headEnd/>
            <a:tailEnd/>
          </a:ln>
        </p:spPr>
        <p:txBody>
          <a:bodyPr wrap="none">
            <a:spAutoFit/>
          </a:bodyPr>
          <a:lstStyle/>
          <a:p>
            <a:pPr defTabSz="914400"/>
            <a:r>
              <a:rPr lang="en-US" sz="1400" b="1"/>
              <a:t>boil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36563" y="303213"/>
            <a:ext cx="9140825" cy="650875"/>
          </a:xfrm>
        </p:spPr>
        <p:txBody>
          <a:bodyPr/>
          <a:lstStyle/>
          <a:p>
            <a:pPr eaLnBrk="1" hangingPunct="1"/>
            <a:r>
              <a:rPr lang="en-US" sz="3200" b="1" smtClean="0">
                <a:cs typeface="Arial" charset="0"/>
              </a:rPr>
              <a:t>No distinction between ext. and int. choice</a:t>
            </a:r>
          </a:p>
        </p:txBody>
      </p:sp>
      <p:sp>
        <p:nvSpPr>
          <p:cNvPr id="49165" name="Text Box 13"/>
          <p:cNvSpPr txBox="1">
            <a:spLocks noChangeArrowheads="1"/>
          </p:cNvSpPr>
          <p:nvPr/>
        </p:nvSpPr>
        <p:spPr bwMode="auto">
          <a:xfrm>
            <a:off x="1712036" y="1277725"/>
            <a:ext cx="4129088" cy="4095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100794" tIns="50397" rIns="100794" bIns="50397">
            <a:spAutoFit/>
          </a:bodyPr>
          <a:lstStyle/>
          <a:p>
            <a:pPr>
              <a:defRPr/>
            </a:pPr>
            <a:r>
              <a:rPr lang="en-US" sz="2000" i="1" dirty="0">
                <a:cs typeface="Arial" pitchFamily="34" charset="0"/>
              </a:rPr>
              <a:t> P   =    ( a </a:t>
            </a:r>
            <a:r>
              <a:rPr lang="en-US" sz="2000" dirty="0">
                <a:cs typeface="Arial" pitchFamily="34" charset="0"/>
                <a:sym typeface="Symbol"/>
              </a:rPr>
              <a:t> </a:t>
            </a:r>
            <a:r>
              <a:rPr lang="en-US" sz="2000" i="1" dirty="0">
                <a:cs typeface="Arial" pitchFamily="34" charset="0"/>
                <a:sym typeface="Wingdings" pitchFamily="2" charset="2"/>
              </a:rPr>
              <a:t>STOP )  □  ( b </a:t>
            </a:r>
            <a:r>
              <a:rPr lang="en-US" sz="2000" dirty="0">
                <a:cs typeface="Arial" pitchFamily="34" charset="0"/>
                <a:sym typeface="Symbol"/>
              </a:rPr>
              <a:t> </a:t>
            </a:r>
            <a:r>
              <a:rPr lang="en-US" sz="2000" i="1" dirty="0">
                <a:cs typeface="Arial" pitchFamily="34" charset="0"/>
                <a:sym typeface="Wingdings" pitchFamily="2" charset="2"/>
              </a:rPr>
              <a:t>P  )</a:t>
            </a:r>
            <a:endParaRPr lang="en-US" sz="2000" i="1" dirty="0">
              <a:cs typeface="Arial" pitchFamily="34" charset="0"/>
            </a:endParaRPr>
          </a:p>
        </p:txBody>
      </p:sp>
      <p:sp>
        <p:nvSpPr>
          <p:cNvPr id="49166" name="Oval 14"/>
          <p:cNvSpPr>
            <a:spLocks noChangeArrowheads="1"/>
          </p:cNvSpPr>
          <p:nvPr/>
        </p:nvSpPr>
        <p:spPr bwMode="auto">
          <a:xfrm>
            <a:off x="3416300" y="2568575"/>
            <a:ext cx="173038" cy="1651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100794" tIns="50397" rIns="100794" bIns="50397" anchor="ctr"/>
          <a:lstStyle/>
          <a:p>
            <a:pPr algn="ctr">
              <a:defRPr/>
            </a:pPr>
            <a:endParaRPr lang="en-US" dirty="0"/>
          </a:p>
        </p:txBody>
      </p:sp>
      <p:sp>
        <p:nvSpPr>
          <p:cNvPr id="49167" name="Oval 15"/>
          <p:cNvSpPr>
            <a:spLocks noChangeArrowheads="1"/>
          </p:cNvSpPr>
          <p:nvPr/>
        </p:nvSpPr>
        <p:spPr bwMode="auto">
          <a:xfrm>
            <a:off x="4300538" y="2568575"/>
            <a:ext cx="149225" cy="1651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100794" tIns="50397" rIns="100794" bIns="50397" anchor="ctr"/>
          <a:lstStyle/>
          <a:p>
            <a:pPr algn="ctr">
              <a:defRPr/>
            </a:pPr>
            <a:endParaRPr lang="en-US"/>
          </a:p>
        </p:txBody>
      </p:sp>
      <p:cxnSp>
        <p:nvCxnSpPr>
          <p:cNvPr id="49169" name="AutoShape 17"/>
          <p:cNvCxnSpPr>
            <a:cxnSpLocks noChangeShapeType="1"/>
            <a:stCxn id="49166" idx="0"/>
            <a:endCxn id="49166" idx="2"/>
          </p:cNvCxnSpPr>
          <p:nvPr/>
        </p:nvCxnSpPr>
        <p:spPr bwMode="auto">
          <a:xfrm rot="16200000" flipH="1" flipV="1">
            <a:off x="3418682" y="2566193"/>
            <a:ext cx="82550" cy="87313"/>
          </a:xfrm>
          <a:prstGeom prst="curvedConnector4">
            <a:avLst>
              <a:gd name="adj1" fmla="val -433451"/>
              <a:gd name="adj2" fmla="val 552584"/>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49170" name="AutoShape 18"/>
          <p:cNvCxnSpPr>
            <a:cxnSpLocks noChangeShapeType="1"/>
            <a:stCxn id="49166" idx="6"/>
            <a:endCxn id="49167" idx="2"/>
          </p:cNvCxnSpPr>
          <p:nvPr/>
        </p:nvCxnSpPr>
        <p:spPr bwMode="auto">
          <a:xfrm>
            <a:off x="3589338" y="2651125"/>
            <a:ext cx="711200" cy="1588"/>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6874" name="Text Box 19"/>
          <p:cNvSpPr txBox="1">
            <a:spLocks noChangeArrowheads="1"/>
          </p:cNvSpPr>
          <p:nvPr/>
        </p:nvSpPr>
        <p:spPr bwMode="auto">
          <a:xfrm>
            <a:off x="3803650" y="2630488"/>
            <a:ext cx="331788" cy="377825"/>
          </a:xfrm>
          <a:prstGeom prst="rect">
            <a:avLst/>
          </a:prstGeom>
          <a:noFill/>
          <a:ln w="9525">
            <a:noFill/>
            <a:miter lim="800000"/>
            <a:headEnd/>
            <a:tailEnd/>
          </a:ln>
        </p:spPr>
        <p:txBody>
          <a:bodyPr wrap="none" lIns="100794" tIns="50397" rIns="100794" bIns="50397">
            <a:spAutoFit/>
          </a:bodyPr>
          <a:lstStyle/>
          <a:p>
            <a:r>
              <a:rPr lang="en-US" i="1"/>
              <a:t>a</a:t>
            </a:r>
          </a:p>
        </p:txBody>
      </p:sp>
      <p:sp>
        <p:nvSpPr>
          <p:cNvPr id="36875" name="Text Box 20"/>
          <p:cNvSpPr txBox="1">
            <a:spLocks noChangeArrowheads="1"/>
          </p:cNvSpPr>
          <p:nvPr/>
        </p:nvSpPr>
        <p:spPr bwMode="auto">
          <a:xfrm>
            <a:off x="2840038" y="1952625"/>
            <a:ext cx="331787" cy="379413"/>
          </a:xfrm>
          <a:prstGeom prst="rect">
            <a:avLst/>
          </a:prstGeom>
          <a:noFill/>
          <a:ln w="9525">
            <a:noFill/>
            <a:miter lim="800000"/>
            <a:headEnd/>
            <a:tailEnd/>
          </a:ln>
        </p:spPr>
        <p:txBody>
          <a:bodyPr wrap="none" lIns="100794" tIns="50397" rIns="100794" bIns="50397">
            <a:spAutoFit/>
          </a:bodyPr>
          <a:lstStyle/>
          <a:p>
            <a:r>
              <a:rPr lang="en-US" i="1"/>
              <a:t>b</a:t>
            </a:r>
          </a:p>
        </p:txBody>
      </p:sp>
      <p:sp>
        <p:nvSpPr>
          <p:cNvPr id="36876" name="Line 21"/>
          <p:cNvSpPr>
            <a:spLocks noChangeShapeType="1"/>
          </p:cNvSpPr>
          <p:nvPr/>
        </p:nvSpPr>
        <p:spPr bwMode="auto">
          <a:xfrm flipV="1">
            <a:off x="3105150" y="2736850"/>
            <a:ext cx="247650" cy="147638"/>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49174" name="Text Box 22"/>
          <p:cNvSpPr txBox="1">
            <a:spLocks noChangeArrowheads="1"/>
          </p:cNvSpPr>
          <p:nvPr/>
        </p:nvSpPr>
        <p:spPr bwMode="auto">
          <a:xfrm>
            <a:off x="1740611" y="3614525"/>
            <a:ext cx="4321175" cy="4095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100794" tIns="50397" rIns="100794" bIns="50397">
            <a:spAutoFit/>
          </a:bodyPr>
          <a:lstStyle/>
          <a:p>
            <a:pPr>
              <a:defRPr/>
            </a:pPr>
            <a:r>
              <a:rPr lang="en-US" sz="2000" i="1" dirty="0">
                <a:cs typeface="Arial" pitchFamily="34" charset="0"/>
              </a:rPr>
              <a:t> P    =    (a</a:t>
            </a:r>
            <a:r>
              <a:rPr lang="en-US" sz="2000" i="1" dirty="0">
                <a:cs typeface="Arial" pitchFamily="34" charset="0"/>
                <a:sym typeface="Wingdings" pitchFamily="2" charset="2"/>
              </a:rPr>
              <a:t> </a:t>
            </a:r>
            <a:r>
              <a:rPr lang="en-US" sz="2000" dirty="0">
                <a:cs typeface="Arial" pitchFamily="34" charset="0"/>
                <a:sym typeface="Symbol"/>
              </a:rPr>
              <a:t> </a:t>
            </a:r>
            <a:r>
              <a:rPr lang="en-US" sz="2000" i="1" dirty="0">
                <a:cs typeface="Arial" pitchFamily="34" charset="0"/>
                <a:sym typeface="Wingdings" pitchFamily="2" charset="2"/>
              </a:rPr>
              <a:t>STOP )   |¯|    (b </a:t>
            </a:r>
            <a:r>
              <a:rPr lang="en-US" sz="2000" dirty="0">
                <a:cs typeface="Arial" pitchFamily="34" charset="0"/>
                <a:sym typeface="Symbol"/>
              </a:rPr>
              <a:t> </a:t>
            </a:r>
            <a:r>
              <a:rPr lang="en-US" sz="2000" i="1" dirty="0">
                <a:cs typeface="Arial" pitchFamily="34" charset="0"/>
                <a:sym typeface="Wingdings" pitchFamily="2" charset="2"/>
              </a:rPr>
              <a:t>P )</a:t>
            </a:r>
            <a:endParaRPr lang="en-US" sz="2000" i="1" dirty="0">
              <a:cs typeface="Arial" pitchFamily="34" charset="0"/>
            </a:endParaRPr>
          </a:p>
        </p:txBody>
      </p:sp>
      <p:grpSp>
        <p:nvGrpSpPr>
          <p:cNvPr id="2" name="Group 85"/>
          <p:cNvGrpSpPr>
            <a:grpSpLocks/>
          </p:cNvGrpSpPr>
          <p:nvPr/>
        </p:nvGrpSpPr>
        <p:grpSpPr bwMode="auto">
          <a:xfrm>
            <a:off x="2668588" y="4325938"/>
            <a:ext cx="2136775" cy="1565275"/>
            <a:chOff x="5631180" y="4625975"/>
            <a:chExt cx="2135841" cy="1565275"/>
          </a:xfrm>
        </p:grpSpPr>
        <p:sp>
          <p:nvSpPr>
            <p:cNvPr id="49175" name="Oval 23"/>
            <p:cNvSpPr>
              <a:spLocks noChangeArrowheads="1"/>
            </p:cNvSpPr>
            <p:nvPr/>
          </p:nvSpPr>
          <p:spPr bwMode="auto">
            <a:xfrm>
              <a:off x="5894590" y="5446712"/>
              <a:ext cx="195177" cy="168275"/>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100794" tIns="50397" rIns="100794" bIns="50397" anchor="ctr"/>
            <a:lstStyle/>
            <a:p>
              <a:pPr algn="ctr">
                <a:defRPr/>
              </a:pPr>
              <a:endParaRPr lang="en-US" dirty="0"/>
            </a:p>
          </p:txBody>
        </p:sp>
        <p:sp>
          <p:nvSpPr>
            <p:cNvPr id="36889" name="Line 24"/>
            <p:cNvSpPr>
              <a:spLocks noChangeShapeType="1"/>
            </p:cNvSpPr>
            <p:nvPr/>
          </p:nvSpPr>
          <p:spPr bwMode="auto">
            <a:xfrm flipV="1">
              <a:off x="5631180" y="5582247"/>
              <a:ext cx="228600" cy="155613"/>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49177" name="Oval 25"/>
            <p:cNvSpPr>
              <a:spLocks noChangeArrowheads="1"/>
            </p:cNvSpPr>
            <p:nvPr/>
          </p:nvSpPr>
          <p:spPr bwMode="auto">
            <a:xfrm>
              <a:off x="6648322" y="5815012"/>
              <a:ext cx="152333" cy="166688"/>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100794" tIns="50397" rIns="100794" bIns="50397" anchor="ctr"/>
            <a:lstStyle/>
            <a:p>
              <a:pPr algn="ctr">
                <a:defRPr/>
              </a:pPr>
              <a:endParaRPr lang="en-US"/>
            </a:p>
          </p:txBody>
        </p:sp>
        <p:sp>
          <p:nvSpPr>
            <p:cNvPr id="49178" name="Oval 26"/>
            <p:cNvSpPr>
              <a:spLocks noChangeArrowheads="1"/>
            </p:cNvSpPr>
            <p:nvPr/>
          </p:nvSpPr>
          <p:spPr bwMode="auto">
            <a:xfrm>
              <a:off x="6583264" y="5002212"/>
              <a:ext cx="161854" cy="17145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100794" tIns="50397" rIns="100794" bIns="50397" anchor="ctr"/>
            <a:lstStyle/>
            <a:p>
              <a:pPr algn="ctr">
                <a:defRPr/>
              </a:pPr>
              <a:endParaRPr lang="en-US"/>
            </a:p>
          </p:txBody>
        </p:sp>
        <p:sp>
          <p:nvSpPr>
            <p:cNvPr id="49179" name="Oval 27"/>
            <p:cNvSpPr>
              <a:spLocks noChangeArrowheads="1"/>
            </p:cNvSpPr>
            <p:nvPr/>
          </p:nvSpPr>
          <p:spPr bwMode="auto">
            <a:xfrm>
              <a:off x="7611514" y="5803900"/>
              <a:ext cx="155507" cy="177800"/>
            </a:xfrm>
            <a:prstGeom prst="ellipse">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lIns="100794" tIns="50397" rIns="100794" bIns="50397" anchor="ctr"/>
            <a:lstStyle/>
            <a:p>
              <a:pPr algn="ctr">
                <a:defRPr/>
              </a:pPr>
              <a:endParaRPr lang="en-US"/>
            </a:p>
          </p:txBody>
        </p:sp>
        <p:cxnSp>
          <p:nvCxnSpPr>
            <p:cNvPr id="49180" name="AutoShape 28"/>
            <p:cNvCxnSpPr>
              <a:cxnSpLocks noChangeShapeType="1"/>
              <a:stCxn id="49177" idx="6"/>
              <a:endCxn id="49179" idx="2"/>
            </p:cNvCxnSpPr>
            <p:nvPr/>
          </p:nvCxnSpPr>
          <p:spPr bwMode="auto">
            <a:xfrm flipV="1">
              <a:off x="6800656" y="5892800"/>
              <a:ext cx="810858" cy="4762"/>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6894" name="Text Box 29"/>
            <p:cNvSpPr txBox="1">
              <a:spLocks noChangeArrowheads="1"/>
            </p:cNvSpPr>
            <p:nvPr/>
          </p:nvSpPr>
          <p:spPr bwMode="auto">
            <a:xfrm>
              <a:off x="7092275" y="5812461"/>
              <a:ext cx="331759" cy="378789"/>
            </a:xfrm>
            <a:prstGeom prst="rect">
              <a:avLst/>
            </a:prstGeom>
            <a:noFill/>
            <a:ln w="9525">
              <a:noFill/>
              <a:miter lim="800000"/>
              <a:headEnd/>
              <a:tailEnd/>
            </a:ln>
          </p:spPr>
          <p:txBody>
            <a:bodyPr wrap="none" lIns="100794" tIns="50397" rIns="100794" bIns="50397">
              <a:spAutoFit/>
            </a:bodyPr>
            <a:lstStyle/>
            <a:p>
              <a:r>
                <a:rPr lang="en-US" i="1"/>
                <a:t>a</a:t>
              </a:r>
            </a:p>
          </p:txBody>
        </p:sp>
        <p:cxnSp>
          <p:nvCxnSpPr>
            <p:cNvPr id="49182" name="AutoShape 30"/>
            <p:cNvCxnSpPr>
              <a:cxnSpLocks noChangeShapeType="1"/>
              <a:stCxn id="49175" idx="7"/>
              <a:endCxn id="49178" idx="3"/>
            </p:cNvCxnSpPr>
            <p:nvPr/>
          </p:nvCxnSpPr>
          <p:spPr bwMode="auto">
            <a:xfrm rot="5400000" flipH="1" flipV="1">
              <a:off x="6173004" y="5038050"/>
              <a:ext cx="322262" cy="545861"/>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49183" name="AutoShape 31"/>
            <p:cNvCxnSpPr>
              <a:cxnSpLocks noChangeShapeType="1"/>
              <a:stCxn id="49175" idx="5"/>
              <a:endCxn id="49177" idx="2"/>
            </p:cNvCxnSpPr>
            <p:nvPr/>
          </p:nvCxnSpPr>
          <p:spPr bwMode="auto">
            <a:xfrm rot="16200000" flipH="1">
              <a:off x="6201570" y="5450809"/>
              <a:ext cx="306387" cy="587118"/>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49184" name="AutoShape 32"/>
            <p:cNvCxnSpPr>
              <a:cxnSpLocks noChangeShapeType="1"/>
              <a:stCxn id="49178" idx="1"/>
              <a:endCxn id="49175" idx="0"/>
            </p:cNvCxnSpPr>
            <p:nvPr/>
          </p:nvCxnSpPr>
          <p:spPr bwMode="auto">
            <a:xfrm rot="16200000" flipH="1" flipV="1">
              <a:off x="6090469" y="4930115"/>
              <a:ext cx="419100" cy="614093"/>
            </a:xfrm>
            <a:prstGeom prst="curvedConnector3">
              <a:avLst>
                <a:gd name="adj1" fmla="val -60546"/>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6898" name="Text Box 33"/>
            <p:cNvSpPr txBox="1">
              <a:spLocks noChangeArrowheads="1"/>
            </p:cNvSpPr>
            <p:nvPr/>
          </p:nvSpPr>
          <p:spPr bwMode="auto">
            <a:xfrm>
              <a:off x="5811343" y="4625975"/>
              <a:ext cx="331759" cy="378789"/>
            </a:xfrm>
            <a:prstGeom prst="rect">
              <a:avLst/>
            </a:prstGeom>
            <a:noFill/>
            <a:ln w="9525">
              <a:noFill/>
              <a:miter lim="800000"/>
              <a:headEnd/>
              <a:tailEnd/>
            </a:ln>
          </p:spPr>
          <p:txBody>
            <a:bodyPr wrap="none" lIns="100794" tIns="50397" rIns="100794" bIns="50397">
              <a:spAutoFit/>
            </a:bodyPr>
            <a:lstStyle/>
            <a:p>
              <a:r>
                <a:rPr lang="en-US" i="1"/>
                <a:t>b</a:t>
              </a:r>
            </a:p>
          </p:txBody>
        </p:sp>
        <p:sp>
          <p:nvSpPr>
            <p:cNvPr id="36899" name="Text Box 34"/>
            <p:cNvSpPr txBox="1">
              <a:spLocks noChangeArrowheads="1"/>
            </p:cNvSpPr>
            <p:nvPr/>
          </p:nvSpPr>
          <p:spPr bwMode="auto">
            <a:xfrm>
              <a:off x="6000333" y="5661962"/>
              <a:ext cx="304511" cy="378789"/>
            </a:xfrm>
            <a:prstGeom prst="rect">
              <a:avLst/>
            </a:prstGeom>
            <a:noFill/>
            <a:ln w="9525">
              <a:noFill/>
              <a:miter lim="800000"/>
              <a:headEnd/>
              <a:tailEnd/>
            </a:ln>
          </p:spPr>
          <p:txBody>
            <a:bodyPr wrap="none" lIns="100794" tIns="50397" rIns="100794" bIns="50397">
              <a:spAutoFit/>
            </a:bodyPr>
            <a:lstStyle/>
            <a:p>
              <a:r>
                <a:rPr lang="en-US">
                  <a:sym typeface="Symbol" pitchFamily="18" charset="2"/>
                </a:rPr>
                <a:t></a:t>
              </a:r>
            </a:p>
          </p:txBody>
        </p:sp>
        <p:sp>
          <p:nvSpPr>
            <p:cNvPr id="36900" name="Text Box 35"/>
            <p:cNvSpPr txBox="1">
              <a:spLocks noChangeArrowheads="1"/>
            </p:cNvSpPr>
            <p:nvPr/>
          </p:nvSpPr>
          <p:spPr bwMode="auto">
            <a:xfrm>
              <a:off x="6021333" y="5042470"/>
              <a:ext cx="304511" cy="378789"/>
            </a:xfrm>
            <a:prstGeom prst="rect">
              <a:avLst/>
            </a:prstGeom>
            <a:noFill/>
            <a:ln w="9525">
              <a:noFill/>
              <a:miter lim="800000"/>
              <a:headEnd/>
              <a:tailEnd/>
            </a:ln>
          </p:spPr>
          <p:txBody>
            <a:bodyPr wrap="none" lIns="100794" tIns="50397" rIns="100794" bIns="50397">
              <a:spAutoFit/>
            </a:bodyPr>
            <a:lstStyle/>
            <a:p>
              <a:r>
                <a:rPr lang="en-US">
                  <a:sym typeface="Symbol" pitchFamily="18" charset="2"/>
                </a:rPr>
                <a:t></a:t>
              </a:r>
            </a:p>
          </p:txBody>
        </p:sp>
      </p:grpSp>
      <p:grpSp>
        <p:nvGrpSpPr>
          <p:cNvPr id="3" name="Group 40"/>
          <p:cNvGrpSpPr>
            <a:grpSpLocks/>
          </p:cNvGrpSpPr>
          <p:nvPr/>
        </p:nvGrpSpPr>
        <p:grpSpPr bwMode="auto">
          <a:xfrm>
            <a:off x="2155825" y="5357813"/>
            <a:ext cx="4262438" cy="1223962"/>
            <a:chOff x="1502" y="3378"/>
            <a:chExt cx="2436" cy="700"/>
          </a:xfrm>
        </p:grpSpPr>
        <p:sp>
          <p:nvSpPr>
            <p:cNvPr id="49189" name="Text Box 37"/>
            <p:cNvSpPr txBox="1">
              <a:spLocks noChangeArrowheads="1"/>
            </p:cNvSpPr>
            <p:nvPr/>
          </p:nvSpPr>
          <p:spPr bwMode="auto">
            <a:xfrm>
              <a:off x="1502" y="3779"/>
              <a:ext cx="2436" cy="299"/>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1400" i="1" dirty="0">
                  <a:latin typeface="Times New Roman" pitchFamily="18" charset="0"/>
                  <a:cs typeface="Times New Roman" pitchFamily="18" charset="0"/>
                </a:rPr>
                <a:t>Internal action, representing internal decision in choosing between a and b.</a:t>
              </a:r>
            </a:p>
          </p:txBody>
        </p:sp>
        <p:sp>
          <p:nvSpPr>
            <p:cNvPr id="36886" name="Oval 38"/>
            <p:cNvSpPr>
              <a:spLocks noChangeArrowheads="1"/>
            </p:cNvSpPr>
            <p:nvPr/>
          </p:nvSpPr>
          <p:spPr bwMode="auto">
            <a:xfrm>
              <a:off x="2010" y="3378"/>
              <a:ext cx="174" cy="276"/>
            </a:xfrm>
            <a:prstGeom prst="ellipse">
              <a:avLst/>
            </a:prstGeom>
            <a:noFill/>
            <a:ln w="9525">
              <a:solidFill>
                <a:schemeClr val="tx1"/>
              </a:solidFill>
              <a:prstDash val="dash"/>
              <a:round/>
              <a:headEnd/>
              <a:tailEnd/>
            </a:ln>
          </p:spPr>
          <p:txBody>
            <a:bodyPr wrap="none" anchor="ctr"/>
            <a:lstStyle/>
            <a:p>
              <a:endParaRPr lang="en-US"/>
            </a:p>
          </p:txBody>
        </p:sp>
        <p:sp>
          <p:nvSpPr>
            <p:cNvPr id="36887" name="Line 39"/>
            <p:cNvSpPr>
              <a:spLocks noChangeShapeType="1"/>
            </p:cNvSpPr>
            <p:nvPr/>
          </p:nvSpPr>
          <p:spPr bwMode="auto">
            <a:xfrm>
              <a:off x="2094" y="3654"/>
              <a:ext cx="0" cy="126"/>
            </a:xfrm>
            <a:prstGeom prst="line">
              <a:avLst/>
            </a:prstGeom>
            <a:noFill/>
            <a:ln w="9525">
              <a:solidFill>
                <a:schemeClr val="tx1"/>
              </a:solidFill>
              <a:round/>
              <a:headEnd/>
              <a:tailEnd/>
            </a:ln>
          </p:spPr>
          <p:txBody>
            <a:bodyPr/>
            <a:lstStyle/>
            <a:p>
              <a:endParaRPr lang="en-US"/>
            </a:p>
          </p:txBody>
        </p:sp>
      </p:grpSp>
      <p:sp>
        <p:nvSpPr>
          <p:cNvPr id="58" name="TextBox 57"/>
          <p:cNvSpPr txBox="1">
            <a:spLocks noChangeArrowheads="1"/>
          </p:cNvSpPr>
          <p:nvPr/>
        </p:nvSpPr>
        <p:spPr bwMode="auto">
          <a:xfrm>
            <a:off x="7089775" y="3559175"/>
            <a:ext cx="2760663" cy="1568450"/>
          </a:xfrm>
          <a:prstGeom prst="rect">
            <a:avLst/>
          </a:prstGeom>
          <a:noFill/>
          <a:ln w="9525">
            <a:noFill/>
            <a:miter lim="800000"/>
            <a:headEnd/>
            <a:tailEnd/>
          </a:ln>
        </p:spPr>
        <p:txBody>
          <a:bodyPr>
            <a:spAutoFit/>
          </a:bodyPr>
          <a:lstStyle/>
          <a:p>
            <a:r>
              <a:rPr lang="en-US" sz="1600" i="1" dirty="0"/>
              <a:t>However, since in trace semantics we don’t see the difference between </a:t>
            </a:r>
            <a:r>
              <a:rPr lang="en-US" sz="1600" dirty="0">
                <a:sym typeface="Wingdings" pitchFamily="2" charset="2"/>
              </a:rPr>
              <a:t></a:t>
            </a:r>
            <a:r>
              <a:rPr lang="en-US" sz="1600" i="1" dirty="0">
                <a:sym typeface="Wingdings" pitchFamily="2" charset="2"/>
              </a:rPr>
              <a:t> and </a:t>
            </a:r>
            <a:r>
              <a:rPr lang="en-US" sz="1600" i="1" dirty="0">
                <a:cs typeface="Arial" charset="0"/>
                <a:sym typeface="Wingdings" pitchFamily="2" charset="2"/>
              </a:rPr>
              <a:t>|¯| anyway, so for </a:t>
            </a:r>
            <a:r>
              <a:rPr lang="en-US" sz="1600" i="1" dirty="0" smtClean="0">
                <a:cs typeface="Arial" charset="0"/>
                <a:sym typeface="Wingdings" pitchFamily="2" charset="2"/>
              </a:rPr>
              <a:t>now we can pretend that their </a:t>
            </a:r>
            <a:r>
              <a:rPr lang="en-US" sz="1600" i="1" dirty="0">
                <a:cs typeface="Arial" charset="0"/>
                <a:sym typeface="Wingdings" pitchFamily="2" charset="2"/>
              </a:rPr>
              <a:t>automata to be the same.</a:t>
            </a:r>
            <a:endParaRPr lang="en-US" sz="1600" i="1" dirty="0"/>
          </a:p>
        </p:txBody>
      </p:sp>
      <p:sp>
        <p:nvSpPr>
          <p:cNvPr id="60" name="Freeform 59"/>
          <p:cNvSpPr/>
          <p:nvPr/>
        </p:nvSpPr>
        <p:spPr>
          <a:xfrm>
            <a:off x="496888" y="2695575"/>
            <a:ext cx="1701800" cy="1071563"/>
          </a:xfrm>
          <a:custGeom>
            <a:avLst/>
            <a:gdLst>
              <a:gd name="connsiteX0" fmla="*/ 1016668 w 1702468"/>
              <a:gd name="connsiteY0" fmla="*/ 1191126 h 1191126"/>
              <a:gd name="connsiteX1" fmla="*/ 114300 w 1702468"/>
              <a:gd name="connsiteY1" fmla="*/ 469232 h 1191126"/>
              <a:gd name="connsiteX2" fmla="*/ 1702468 w 1702468"/>
              <a:gd name="connsiteY2" fmla="*/ 0 h 1191126"/>
            </a:gdLst>
            <a:ahLst/>
            <a:cxnLst>
              <a:cxn ang="0">
                <a:pos x="connsiteX0" y="connsiteY0"/>
              </a:cxn>
              <a:cxn ang="0">
                <a:pos x="connsiteX1" y="connsiteY1"/>
              </a:cxn>
              <a:cxn ang="0">
                <a:pos x="connsiteX2" y="connsiteY2"/>
              </a:cxn>
            </a:cxnLst>
            <a:rect l="l" t="t" r="r" b="b"/>
            <a:pathLst>
              <a:path w="1702468" h="1191126">
                <a:moveTo>
                  <a:pt x="1016668" y="1191126"/>
                </a:moveTo>
                <a:cubicBezTo>
                  <a:pt x="508334" y="929439"/>
                  <a:pt x="0" y="667753"/>
                  <a:pt x="114300" y="469232"/>
                </a:cubicBezTo>
                <a:cubicBezTo>
                  <a:pt x="228600" y="270711"/>
                  <a:pt x="1702468" y="0"/>
                  <a:pt x="1702468" y="0"/>
                </a:cubicBezTo>
              </a:path>
            </a:pathLst>
          </a:custGeom>
          <a:ln w="76200">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41" name="Tijdelijke aanduiding voor dianummer 40"/>
          <p:cNvSpPr>
            <a:spLocks noGrp="1"/>
          </p:cNvSpPr>
          <p:nvPr>
            <p:ph type="sldNum" sz="quarter" idx="12"/>
          </p:nvPr>
        </p:nvSpPr>
        <p:spPr/>
        <p:txBody>
          <a:bodyPr/>
          <a:lstStyle/>
          <a:p>
            <a:pPr>
              <a:defRPr/>
            </a:pPr>
            <a:fld id="{7EA12441-AADD-4B18-948F-4A0AD97EE764}" type="slidenum">
              <a:rPr lang="en-US"/>
              <a:pPr>
                <a:defRPr/>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7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77813" y="303213"/>
            <a:ext cx="9299575" cy="742950"/>
          </a:xfrm>
        </p:spPr>
        <p:txBody>
          <a:bodyPr/>
          <a:lstStyle/>
          <a:p>
            <a:pPr eaLnBrk="1" hangingPunct="1"/>
            <a:r>
              <a:rPr lang="en-US" sz="3600" b="1" smtClean="0">
                <a:cs typeface="Arial" charset="0"/>
              </a:rPr>
              <a:t>Converting to deterministic automaton</a:t>
            </a:r>
          </a:p>
        </p:txBody>
      </p:sp>
      <p:sp>
        <p:nvSpPr>
          <p:cNvPr id="52235" name="Text Box 11"/>
          <p:cNvSpPr txBox="1">
            <a:spLocks noChangeArrowheads="1"/>
          </p:cNvSpPr>
          <p:nvPr/>
        </p:nvSpPr>
        <p:spPr bwMode="auto">
          <a:xfrm>
            <a:off x="529397" y="2700268"/>
            <a:ext cx="6530866" cy="471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100794" tIns="50397" rIns="100794" bIns="50397">
            <a:spAutoFit/>
          </a:bodyPr>
          <a:lstStyle/>
          <a:p>
            <a:pPr>
              <a:defRPr/>
            </a:pPr>
            <a:r>
              <a:rPr lang="en-US" sz="2400" i="1" dirty="0">
                <a:cs typeface="Arial" pitchFamily="34" charset="0"/>
              </a:rPr>
              <a:t> P   =    ( </a:t>
            </a:r>
            <a:r>
              <a:rPr lang="en-US" sz="2400" i="1" dirty="0">
                <a:cs typeface="Arial" pitchFamily="34" charset="0"/>
                <a:sym typeface="Wingdings" pitchFamily="2" charset="2"/>
              </a:rPr>
              <a:t>a </a:t>
            </a:r>
            <a:r>
              <a:rPr lang="en-US" sz="2400" dirty="0">
                <a:cs typeface="Arial" pitchFamily="34" charset="0"/>
                <a:sym typeface="Symbol"/>
              </a:rPr>
              <a:t> </a:t>
            </a:r>
            <a:r>
              <a:rPr lang="en-US" sz="2400" i="1" dirty="0">
                <a:cs typeface="Arial" pitchFamily="34" charset="0"/>
                <a:sym typeface="Symbol"/>
              </a:rPr>
              <a:t>c</a:t>
            </a:r>
            <a:r>
              <a:rPr lang="en-US" sz="2400" dirty="0">
                <a:cs typeface="Arial" pitchFamily="34" charset="0"/>
                <a:sym typeface="Symbol"/>
              </a:rPr>
              <a:t>  </a:t>
            </a:r>
            <a:r>
              <a:rPr lang="en-US" sz="2400" i="1" dirty="0">
                <a:cs typeface="Arial" pitchFamily="34" charset="0"/>
                <a:sym typeface="Wingdings" pitchFamily="2" charset="2"/>
              </a:rPr>
              <a:t>STOP  )  □    ( a </a:t>
            </a:r>
            <a:r>
              <a:rPr lang="en-US" sz="2400" dirty="0">
                <a:cs typeface="Arial" pitchFamily="34" charset="0"/>
                <a:sym typeface="Symbol"/>
              </a:rPr>
              <a:t> </a:t>
            </a:r>
            <a:r>
              <a:rPr lang="en-US" sz="2400" i="1" dirty="0">
                <a:cs typeface="Arial" pitchFamily="34" charset="0"/>
                <a:sym typeface="Wingdings" pitchFamily="2" charset="2"/>
              </a:rPr>
              <a:t>b </a:t>
            </a:r>
            <a:r>
              <a:rPr lang="en-US" sz="2400" dirty="0">
                <a:cs typeface="Arial" pitchFamily="34" charset="0"/>
                <a:sym typeface="Symbol"/>
              </a:rPr>
              <a:t> </a:t>
            </a:r>
            <a:r>
              <a:rPr lang="en-US" sz="2400" i="1" dirty="0">
                <a:cs typeface="Arial" pitchFamily="34" charset="0"/>
                <a:sym typeface="Wingdings" pitchFamily="2" charset="2"/>
              </a:rPr>
              <a:t>P )  </a:t>
            </a:r>
            <a:endParaRPr lang="en-US" sz="2400" i="1" dirty="0">
              <a:cs typeface="Arial" pitchFamily="34" charset="0"/>
            </a:endParaRPr>
          </a:p>
        </p:txBody>
      </p:sp>
      <p:sp>
        <p:nvSpPr>
          <p:cNvPr id="52244" name="Oval 20"/>
          <p:cNvSpPr>
            <a:spLocks noChangeArrowheads="1"/>
          </p:cNvSpPr>
          <p:nvPr/>
        </p:nvSpPr>
        <p:spPr bwMode="auto">
          <a:xfrm>
            <a:off x="1558719" y="4604302"/>
            <a:ext cx="252412" cy="25241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s</a:t>
            </a:r>
          </a:p>
        </p:txBody>
      </p:sp>
      <p:sp>
        <p:nvSpPr>
          <p:cNvPr id="37897" name="Line 21"/>
          <p:cNvSpPr>
            <a:spLocks noChangeShapeType="1"/>
          </p:cNvSpPr>
          <p:nvPr/>
        </p:nvSpPr>
        <p:spPr bwMode="auto">
          <a:xfrm>
            <a:off x="1327150" y="4764088"/>
            <a:ext cx="220663" cy="0"/>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52248" name="Oval 24"/>
          <p:cNvSpPr>
            <a:spLocks noChangeArrowheads="1"/>
          </p:cNvSpPr>
          <p:nvPr/>
        </p:nvSpPr>
        <p:spPr bwMode="auto">
          <a:xfrm>
            <a:off x="2694265" y="4991652"/>
            <a:ext cx="252412" cy="25241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u</a:t>
            </a:r>
          </a:p>
        </p:txBody>
      </p:sp>
      <p:cxnSp>
        <p:nvCxnSpPr>
          <p:cNvPr id="52249" name="AutoShape 25"/>
          <p:cNvCxnSpPr>
            <a:cxnSpLocks noChangeShapeType="1"/>
            <a:stCxn id="52244" idx="5"/>
            <a:endCxn id="52248" idx="2"/>
          </p:cNvCxnSpPr>
          <p:nvPr/>
        </p:nvCxnSpPr>
        <p:spPr bwMode="auto">
          <a:xfrm rot="16200000" flipH="1">
            <a:off x="2085182" y="4509293"/>
            <a:ext cx="298450" cy="919163"/>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7902" name="Text Box 26"/>
          <p:cNvSpPr txBox="1">
            <a:spLocks noChangeArrowheads="1"/>
          </p:cNvSpPr>
          <p:nvPr/>
        </p:nvSpPr>
        <p:spPr bwMode="auto">
          <a:xfrm>
            <a:off x="2114550" y="4891088"/>
            <a:ext cx="331788" cy="379412"/>
          </a:xfrm>
          <a:prstGeom prst="rect">
            <a:avLst/>
          </a:prstGeom>
          <a:noFill/>
          <a:ln w="9525">
            <a:noFill/>
            <a:miter lim="800000"/>
            <a:headEnd/>
            <a:tailEnd/>
          </a:ln>
        </p:spPr>
        <p:txBody>
          <a:bodyPr wrap="none" lIns="100794" tIns="50397" rIns="100794" bIns="50397">
            <a:spAutoFit/>
          </a:bodyPr>
          <a:lstStyle/>
          <a:p>
            <a:r>
              <a:rPr lang="en-US"/>
              <a:t>a</a:t>
            </a:r>
          </a:p>
        </p:txBody>
      </p:sp>
      <p:sp>
        <p:nvSpPr>
          <p:cNvPr id="37903" name="Text Box 30"/>
          <p:cNvSpPr txBox="1">
            <a:spLocks noChangeArrowheads="1"/>
          </p:cNvSpPr>
          <p:nvPr/>
        </p:nvSpPr>
        <p:spPr bwMode="auto">
          <a:xfrm>
            <a:off x="2105025" y="4162425"/>
            <a:ext cx="331788" cy="379413"/>
          </a:xfrm>
          <a:prstGeom prst="rect">
            <a:avLst/>
          </a:prstGeom>
          <a:noFill/>
          <a:ln w="9525">
            <a:noFill/>
            <a:miter lim="800000"/>
            <a:headEnd/>
            <a:tailEnd/>
          </a:ln>
        </p:spPr>
        <p:txBody>
          <a:bodyPr wrap="none" lIns="100794" tIns="50397" rIns="100794" bIns="50397">
            <a:spAutoFit/>
          </a:bodyPr>
          <a:lstStyle/>
          <a:p>
            <a:r>
              <a:rPr lang="en-US"/>
              <a:t>a</a:t>
            </a:r>
          </a:p>
        </p:txBody>
      </p:sp>
      <p:sp>
        <p:nvSpPr>
          <p:cNvPr id="28" name="Oval 24"/>
          <p:cNvSpPr>
            <a:spLocks noChangeArrowheads="1"/>
          </p:cNvSpPr>
          <p:nvPr/>
        </p:nvSpPr>
        <p:spPr bwMode="auto">
          <a:xfrm>
            <a:off x="3821390" y="4991652"/>
            <a:ext cx="252412" cy="25241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v</a:t>
            </a:r>
          </a:p>
        </p:txBody>
      </p:sp>
      <p:cxnSp>
        <p:nvCxnSpPr>
          <p:cNvPr id="29" name="AutoShape 25"/>
          <p:cNvCxnSpPr>
            <a:cxnSpLocks noChangeShapeType="1"/>
            <a:stCxn id="52248" idx="6"/>
            <a:endCxn id="28" idx="2"/>
          </p:cNvCxnSpPr>
          <p:nvPr/>
        </p:nvCxnSpPr>
        <p:spPr bwMode="auto">
          <a:xfrm>
            <a:off x="2946400" y="5118100"/>
            <a:ext cx="874713" cy="1588"/>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7908" name="Text Box 26"/>
          <p:cNvSpPr txBox="1">
            <a:spLocks noChangeArrowheads="1"/>
          </p:cNvSpPr>
          <p:nvPr/>
        </p:nvSpPr>
        <p:spPr bwMode="auto">
          <a:xfrm>
            <a:off x="3224213" y="4786313"/>
            <a:ext cx="331787" cy="379412"/>
          </a:xfrm>
          <a:prstGeom prst="rect">
            <a:avLst/>
          </a:prstGeom>
          <a:noFill/>
          <a:ln w="9525">
            <a:noFill/>
            <a:miter lim="800000"/>
            <a:headEnd/>
            <a:tailEnd/>
          </a:ln>
        </p:spPr>
        <p:txBody>
          <a:bodyPr lIns="100794" tIns="50397" rIns="100794" bIns="50397">
            <a:spAutoFit/>
          </a:bodyPr>
          <a:lstStyle/>
          <a:p>
            <a:r>
              <a:rPr lang="en-US"/>
              <a:t>c</a:t>
            </a:r>
          </a:p>
        </p:txBody>
      </p:sp>
      <p:sp>
        <p:nvSpPr>
          <p:cNvPr id="37909" name="TextBox 35"/>
          <p:cNvSpPr txBox="1">
            <a:spLocks noChangeArrowheads="1"/>
          </p:cNvSpPr>
          <p:nvPr/>
        </p:nvSpPr>
        <p:spPr bwMode="auto">
          <a:xfrm>
            <a:off x="347663" y="1312863"/>
            <a:ext cx="9058275" cy="923925"/>
          </a:xfrm>
          <a:prstGeom prst="rect">
            <a:avLst/>
          </a:prstGeom>
          <a:noFill/>
          <a:ln w="9525">
            <a:noFill/>
            <a:miter lim="800000"/>
            <a:headEnd/>
            <a:tailEnd/>
          </a:ln>
        </p:spPr>
        <p:txBody>
          <a:bodyPr>
            <a:spAutoFit/>
          </a:bodyPr>
          <a:lstStyle/>
          <a:p>
            <a:r>
              <a:rPr lang="nl-NL"/>
              <a:t>“</a:t>
            </a:r>
            <a:r>
              <a:rPr lang="en-US">
                <a:cs typeface="Arial" charset="0"/>
                <a:sym typeface="Wingdings" pitchFamily="2" charset="2"/>
              </a:rPr>
              <a:t>□</a:t>
            </a:r>
            <a:r>
              <a:rPr lang="nl-NL"/>
              <a:t>” can still lead to an implicit non-determinism. But this should be indistinguishable in the trace semantic, so convert it to a deterministic automaton, essentially by merging end-states with common events. The transformation preserves traces.</a:t>
            </a:r>
          </a:p>
        </p:txBody>
      </p:sp>
      <p:sp>
        <p:nvSpPr>
          <p:cNvPr id="39" name="Oval 24"/>
          <p:cNvSpPr>
            <a:spLocks noChangeArrowheads="1"/>
          </p:cNvSpPr>
          <p:nvPr/>
        </p:nvSpPr>
        <p:spPr bwMode="auto">
          <a:xfrm>
            <a:off x="2841419" y="4109002"/>
            <a:ext cx="252412" cy="25241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t</a:t>
            </a:r>
          </a:p>
        </p:txBody>
      </p:sp>
      <p:cxnSp>
        <p:nvCxnSpPr>
          <p:cNvPr id="40" name="AutoShape 25"/>
          <p:cNvCxnSpPr>
            <a:cxnSpLocks noChangeShapeType="1"/>
            <a:stCxn id="52244" idx="7"/>
            <a:endCxn id="39" idx="2"/>
          </p:cNvCxnSpPr>
          <p:nvPr/>
        </p:nvCxnSpPr>
        <p:spPr bwMode="auto">
          <a:xfrm rot="5400000" flipH="1" flipV="1">
            <a:off x="2105818" y="3904457"/>
            <a:ext cx="404813" cy="10668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48" name="Curved Connector 47"/>
          <p:cNvCxnSpPr>
            <a:stCxn id="0" idx="1"/>
            <a:endCxn id="0" idx="0"/>
          </p:cNvCxnSpPr>
          <p:nvPr/>
        </p:nvCxnSpPr>
        <p:spPr>
          <a:xfrm rot="16200000" flipH="1" flipV="1">
            <a:off x="2053432" y="3779043"/>
            <a:ext cx="457200" cy="1192213"/>
          </a:xfrm>
          <a:prstGeom prst="curvedConnector3">
            <a:avLst>
              <a:gd name="adj1" fmla="val -57977"/>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7915" name="Text Box 26"/>
          <p:cNvSpPr txBox="1">
            <a:spLocks noChangeArrowheads="1"/>
          </p:cNvSpPr>
          <p:nvPr/>
        </p:nvSpPr>
        <p:spPr bwMode="auto">
          <a:xfrm>
            <a:off x="1655763" y="3841750"/>
            <a:ext cx="331787" cy="379413"/>
          </a:xfrm>
          <a:prstGeom prst="rect">
            <a:avLst/>
          </a:prstGeom>
          <a:noFill/>
          <a:ln w="9525">
            <a:noFill/>
            <a:miter lim="800000"/>
            <a:headEnd/>
            <a:tailEnd/>
          </a:ln>
        </p:spPr>
        <p:txBody>
          <a:bodyPr lIns="100794" tIns="50397" rIns="100794" bIns="50397">
            <a:spAutoFit/>
          </a:bodyPr>
          <a:lstStyle/>
          <a:p>
            <a:r>
              <a:rPr lang="en-US"/>
              <a:t>b</a:t>
            </a:r>
          </a:p>
        </p:txBody>
      </p:sp>
      <p:sp>
        <p:nvSpPr>
          <p:cNvPr id="52" name="Rounded Rectangle 51"/>
          <p:cNvSpPr/>
          <p:nvPr/>
        </p:nvSpPr>
        <p:spPr>
          <a:xfrm>
            <a:off x="2559050" y="3754438"/>
            <a:ext cx="925513" cy="1989137"/>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p>
            <a:pPr algn="ctr">
              <a:defRPr/>
            </a:pPr>
            <a:endParaRPr lang="nl-NL"/>
          </a:p>
        </p:txBody>
      </p:sp>
      <p:grpSp>
        <p:nvGrpSpPr>
          <p:cNvPr id="37917" name="Group 100"/>
          <p:cNvGrpSpPr>
            <a:grpSpLocks/>
          </p:cNvGrpSpPr>
          <p:nvPr/>
        </p:nvGrpSpPr>
        <p:grpSpPr bwMode="auto">
          <a:xfrm>
            <a:off x="5319713" y="4002088"/>
            <a:ext cx="3190875" cy="962025"/>
            <a:chOff x="5438775" y="2517608"/>
            <a:chExt cx="3191721" cy="962378"/>
          </a:xfrm>
        </p:grpSpPr>
        <p:sp>
          <p:nvSpPr>
            <p:cNvPr id="53" name="Oval 20"/>
            <p:cNvSpPr>
              <a:spLocks noChangeArrowheads="1"/>
            </p:cNvSpPr>
            <p:nvPr/>
          </p:nvSpPr>
          <p:spPr bwMode="auto">
            <a:xfrm>
              <a:off x="5715073" y="3076613"/>
              <a:ext cx="539893" cy="25250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{s}</a:t>
              </a:r>
            </a:p>
          </p:txBody>
        </p:sp>
        <p:sp>
          <p:nvSpPr>
            <p:cNvPr id="37922" name="Line 21"/>
            <p:cNvSpPr>
              <a:spLocks noChangeShapeType="1"/>
            </p:cNvSpPr>
            <p:nvPr/>
          </p:nvSpPr>
          <p:spPr bwMode="auto">
            <a:xfrm>
              <a:off x="5438775" y="3216823"/>
              <a:ext cx="220662" cy="0"/>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55" name="Oval 24"/>
            <p:cNvSpPr>
              <a:spLocks noChangeArrowheads="1"/>
            </p:cNvSpPr>
            <p:nvPr/>
          </p:nvSpPr>
          <p:spPr bwMode="auto">
            <a:xfrm>
              <a:off x="6863141" y="3076613"/>
              <a:ext cx="612937" cy="25250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a:t>
              </a:r>
              <a:r>
                <a:rPr lang="en-US" dirty="0" err="1"/>
                <a:t>t,u</a:t>
              </a:r>
              <a:r>
                <a:rPr lang="en-US" dirty="0"/>
                <a:t>}</a:t>
              </a:r>
            </a:p>
          </p:txBody>
        </p:sp>
        <p:cxnSp>
          <p:nvCxnSpPr>
            <p:cNvPr id="56" name="AutoShape 25"/>
            <p:cNvCxnSpPr>
              <a:cxnSpLocks noChangeShapeType="1"/>
              <a:stCxn id="53" idx="6"/>
              <a:endCxn id="55" idx="2"/>
            </p:cNvCxnSpPr>
            <p:nvPr/>
          </p:nvCxnSpPr>
          <p:spPr bwMode="auto">
            <a:xfrm flipV="1">
              <a:off x="6254966" y="3202071"/>
              <a:ext cx="608173"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7927" name="Text Box 26"/>
            <p:cNvSpPr txBox="1">
              <a:spLocks noChangeArrowheads="1"/>
            </p:cNvSpPr>
            <p:nvPr/>
          </p:nvSpPr>
          <p:spPr bwMode="auto">
            <a:xfrm>
              <a:off x="6387809" y="3100299"/>
              <a:ext cx="331788" cy="379687"/>
            </a:xfrm>
            <a:prstGeom prst="rect">
              <a:avLst/>
            </a:prstGeom>
            <a:noFill/>
            <a:ln w="9525">
              <a:noFill/>
              <a:miter lim="800000"/>
              <a:headEnd/>
              <a:tailEnd/>
            </a:ln>
          </p:spPr>
          <p:txBody>
            <a:bodyPr wrap="none" lIns="100794" tIns="50397" rIns="100794" bIns="50397">
              <a:spAutoFit/>
            </a:bodyPr>
            <a:lstStyle/>
            <a:p>
              <a:r>
                <a:rPr lang="en-US" i="1"/>
                <a:t>a</a:t>
              </a:r>
            </a:p>
          </p:txBody>
        </p:sp>
        <p:sp>
          <p:nvSpPr>
            <p:cNvPr id="59" name="Oval 24"/>
            <p:cNvSpPr>
              <a:spLocks noChangeArrowheads="1"/>
            </p:cNvSpPr>
            <p:nvPr/>
          </p:nvSpPr>
          <p:spPr bwMode="auto">
            <a:xfrm>
              <a:off x="8090603" y="3076613"/>
              <a:ext cx="539893" cy="25250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{v}</a:t>
              </a:r>
            </a:p>
          </p:txBody>
        </p:sp>
        <p:cxnSp>
          <p:nvCxnSpPr>
            <p:cNvPr id="60" name="AutoShape 25"/>
            <p:cNvCxnSpPr>
              <a:cxnSpLocks noChangeShapeType="1"/>
              <a:stCxn id="55" idx="6"/>
              <a:endCxn id="59" idx="2"/>
            </p:cNvCxnSpPr>
            <p:nvPr/>
          </p:nvCxnSpPr>
          <p:spPr bwMode="auto">
            <a:xfrm>
              <a:off x="7476077" y="3202071"/>
              <a:ext cx="614526" cy="1589"/>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7932" name="Text Box 26"/>
            <p:cNvSpPr txBox="1">
              <a:spLocks noChangeArrowheads="1"/>
            </p:cNvSpPr>
            <p:nvPr/>
          </p:nvSpPr>
          <p:spPr bwMode="auto">
            <a:xfrm>
              <a:off x="7654139" y="3083324"/>
              <a:ext cx="331788" cy="379050"/>
            </a:xfrm>
            <a:prstGeom prst="rect">
              <a:avLst/>
            </a:prstGeom>
            <a:noFill/>
            <a:ln w="9525">
              <a:noFill/>
              <a:miter lim="800000"/>
              <a:headEnd/>
              <a:tailEnd/>
            </a:ln>
          </p:spPr>
          <p:txBody>
            <a:bodyPr lIns="100794" tIns="50397" rIns="100794" bIns="50397">
              <a:spAutoFit/>
            </a:bodyPr>
            <a:lstStyle/>
            <a:p>
              <a:r>
                <a:rPr lang="en-US" i="1"/>
                <a:t>c</a:t>
              </a:r>
            </a:p>
          </p:txBody>
        </p:sp>
        <p:cxnSp>
          <p:nvCxnSpPr>
            <p:cNvPr id="64" name="Curved Connector 63"/>
            <p:cNvCxnSpPr>
              <a:stCxn id="0" idx="1"/>
              <a:endCxn id="0" idx="0"/>
            </p:cNvCxnSpPr>
            <p:nvPr/>
          </p:nvCxnSpPr>
          <p:spPr bwMode="auto">
            <a:xfrm rot="16200000" flipV="1">
              <a:off x="6450279" y="2611354"/>
              <a:ext cx="36525" cy="967043"/>
            </a:xfrm>
            <a:prstGeom prst="curvedConnector3">
              <a:avLst>
                <a:gd name="adj1" fmla="val 719448"/>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37934" name="Text Box 26"/>
            <p:cNvSpPr txBox="1">
              <a:spLocks noChangeArrowheads="1"/>
            </p:cNvSpPr>
            <p:nvPr/>
          </p:nvSpPr>
          <p:spPr bwMode="auto">
            <a:xfrm>
              <a:off x="6211600" y="2517608"/>
              <a:ext cx="331788" cy="379050"/>
            </a:xfrm>
            <a:prstGeom prst="rect">
              <a:avLst/>
            </a:prstGeom>
            <a:noFill/>
            <a:ln w="9525">
              <a:noFill/>
              <a:miter lim="800000"/>
              <a:headEnd/>
              <a:tailEnd/>
            </a:ln>
          </p:spPr>
          <p:txBody>
            <a:bodyPr lIns="100794" tIns="50397" rIns="100794" bIns="50397">
              <a:spAutoFit/>
            </a:bodyPr>
            <a:lstStyle/>
            <a:p>
              <a:r>
                <a:rPr lang="en-US" i="1"/>
                <a:t>b</a:t>
              </a:r>
            </a:p>
          </p:txBody>
        </p:sp>
      </p:grpSp>
      <p:sp>
        <p:nvSpPr>
          <p:cNvPr id="49" name="Tijdelijke aanduiding voor dianummer 48"/>
          <p:cNvSpPr>
            <a:spLocks noGrp="1"/>
          </p:cNvSpPr>
          <p:nvPr>
            <p:ph type="sldNum" sz="quarter" idx="12"/>
          </p:nvPr>
        </p:nvSpPr>
        <p:spPr/>
        <p:txBody>
          <a:bodyPr/>
          <a:lstStyle/>
          <a:p>
            <a:pPr>
              <a:defRPr/>
            </a:pPr>
            <a:fld id="{1BA11CB0-7095-4CA5-9AA9-53EE1440FAFE}" type="slidenum">
              <a:rPr lang="en-US"/>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84175" y="303213"/>
            <a:ext cx="9193213" cy="742950"/>
          </a:xfrm>
        </p:spPr>
        <p:txBody>
          <a:bodyPr/>
          <a:lstStyle/>
          <a:p>
            <a:pPr eaLnBrk="1" hangingPunct="1"/>
            <a:r>
              <a:rPr lang="en-US" sz="3600" b="1" smtClean="0">
                <a:cs typeface="Arial" charset="0"/>
              </a:rPr>
              <a:t>Hiding</a:t>
            </a:r>
          </a:p>
        </p:txBody>
      </p:sp>
      <p:sp>
        <p:nvSpPr>
          <p:cNvPr id="52243" name="Text Box 19"/>
          <p:cNvSpPr txBox="1">
            <a:spLocks noChangeArrowheads="1"/>
          </p:cNvSpPr>
          <p:nvPr/>
        </p:nvSpPr>
        <p:spPr bwMode="auto">
          <a:xfrm>
            <a:off x="499166" y="3247543"/>
            <a:ext cx="1674191" cy="47111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100794" tIns="50397" rIns="100794" bIns="50397">
            <a:spAutoFit/>
          </a:bodyPr>
          <a:lstStyle/>
          <a:p>
            <a:pPr>
              <a:defRPr/>
            </a:pPr>
            <a:r>
              <a:rPr lang="en-US" sz="2400" i="1" dirty="0">
                <a:cs typeface="Arial" pitchFamily="34" charset="0"/>
              </a:rPr>
              <a:t> P / {</a:t>
            </a:r>
            <a:r>
              <a:rPr lang="en-US" sz="2400" i="1" dirty="0" err="1">
                <a:cs typeface="Arial" pitchFamily="34" charset="0"/>
              </a:rPr>
              <a:t>x,y</a:t>
            </a:r>
            <a:r>
              <a:rPr lang="en-US" sz="2400" i="1" dirty="0">
                <a:cs typeface="Arial" pitchFamily="34" charset="0"/>
              </a:rPr>
              <a:t>}  : </a:t>
            </a:r>
          </a:p>
        </p:txBody>
      </p:sp>
      <p:sp>
        <p:nvSpPr>
          <p:cNvPr id="52244" name="Oval 20"/>
          <p:cNvSpPr>
            <a:spLocks noChangeArrowheads="1"/>
          </p:cNvSpPr>
          <p:nvPr/>
        </p:nvSpPr>
        <p:spPr bwMode="auto">
          <a:xfrm>
            <a:off x="5860498" y="5187675"/>
            <a:ext cx="193675" cy="15081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dirty="0"/>
          </a:p>
        </p:txBody>
      </p:sp>
      <p:sp>
        <p:nvSpPr>
          <p:cNvPr id="38921" name="Line 21"/>
          <p:cNvSpPr>
            <a:spLocks noChangeShapeType="1"/>
          </p:cNvSpPr>
          <p:nvPr/>
        </p:nvSpPr>
        <p:spPr bwMode="auto">
          <a:xfrm>
            <a:off x="5607050" y="5283200"/>
            <a:ext cx="220663" cy="0"/>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52248" name="Oval 24"/>
          <p:cNvSpPr>
            <a:spLocks noChangeArrowheads="1"/>
          </p:cNvSpPr>
          <p:nvPr/>
        </p:nvSpPr>
        <p:spPr bwMode="auto">
          <a:xfrm flipV="1">
            <a:off x="6830461" y="5198788"/>
            <a:ext cx="149225" cy="1603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cxnSp>
        <p:nvCxnSpPr>
          <p:cNvPr id="52249" name="AutoShape 25"/>
          <p:cNvCxnSpPr>
            <a:cxnSpLocks noChangeShapeType="1"/>
            <a:stCxn id="52244" idx="6"/>
            <a:endCxn id="52248" idx="2"/>
          </p:cNvCxnSpPr>
          <p:nvPr/>
        </p:nvCxnSpPr>
        <p:spPr bwMode="auto">
          <a:xfrm>
            <a:off x="6054725" y="5262563"/>
            <a:ext cx="776288" cy="17462"/>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8926" name="Text Box 26"/>
          <p:cNvSpPr txBox="1">
            <a:spLocks noChangeArrowheads="1"/>
          </p:cNvSpPr>
          <p:nvPr/>
        </p:nvSpPr>
        <p:spPr bwMode="auto">
          <a:xfrm>
            <a:off x="6276975" y="5164138"/>
            <a:ext cx="331788" cy="379412"/>
          </a:xfrm>
          <a:prstGeom prst="rect">
            <a:avLst/>
          </a:prstGeom>
          <a:noFill/>
          <a:ln w="9525">
            <a:noFill/>
            <a:miter lim="800000"/>
            <a:headEnd/>
            <a:tailEnd/>
          </a:ln>
        </p:spPr>
        <p:txBody>
          <a:bodyPr wrap="none" lIns="100794" tIns="50397" rIns="100794" bIns="50397">
            <a:spAutoFit/>
          </a:bodyPr>
          <a:lstStyle/>
          <a:p>
            <a:r>
              <a:rPr lang="en-US"/>
              <a:t>a</a:t>
            </a:r>
          </a:p>
        </p:txBody>
      </p:sp>
      <p:cxnSp>
        <p:nvCxnSpPr>
          <p:cNvPr id="52253" name="AutoShape 29"/>
          <p:cNvCxnSpPr>
            <a:cxnSpLocks noChangeShapeType="1"/>
            <a:stCxn id="52244" idx="6"/>
            <a:endCxn id="52244" idx="0"/>
          </p:cNvCxnSpPr>
          <p:nvPr/>
        </p:nvCxnSpPr>
        <p:spPr bwMode="auto">
          <a:xfrm flipH="1" flipV="1">
            <a:off x="5957888" y="5187950"/>
            <a:ext cx="96837" cy="74613"/>
          </a:xfrm>
          <a:prstGeom prst="curvedConnector4">
            <a:avLst>
              <a:gd name="adj1" fmla="val -358336"/>
              <a:gd name="adj2" fmla="val 603568"/>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8928" name="Text Box 30"/>
          <p:cNvSpPr txBox="1">
            <a:spLocks noChangeArrowheads="1"/>
          </p:cNvSpPr>
          <p:nvPr/>
        </p:nvSpPr>
        <p:spPr bwMode="auto">
          <a:xfrm>
            <a:off x="5815013" y="4564063"/>
            <a:ext cx="331787" cy="379412"/>
          </a:xfrm>
          <a:prstGeom prst="rect">
            <a:avLst/>
          </a:prstGeom>
          <a:noFill/>
          <a:ln w="9525">
            <a:noFill/>
            <a:miter lim="800000"/>
            <a:headEnd/>
            <a:tailEnd/>
          </a:ln>
        </p:spPr>
        <p:txBody>
          <a:bodyPr wrap="none" lIns="100794" tIns="50397" rIns="100794" bIns="50397">
            <a:spAutoFit/>
          </a:bodyPr>
          <a:lstStyle/>
          <a:p>
            <a:r>
              <a:rPr lang="en-US"/>
              <a:t>b</a:t>
            </a:r>
          </a:p>
        </p:txBody>
      </p:sp>
      <p:sp>
        <p:nvSpPr>
          <p:cNvPr id="43" name="Oval 33"/>
          <p:cNvSpPr>
            <a:spLocks noChangeArrowheads="1"/>
          </p:cNvSpPr>
          <p:nvPr/>
        </p:nvSpPr>
        <p:spPr bwMode="auto">
          <a:xfrm>
            <a:off x="1321836" y="5006700"/>
            <a:ext cx="192087" cy="17145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dirty="0"/>
          </a:p>
        </p:txBody>
      </p:sp>
      <p:sp>
        <p:nvSpPr>
          <p:cNvPr id="38932" name="Line 34"/>
          <p:cNvSpPr>
            <a:spLocks noChangeShapeType="1"/>
          </p:cNvSpPr>
          <p:nvPr/>
        </p:nvSpPr>
        <p:spPr bwMode="auto">
          <a:xfrm>
            <a:off x="1065213" y="5078413"/>
            <a:ext cx="220662" cy="0"/>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45" name="Oval 35"/>
          <p:cNvSpPr>
            <a:spLocks noChangeArrowheads="1"/>
          </p:cNvSpPr>
          <p:nvPr/>
        </p:nvSpPr>
        <p:spPr bwMode="auto">
          <a:xfrm>
            <a:off x="2177498" y="5340075"/>
            <a:ext cx="146050" cy="155575"/>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sp>
        <p:nvSpPr>
          <p:cNvPr id="46" name="Oval 36"/>
          <p:cNvSpPr>
            <a:spLocks noChangeArrowheads="1"/>
          </p:cNvSpPr>
          <p:nvPr/>
        </p:nvSpPr>
        <p:spPr bwMode="auto">
          <a:xfrm>
            <a:off x="2104473" y="4533625"/>
            <a:ext cx="219075" cy="2079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sp>
        <p:nvSpPr>
          <p:cNvPr id="47" name="Oval 37"/>
          <p:cNvSpPr>
            <a:spLocks noChangeArrowheads="1"/>
          </p:cNvSpPr>
          <p:nvPr/>
        </p:nvSpPr>
        <p:spPr bwMode="auto">
          <a:xfrm>
            <a:off x="3109361" y="5328963"/>
            <a:ext cx="149225" cy="16668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cxnSp>
        <p:nvCxnSpPr>
          <p:cNvPr id="48" name="AutoShape 38"/>
          <p:cNvCxnSpPr>
            <a:cxnSpLocks noChangeShapeType="1"/>
            <a:stCxn id="45" idx="6"/>
            <a:endCxn id="47" idx="2"/>
          </p:cNvCxnSpPr>
          <p:nvPr/>
        </p:nvCxnSpPr>
        <p:spPr bwMode="auto">
          <a:xfrm flipV="1">
            <a:off x="2324100" y="5413375"/>
            <a:ext cx="785813" cy="4763"/>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8943" name="Text Box 39"/>
          <p:cNvSpPr txBox="1">
            <a:spLocks noChangeArrowheads="1"/>
          </p:cNvSpPr>
          <p:nvPr/>
        </p:nvSpPr>
        <p:spPr bwMode="auto">
          <a:xfrm>
            <a:off x="2524125" y="5102225"/>
            <a:ext cx="331788" cy="379413"/>
          </a:xfrm>
          <a:prstGeom prst="rect">
            <a:avLst/>
          </a:prstGeom>
          <a:noFill/>
          <a:ln w="9525">
            <a:noFill/>
            <a:miter lim="800000"/>
            <a:headEnd/>
            <a:tailEnd/>
          </a:ln>
        </p:spPr>
        <p:txBody>
          <a:bodyPr wrap="none" lIns="100794" tIns="50397" rIns="100794" bIns="50397">
            <a:spAutoFit/>
          </a:bodyPr>
          <a:lstStyle/>
          <a:p>
            <a:r>
              <a:rPr lang="en-US"/>
              <a:t>a</a:t>
            </a:r>
          </a:p>
        </p:txBody>
      </p:sp>
      <p:cxnSp>
        <p:nvCxnSpPr>
          <p:cNvPr id="50" name="AutoShape 40"/>
          <p:cNvCxnSpPr>
            <a:cxnSpLocks noChangeShapeType="1"/>
            <a:stCxn id="43" idx="7"/>
            <a:endCxn id="46" idx="3"/>
          </p:cNvCxnSpPr>
          <p:nvPr/>
        </p:nvCxnSpPr>
        <p:spPr bwMode="auto">
          <a:xfrm rot="5400000" flipH="1" flipV="1">
            <a:off x="1650207" y="4545806"/>
            <a:ext cx="322262" cy="650875"/>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1" name="AutoShape 41"/>
          <p:cNvCxnSpPr>
            <a:cxnSpLocks noChangeShapeType="1"/>
            <a:stCxn id="43" idx="5"/>
            <a:endCxn id="45" idx="2"/>
          </p:cNvCxnSpPr>
          <p:nvPr/>
        </p:nvCxnSpPr>
        <p:spPr bwMode="auto">
          <a:xfrm rot="16200000" flipH="1">
            <a:off x="1699418" y="4939507"/>
            <a:ext cx="265113" cy="69215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2" name="AutoShape 42"/>
          <p:cNvCxnSpPr>
            <a:cxnSpLocks noChangeShapeType="1"/>
            <a:stCxn id="0" idx="1"/>
            <a:endCxn id="0" idx="0"/>
          </p:cNvCxnSpPr>
          <p:nvPr/>
        </p:nvCxnSpPr>
        <p:spPr bwMode="auto">
          <a:xfrm rot="16200000" flipH="1" flipV="1">
            <a:off x="1556544" y="4426744"/>
            <a:ext cx="442912" cy="717550"/>
          </a:xfrm>
          <a:prstGeom prst="curvedConnector3">
            <a:avLst>
              <a:gd name="adj1" fmla="val -58498"/>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8947" name="Text Box 43"/>
          <p:cNvSpPr txBox="1">
            <a:spLocks noChangeArrowheads="1"/>
          </p:cNvSpPr>
          <p:nvPr/>
        </p:nvSpPr>
        <p:spPr bwMode="auto">
          <a:xfrm>
            <a:off x="1265238" y="4186238"/>
            <a:ext cx="331787" cy="377825"/>
          </a:xfrm>
          <a:prstGeom prst="rect">
            <a:avLst/>
          </a:prstGeom>
          <a:noFill/>
          <a:ln w="9525">
            <a:noFill/>
            <a:miter lim="800000"/>
            <a:headEnd/>
            <a:tailEnd/>
          </a:ln>
        </p:spPr>
        <p:txBody>
          <a:bodyPr wrap="none" lIns="100794" tIns="50397" rIns="100794" bIns="50397">
            <a:spAutoFit/>
          </a:bodyPr>
          <a:lstStyle/>
          <a:p>
            <a:r>
              <a:rPr lang="en-US"/>
              <a:t>b</a:t>
            </a:r>
          </a:p>
        </p:txBody>
      </p:sp>
      <p:sp>
        <p:nvSpPr>
          <p:cNvPr id="38948" name="Text Box 44"/>
          <p:cNvSpPr txBox="1">
            <a:spLocks noChangeArrowheads="1"/>
          </p:cNvSpPr>
          <p:nvPr/>
        </p:nvSpPr>
        <p:spPr bwMode="auto">
          <a:xfrm>
            <a:off x="1625600" y="5165725"/>
            <a:ext cx="304800" cy="377825"/>
          </a:xfrm>
          <a:prstGeom prst="rect">
            <a:avLst/>
          </a:prstGeom>
          <a:noFill/>
          <a:ln w="9525">
            <a:noFill/>
            <a:miter lim="800000"/>
            <a:headEnd/>
            <a:tailEnd/>
          </a:ln>
        </p:spPr>
        <p:txBody>
          <a:bodyPr wrap="none" lIns="100794" tIns="50397" rIns="100794" bIns="50397">
            <a:spAutoFit/>
          </a:bodyPr>
          <a:lstStyle/>
          <a:p>
            <a:r>
              <a:rPr lang="en-US">
                <a:sym typeface="Symbol" pitchFamily="18" charset="2"/>
              </a:rPr>
              <a:t></a:t>
            </a:r>
            <a:endParaRPr lang="en-US" baseline="-25000">
              <a:sym typeface="Symbol" pitchFamily="18" charset="2"/>
            </a:endParaRPr>
          </a:p>
        </p:txBody>
      </p:sp>
      <p:sp>
        <p:nvSpPr>
          <p:cNvPr id="38949" name="Text Box 45"/>
          <p:cNvSpPr txBox="1">
            <a:spLocks noChangeArrowheads="1"/>
          </p:cNvSpPr>
          <p:nvPr/>
        </p:nvSpPr>
        <p:spPr bwMode="auto">
          <a:xfrm>
            <a:off x="1646238" y="4519613"/>
            <a:ext cx="203200" cy="379412"/>
          </a:xfrm>
          <a:prstGeom prst="rect">
            <a:avLst/>
          </a:prstGeom>
          <a:noFill/>
          <a:ln w="9525">
            <a:noFill/>
            <a:miter lim="800000"/>
            <a:headEnd/>
            <a:tailEnd/>
          </a:ln>
        </p:spPr>
        <p:txBody>
          <a:bodyPr wrap="none" lIns="100794" tIns="50397" rIns="100794" bIns="50397">
            <a:spAutoFit/>
          </a:bodyPr>
          <a:lstStyle/>
          <a:p>
            <a:endParaRPr lang="en-US">
              <a:sym typeface="Symbol" pitchFamily="18" charset="2"/>
            </a:endParaRPr>
          </a:p>
        </p:txBody>
      </p:sp>
      <p:sp>
        <p:nvSpPr>
          <p:cNvPr id="38950" name="Text Box 46"/>
          <p:cNvSpPr txBox="1">
            <a:spLocks noChangeArrowheads="1"/>
          </p:cNvSpPr>
          <p:nvPr/>
        </p:nvSpPr>
        <p:spPr bwMode="auto">
          <a:xfrm>
            <a:off x="1825625" y="4746625"/>
            <a:ext cx="304800" cy="377825"/>
          </a:xfrm>
          <a:prstGeom prst="rect">
            <a:avLst/>
          </a:prstGeom>
          <a:noFill/>
          <a:ln w="9525">
            <a:noFill/>
            <a:miter lim="800000"/>
            <a:headEnd/>
            <a:tailEnd/>
          </a:ln>
        </p:spPr>
        <p:txBody>
          <a:bodyPr wrap="none" lIns="100794" tIns="50397" rIns="100794" bIns="50397">
            <a:spAutoFit/>
          </a:bodyPr>
          <a:lstStyle/>
          <a:p>
            <a:r>
              <a:rPr lang="en-US">
                <a:sym typeface="Symbol" pitchFamily="18" charset="2"/>
              </a:rPr>
              <a:t></a:t>
            </a:r>
            <a:endParaRPr lang="en-US" baseline="-25000"/>
          </a:p>
        </p:txBody>
      </p:sp>
      <p:sp>
        <p:nvSpPr>
          <p:cNvPr id="57" name="Right Arrow 56"/>
          <p:cNvSpPr/>
          <p:nvPr/>
        </p:nvSpPr>
        <p:spPr>
          <a:xfrm>
            <a:off x="3979863" y="4689475"/>
            <a:ext cx="511175" cy="388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38952" name="TextBox 74"/>
          <p:cNvSpPr txBox="1">
            <a:spLocks noChangeArrowheads="1"/>
          </p:cNvSpPr>
          <p:nvPr/>
        </p:nvSpPr>
        <p:spPr bwMode="auto">
          <a:xfrm>
            <a:off x="3860800" y="5145088"/>
            <a:ext cx="1892300" cy="738187"/>
          </a:xfrm>
          <a:prstGeom prst="rect">
            <a:avLst/>
          </a:prstGeom>
          <a:noFill/>
          <a:ln w="9525">
            <a:noFill/>
            <a:miter lim="800000"/>
            <a:headEnd/>
            <a:tailEnd/>
          </a:ln>
        </p:spPr>
        <p:txBody>
          <a:bodyPr>
            <a:spAutoFit/>
          </a:bodyPr>
          <a:lstStyle/>
          <a:p>
            <a:r>
              <a:rPr lang="nl-NL" sz="1400" i="1">
                <a:latin typeface="Times New Roman" pitchFamily="18" charset="0"/>
                <a:cs typeface="Times New Roman" pitchFamily="18" charset="0"/>
              </a:rPr>
              <a:t>convert it to a deterministic </a:t>
            </a:r>
          </a:p>
          <a:p>
            <a:r>
              <a:rPr lang="nl-NL" sz="1400" i="1">
                <a:latin typeface="Times New Roman" pitchFamily="18" charset="0"/>
                <a:cs typeface="Times New Roman" pitchFamily="18" charset="0"/>
              </a:rPr>
              <a:t>version.</a:t>
            </a:r>
          </a:p>
        </p:txBody>
      </p:sp>
      <p:sp>
        <p:nvSpPr>
          <p:cNvPr id="44" name="Tijdelijke aanduiding voor dianummer 43"/>
          <p:cNvSpPr>
            <a:spLocks noGrp="1"/>
          </p:cNvSpPr>
          <p:nvPr>
            <p:ph type="sldNum" sz="quarter" idx="12"/>
          </p:nvPr>
        </p:nvSpPr>
        <p:spPr/>
        <p:txBody>
          <a:bodyPr/>
          <a:lstStyle/>
          <a:p>
            <a:pPr>
              <a:defRPr/>
            </a:pPr>
            <a:fld id="{5C8AC433-42EA-4513-8859-285C37E7C3EF}" type="slidenum">
              <a:rPr lang="en-US"/>
              <a:pPr>
                <a:defRPr/>
              </a:pPr>
              <a:t>32</a:t>
            </a:fld>
            <a:endParaRPr lang="en-US"/>
          </a:p>
        </p:txBody>
      </p:sp>
      <p:sp>
        <p:nvSpPr>
          <p:cNvPr id="49" name="Oval 33"/>
          <p:cNvSpPr>
            <a:spLocks noChangeArrowheads="1"/>
          </p:cNvSpPr>
          <p:nvPr/>
        </p:nvSpPr>
        <p:spPr bwMode="auto">
          <a:xfrm>
            <a:off x="1858549" y="2203865"/>
            <a:ext cx="192087" cy="17145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dirty="0"/>
          </a:p>
        </p:txBody>
      </p:sp>
      <p:sp>
        <p:nvSpPr>
          <p:cNvPr id="38957" name="Line 34"/>
          <p:cNvSpPr>
            <a:spLocks noChangeShapeType="1"/>
          </p:cNvSpPr>
          <p:nvPr/>
        </p:nvSpPr>
        <p:spPr bwMode="auto">
          <a:xfrm>
            <a:off x="1601788" y="2274888"/>
            <a:ext cx="220662" cy="0"/>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54" name="Oval 35"/>
          <p:cNvSpPr>
            <a:spLocks noChangeArrowheads="1"/>
          </p:cNvSpPr>
          <p:nvPr/>
        </p:nvSpPr>
        <p:spPr bwMode="auto">
          <a:xfrm>
            <a:off x="2714211" y="2537240"/>
            <a:ext cx="146050" cy="155575"/>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sp>
        <p:nvSpPr>
          <p:cNvPr id="55" name="Oval 36"/>
          <p:cNvSpPr>
            <a:spLocks noChangeArrowheads="1"/>
          </p:cNvSpPr>
          <p:nvPr/>
        </p:nvSpPr>
        <p:spPr bwMode="auto">
          <a:xfrm>
            <a:off x="2641186" y="1730790"/>
            <a:ext cx="219075" cy="207963"/>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sp>
        <p:nvSpPr>
          <p:cNvPr id="56" name="Oval 37"/>
          <p:cNvSpPr>
            <a:spLocks noChangeArrowheads="1"/>
          </p:cNvSpPr>
          <p:nvPr/>
        </p:nvSpPr>
        <p:spPr bwMode="auto">
          <a:xfrm>
            <a:off x="3646074" y="2526128"/>
            <a:ext cx="149225" cy="16668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cxnSp>
        <p:nvCxnSpPr>
          <p:cNvPr id="58" name="AutoShape 38"/>
          <p:cNvCxnSpPr>
            <a:cxnSpLocks noChangeShapeType="1"/>
            <a:stCxn id="54" idx="6"/>
            <a:endCxn id="56" idx="2"/>
          </p:cNvCxnSpPr>
          <p:nvPr/>
        </p:nvCxnSpPr>
        <p:spPr bwMode="auto">
          <a:xfrm flipV="1">
            <a:off x="2860675" y="2609850"/>
            <a:ext cx="785813" cy="4763"/>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8968" name="Text Box 39"/>
          <p:cNvSpPr txBox="1">
            <a:spLocks noChangeArrowheads="1"/>
          </p:cNvSpPr>
          <p:nvPr/>
        </p:nvSpPr>
        <p:spPr bwMode="auto">
          <a:xfrm>
            <a:off x="3060700" y="2298700"/>
            <a:ext cx="331788" cy="379413"/>
          </a:xfrm>
          <a:prstGeom prst="rect">
            <a:avLst/>
          </a:prstGeom>
          <a:noFill/>
          <a:ln w="9525">
            <a:noFill/>
            <a:miter lim="800000"/>
            <a:headEnd/>
            <a:tailEnd/>
          </a:ln>
        </p:spPr>
        <p:txBody>
          <a:bodyPr wrap="none" lIns="100794" tIns="50397" rIns="100794" bIns="50397">
            <a:spAutoFit/>
          </a:bodyPr>
          <a:lstStyle/>
          <a:p>
            <a:r>
              <a:rPr lang="en-US"/>
              <a:t>a</a:t>
            </a:r>
          </a:p>
        </p:txBody>
      </p:sp>
      <p:cxnSp>
        <p:nvCxnSpPr>
          <p:cNvPr id="60" name="AutoShape 40"/>
          <p:cNvCxnSpPr>
            <a:cxnSpLocks noChangeShapeType="1"/>
            <a:stCxn id="49" idx="7"/>
            <a:endCxn id="55" idx="3"/>
          </p:cNvCxnSpPr>
          <p:nvPr/>
        </p:nvCxnSpPr>
        <p:spPr bwMode="auto">
          <a:xfrm rot="5400000" flipH="1" flipV="1">
            <a:off x="2186782" y="1742281"/>
            <a:ext cx="322262" cy="650875"/>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61" name="AutoShape 41"/>
          <p:cNvCxnSpPr>
            <a:cxnSpLocks noChangeShapeType="1"/>
            <a:stCxn id="49" idx="5"/>
            <a:endCxn id="54" idx="2"/>
          </p:cNvCxnSpPr>
          <p:nvPr/>
        </p:nvCxnSpPr>
        <p:spPr bwMode="auto">
          <a:xfrm rot="16200000" flipH="1">
            <a:off x="2235993" y="2135982"/>
            <a:ext cx="265113" cy="69215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62" name="AutoShape 42"/>
          <p:cNvCxnSpPr>
            <a:cxnSpLocks noChangeShapeType="1"/>
            <a:stCxn id="0" idx="1"/>
            <a:endCxn id="0" idx="0"/>
          </p:cNvCxnSpPr>
          <p:nvPr/>
        </p:nvCxnSpPr>
        <p:spPr bwMode="auto">
          <a:xfrm rot="16200000" flipH="1" flipV="1">
            <a:off x="2093119" y="1623219"/>
            <a:ext cx="442912" cy="717550"/>
          </a:xfrm>
          <a:prstGeom prst="curvedConnector3">
            <a:avLst>
              <a:gd name="adj1" fmla="val -58498"/>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8972" name="Text Box 43"/>
          <p:cNvSpPr txBox="1">
            <a:spLocks noChangeArrowheads="1"/>
          </p:cNvSpPr>
          <p:nvPr/>
        </p:nvSpPr>
        <p:spPr bwMode="auto">
          <a:xfrm>
            <a:off x="1801813" y="1382713"/>
            <a:ext cx="331787" cy="377825"/>
          </a:xfrm>
          <a:prstGeom prst="rect">
            <a:avLst/>
          </a:prstGeom>
          <a:noFill/>
          <a:ln w="9525">
            <a:noFill/>
            <a:miter lim="800000"/>
            <a:headEnd/>
            <a:tailEnd/>
          </a:ln>
        </p:spPr>
        <p:txBody>
          <a:bodyPr wrap="none" lIns="100794" tIns="50397" rIns="100794" bIns="50397">
            <a:spAutoFit/>
          </a:bodyPr>
          <a:lstStyle/>
          <a:p>
            <a:r>
              <a:rPr lang="en-US"/>
              <a:t>b</a:t>
            </a:r>
          </a:p>
        </p:txBody>
      </p:sp>
      <p:sp>
        <p:nvSpPr>
          <p:cNvPr id="38973" name="Text Box 44"/>
          <p:cNvSpPr txBox="1">
            <a:spLocks noChangeArrowheads="1"/>
          </p:cNvSpPr>
          <p:nvPr/>
        </p:nvSpPr>
        <p:spPr bwMode="auto">
          <a:xfrm>
            <a:off x="2162175" y="2362200"/>
            <a:ext cx="319088" cy="379413"/>
          </a:xfrm>
          <a:prstGeom prst="rect">
            <a:avLst/>
          </a:prstGeom>
          <a:noFill/>
          <a:ln w="9525">
            <a:noFill/>
            <a:miter lim="800000"/>
            <a:headEnd/>
            <a:tailEnd/>
          </a:ln>
        </p:spPr>
        <p:txBody>
          <a:bodyPr wrap="none" lIns="100794" tIns="50397" rIns="100794" bIns="50397">
            <a:spAutoFit/>
          </a:bodyPr>
          <a:lstStyle/>
          <a:p>
            <a:r>
              <a:rPr lang="en-US">
                <a:sym typeface="Symbol" pitchFamily="18" charset="2"/>
              </a:rPr>
              <a:t>y</a:t>
            </a:r>
            <a:endParaRPr lang="en-US" baseline="-25000">
              <a:sym typeface="Symbol" pitchFamily="18" charset="2"/>
            </a:endParaRPr>
          </a:p>
        </p:txBody>
      </p:sp>
      <p:sp>
        <p:nvSpPr>
          <p:cNvPr id="38974" name="Text Box 45"/>
          <p:cNvSpPr txBox="1">
            <a:spLocks noChangeArrowheads="1"/>
          </p:cNvSpPr>
          <p:nvPr/>
        </p:nvSpPr>
        <p:spPr bwMode="auto">
          <a:xfrm>
            <a:off x="2182813" y="1716088"/>
            <a:ext cx="203200" cy="379412"/>
          </a:xfrm>
          <a:prstGeom prst="rect">
            <a:avLst/>
          </a:prstGeom>
          <a:noFill/>
          <a:ln w="9525">
            <a:noFill/>
            <a:miter lim="800000"/>
            <a:headEnd/>
            <a:tailEnd/>
          </a:ln>
        </p:spPr>
        <p:txBody>
          <a:bodyPr wrap="none" lIns="100794" tIns="50397" rIns="100794" bIns="50397">
            <a:spAutoFit/>
          </a:bodyPr>
          <a:lstStyle/>
          <a:p>
            <a:endParaRPr lang="en-US">
              <a:sym typeface="Symbol" pitchFamily="18" charset="2"/>
            </a:endParaRPr>
          </a:p>
        </p:txBody>
      </p:sp>
      <p:sp>
        <p:nvSpPr>
          <p:cNvPr id="38975" name="Text Box 46"/>
          <p:cNvSpPr txBox="1">
            <a:spLocks noChangeArrowheads="1"/>
          </p:cNvSpPr>
          <p:nvPr/>
        </p:nvSpPr>
        <p:spPr bwMode="auto">
          <a:xfrm>
            <a:off x="2362200" y="1943100"/>
            <a:ext cx="319088" cy="379413"/>
          </a:xfrm>
          <a:prstGeom prst="rect">
            <a:avLst/>
          </a:prstGeom>
          <a:noFill/>
          <a:ln w="9525">
            <a:noFill/>
            <a:miter lim="800000"/>
            <a:headEnd/>
            <a:tailEnd/>
          </a:ln>
        </p:spPr>
        <p:txBody>
          <a:bodyPr wrap="none" lIns="100794" tIns="50397" rIns="100794" bIns="50397">
            <a:spAutoFit/>
          </a:bodyPr>
          <a:lstStyle/>
          <a:p>
            <a:r>
              <a:rPr lang="en-US">
                <a:sym typeface="Symbol" pitchFamily="18" charset="2"/>
              </a:rPr>
              <a:t>x</a:t>
            </a:r>
            <a:endParaRPr lang="en-US" baseline="-25000"/>
          </a:p>
        </p:txBody>
      </p:sp>
      <p:sp>
        <p:nvSpPr>
          <p:cNvPr id="67" name="Text Box 19"/>
          <p:cNvSpPr txBox="1">
            <a:spLocks noChangeArrowheads="1"/>
          </p:cNvSpPr>
          <p:nvPr/>
        </p:nvSpPr>
        <p:spPr bwMode="auto">
          <a:xfrm>
            <a:off x="519044" y="1332605"/>
            <a:ext cx="633895" cy="4095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lIns="100794" tIns="50397" rIns="100794" bIns="50397">
            <a:spAutoFit/>
          </a:bodyPr>
          <a:lstStyle/>
          <a:p>
            <a:pPr>
              <a:defRPr/>
            </a:pPr>
            <a:r>
              <a:rPr lang="en-US" sz="2000" i="1" dirty="0">
                <a:cs typeface="Arial" pitchFamily="34" charset="0"/>
              </a:rPr>
              <a:t> P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92100" y="303213"/>
            <a:ext cx="9285288" cy="717550"/>
          </a:xfrm>
        </p:spPr>
        <p:txBody>
          <a:bodyPr/>
          <a:lstStyle/>
          <a:p>
            <a:pPr eaLnBrk="1" hangingPunct="1"/>
            <a:r>
              <a:rPr lang="en-US" sz="3600" b="1" smtClean="0">
                <a:cs typeface="Arial" charset="0"/>
              </a:rPr>
              <a:t>Parallel comp.</a:t>
            </a:r>
          </a:p>
        </p:txBody>
      </p:sp>
      <p:sp>
        <p:nvSpPr>
          <p:cNvPr id="54275" name="Text Box 3"/>
          <p:cNvSpPr txBox="1">
            <a:spLocks noChangeArrowheads="1"/>
          </p:cNvSpPr>
          <p:nvPr/>
        </p:nvSpPr>
        <p:spPr bwMode="auto">
          <a:xfrm>
            <a:off x="854075" y="1709738"/>
            <a:ext cx="2244725" cy="4095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100794" tIns="50397" rIns="100794" bIns="50397">
            <a:spAutoFit/>
          </a:bodyPr>
          <a:lstStyle/>
          <a:p>
            <a:pPr>
              <a:defRPr/>
            </a:pPr>
            <a:r>
              <a:rPr lang="en-US" sz="2000" i="1" dirty="0">
                <a:cs typeface="Arial" pitchFamily="34" charset="0"/>
              </a:rPr>
              <a:t> P  =   a </a:t>
            </a:r>
            <a:r>
              <a:rPr lang="en-US" sz="2000" i="1" dirty="0">
                <a:cs typeface="Arial" pitchFamily="34" charset="0"/>
                <a:sym typeface="Symbol"/>
              </a:rPr>
              <a:t></a:t>
            </a:r>
            <a:r>
              <a:rPr lang="en-US" sz="2000" i="1" dirty="0">
                <a:cs typeface="Arial" pitchFamily="34" charset="0"/>
                <a:sym typeface="Wingdings" pitchFamily="2" charset="2"/>
              </a:rPr>
              <a:t> b </a:t>
            </a:r>
            <a:r>
              <a:rPr lang="en-US" sz="2000" dirty="0">
                <a:cs typeface="Arial" pitchFamily="34" charset="0"/>
                <a:sym typeface="Symbol"/>
              </a:rPr>
              <a:t></a:t>
            </a:r>
            <a:r>
              <a:rPr lang="en-US" sz="2000" i="1" dirty="0">
                <a:cs typeface="Arial" pitchFamily="34" charset="0"/>
                <a:sym typeface="Wingdings" pitchFamily="2" charset="2"/>
              </a:rPr>
              <a:t> P </a:t>
            </a:r>
            <a:endParaRPr lang="en-US" sz="2000" i="1" dirty="0">
              <a:cs typeface="Arial" pitchFamily="34" charset="0"/>
            </a:endParaRPr>
          </a:p>
        </p:txBody>
      </p:sp>
      <p:sp>
        <p:nvSpPr>
          <p:cNvPr id="54276" name="Oval 4"/>
          <p:cNvSpPr>
            <a:spLocks noChangeArrowheads="1"/>
          </p:cNvSpPr>
          <p:nvPr/>
        </p:nvSpPr>
        <p:spPr bwMode="auto">
          <a:xfrm>
            <a:off x="1354138" y="2751138"/>
            <a:ext cx="357187" cy="32543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0</a:t>
            </a:r>
          </a:p>
        </p:txBody>
      </p:sp>
      <p:sp>
        <p:nvSpPr>
          <p:cNvPr id="54277" name="Oval 5"/>
          <p:cNvSpPr>
            <a:spLocks noChangeArrowheads="1"/>
          </p:cNvSpPr>
          <p:nvPr/>
        </p:nvSpPr>
        <p:spPr bwMode="auto">
          <a:xfrm>
            <a:off x="2405063" y="2708275"/>
            <a:ext cx="357187" cy="32543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sz="1500" dirty="0"/>
              <a:t>1</a:t>
            </a:r>
          </a:p>
        </p:txBody>
      </p:sp>
      <p:cxnSp>
        <p:nvCxnSpPr>
          <p:cNvPr id="54278" name="AutoShape 6"/>
          <p:cNvCxnSpPr>
            <a:cxnSpLocks noChangeShapeType="1"/>
            <a:stCxn id="54276" idx="5"/>
            <a:endCxn id="54277" idx="3"/>
          </p:cNvCxnSpPr>
          <p:nvPr/>
        </p:nvCxnSpPr>
        <p:spPr bwMode="auto">
          <a:xfrm rot="5400000" flipH="1" flipV="1">
            <a:off x="2037556" y="2609057"/>
            <a:ext cx="41275" cy="798512"/>
          </a:xfrm>
          <a:prstGeom prst="curvedConnector3">
            <a:avLst>
              <a:gd name="adj1" fmla="val -712500"/>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4279" name="AutoShape 7"/>
          <p:cNvCxnSpPr>
            <a:cxnSpLocks noChangeShapeType="1"/>
            <a:stCxn id="0" idx="1"/>
            <a:endCxn id="54276" idx="7"/>
          </p:cNvCxnSpPr>
          <p:nvPr/>
        </p:nvCxnSpPr>
        <p:spPr bwMode="auto">
          <a:xfrm rot="16200000" flipH="1" flipV="1">
            <a:off x="2036762" y="2378076"/>
            <a:ext cx="42863" cy="798512"/>
          </a:xfrm>
          <a:prstGeom prst="curvedConnector3">
            <a:avLst>
              <a:gd name="adj1" fmla="val -712500"/>
            </a:avLst>
          </a:prstGeom>
          <a:ln>
            <a:solidFill>
              <a:srgbClr val="C00000"/>
            </a:solidFill>
            <a:headEnd/>
            <a:tailEnd type="triangle" w="med" len="med"/>
          </a:ln>
        </p:spPr>
        <p:style>
          <a:lnRef idx="2">
            <a:schemeClr val="accent2"/>
          </a:lnRef>
          <a:fillRef idx="0">
            <a:schemeClr val="accent2"/>
          </a:fillRef>
          <a:effectRef idx="1">
            <a:schemeClr val="accent2"/>
          </a:effectRef>
          <a:fontRef idx="minor">
            <a:schemeClr val="tx1"/>
          </a:fontRef>
        </p:style>
      </p:cxnSp>
      <p:sp>
        <p:nvSpPr>
          <p:cNvPr id="39950" name="Text Box 8"/>
          <p:cNvSpPr txBox="1">
            <a:spLocks noChangeArrowheads="1"/>
          </p:cNvSpPr>
          <p:nvPr/>
        </p:nvSpPr>
        <p:spPr bwMode="auto">
          <a:xfrm>
            <a:off x="1609725" y="3116263"/>
            <a:ext cx="331788" cy="379412"/>
          </a:xfrm>
          <a:prstGeom prst="rect">
            <a:avLst/>
          </a:prstGeom>
          <a:noFill/>
          <a:ln w="9525">
            <a:noFill/>
            <a:miter lim="800000"/>
            <a:headEnd/>
            <a:tailEnd/>
          </a:ln>
        </p:spPr>
        <p:txBody>
          <a:bodyPr wrap="none" lIns="100794" tIns="50397" rIns="100794" bIns="50397">
            <a:spAutoFit/>
          </a:bodyPr>
          <a:lstStyle/>
          <a:p>
            <a:r>
              <a:rPr lang="en-US"/>
              <a:t>a</a:t>
            </a:r>
          </a:p>
        </p:txBody>
      </p:sp>
      <p:sp>
        <p:nvSpPr>
          <p:cNvPr id="39951" name="Text Box 9"/>
          <p:cNvSpPr txBox="1">
            <a:spLocks noChangeArrowheads="1"/>
          </p:cNvSpPr>
          <p:nvPr/>
        </p:nvSpPr>
        <p:spPr bwMode="auto">
          <a:xfrm>
            <a:off x="2124075" y="2160588"/>
            <a:ext cx="331788" cy="379412"/>
          </a:xfrm>
          <a:prstGeom prst="rect">
            <a:avLst/>
          </a:prstGeom>
          <a:noFill/>
          <a:ln w="9525">
            <a:noFill/>
            <a:miter lim="800000"/>
            <a:headEnd/>
            <a:tailEnd/>
          </a:ln>
        </p:spPr>
        <p:txBody>
          <a:bodyPr wrap="none" lIns="100794" tIns="50397" rIns="100794" bIns="50397">
            <a:spAutoFit/>
          </a:bodyPr>
          <a:lstStyle/>
          <a:p>
            <a:r>
              <a:rPr lang="en-US">
                <a:solidFill>
                  <a:srgbClr val="C00000"/>
                </a:solidFill>
              </a:rPr>
              <a:t>b</a:t>
            </a:r>
          </a:p>
        </p:txBody>
      </p:sp>
      <p:sp>
        <p:nvSpPr>
          <p:cNvPr id="39952" name="Line 10"/>
          <p:cNvSpPr>
            <a:spLocks noChangeShapeType="1"/>
          </p:cNvSpPr>
          <p:nvPr/>
        </p:nvSpPr>
        <p:spPr bwMode="auto">
          <a:xfrm>
            <a:off x="1081088" y="2928938"/>
            <a:ext cx="220662" cy="0"/>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54283" name="Text Box 11"/>
          <p:cNvSpPr txBox="1">
            <a:spLocks noChangeArrowheads="1"/>
          </p:cNvSpPr>
          <p:nvPr/>
        </p:nvSpPr>
        <p:spPr bwMode="auto">
          <a:xfrm>
            <a:off x="4303229" y="1696485"/>
            <a:ext cx="4259263" cy="4095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100794" tIns="50397" rIns="100794" bIns="50397">
            <a:spAutoFit/>
          </a:bodyPr>
          <a:lstStyle/>
          <a:p>
            <a:pPr>
              <a:defRPr/>
            </a:pPr>
            <a:r>
              <a:rPr lang="en-US" sz="2000" i="1" dirty="0">
                <a:cs typeface="Arial" pitchFamily="34" charset="0"/>
              </a:rPr>
              <a:t> Q   =    ( </a:t>
            </a:r>
            <a:r>
              <a:rPr lang="en-US" sz="2000" i="1" dirty="0">
                <a:cs typeface="Arial" pitchFamily="34" charset="0"/>
                <a:sym typeface="Wingdings" pitchFamily="2" charset="2"/>
              </a:rPr>
              <a:t>b </a:t>
            </a:r>
            <a:r>
              <a:rPr lang="en-US" sz="2000" dirty="0">
                <a:cs typeface="Arial" pitchFamily="34" charset="0"/>
                <a:sym typeface="Symbol"/>
              </a:rPr>
              <a:t> </a:t>
            </a:r>
            <a:r>
              <a:rPr lang="en-US" sz="2000" i="1" dirty="0">
                <a:cs typeface="Arial" pitchFamily="34" charset="0"/>
                <a:sym typeface="Wingdings" pitchFamily="2" charset="2"/>
              </a:rPr>
              <a:t>Q )   □   ( </a:t>
            </a:r>
            <a:r>
              <a:rPr lang="en-US" sz="2000" i="1" dirty="0">
                <a:cs typeface="Arial" pitchFamily="34" charset="0"/>
              </a:rPr>
              <a:t>c</a:t>
            </a:r>
            <a:r>
              <a:rPr lang="en-US" sz="2000" i="1" dirty="0">
                <a:cs typeface="Arial" pitchFamily="34" charset="0"/>
                <a:sym typeface="Wingdings" pitchFamily="2" charset="2"/>
              </a:rPr>
              <a:t> </a:t>
            </a:r>
            <a:r>
              <a:rPr lang="en-US" sz="2000" dirty="0">
                <a:cs typeface="Arial" pitchFamily="34" charset="0"/>
                <a:sym typeface="Symbol"/>
              </a:rPr>
              <a:t> </a:t>
            </a:r>
            <a:r>
              <a:rPr lang="en-US" sz="2000" i="1" dirty="0">
                <a:cs typeface="Arial" pitchFamily="34" charset="0"/>
                <a:sym typeface="Wingdings" pitchFamily="2" charset="2"/>
              </a:rPr>
              <a:t>STOP )</a:t>
            </a:r>
          </a:p>
        </p:txBody>
      </p:sp>
      <p:sp>
        <p:nvSpPr>
          <p:cNvPr id="54284" name="Oval 12"/>
          <p:cNvSpPr>
            <a:spLocks noChangeArrowheads="1"/>
          </p:cNvSpPr>
          <p:nvPr/>
        </p:nvSpPr>
        <p:spPr bwMode="auto">
          <a:xfrm>
            <a:off x="5218113" y="2940050"/>
            <a:ext cx="357187" cy="3254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100794" tIns="50397" rIns="100794" bIns="50397" anchor="ctr"/>
          <a:lstStyle/>
          <a:p>
            <a:pPr algn="ctr">
              <a:defRPr/>
            </a:pPr>
            <a:r>
              <a:rPr lang="en-US" dirty="0"/>
              <a:t>x</a:t>
            </a:r>
          </a:p>
        </p:txBody>
      </p:sp>
      <p:sp>
        <p:nvSpPr>
          <p:cNvPr id="54285" name="Oval 13"/>
          <p:cNvSpPr>
            <a:spLocks noChangeArrowheads="1"/>
          </p:cNvSpPr>
          <p:nvPr/>
        </p:nvSpPr>
        <p:spPr bwMode="auto">
          <a:xfrm>
            <a:off x="6405563" y="2951163"/>
            <a:ext cx="357187" cy="3254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100794" tIns="50397" rIns="100794" bIns="50397" anchor="ctr"/>
          <a:lstStyle/>
          <a:p>
            <a:pPr algn="ctr">
              <a:defRPr/>
            </a:pPr>
            <a:r>
              <a:rPr lang="en-US" sz="1500" dirty="0"/>
              <a:t>y</a:t>
            </a:r>
          </a:p>
        </p:txBody>
      </p:sp>
      <p:cxnSp>
        <p:nvCxnSpPr>
          <p:cNvPr id="54286" name="AutoShape 14"/>
          <p:cNvCxnSpPr>
            <a:cxnSpLocks noChangeShapeType="1"/>
            <a:stCxn id="54284" idx="6"/>
            <a:endCxn id="54284" idx="0"/>
          </p:cNvCxnSpPr>
          <p:nvPr/>
        </p:nvCxnSpPr>
        <p:spPr bwMode="auto">
          <a:xfrm flipH="1" flipV="1">
            <a:off x="5397500" y="2940050"/>
            <a:ext cx="177800" cy="161925"/>
          </a:xfrm>
          <a:prstGeom prst="curvedConnector4">
            <a:avLst>
              <a:gd name="adj1" fmla="val -208938"/>
              <a:gd name="adj2" fmla="val 343969"/>
            </a:avLst>
          </a:prstGeom>
          <a:ln>
            <a:solidFill>
              <a:srgbClr val="C00000"/>
            </a:solidFill>
            <a:headEnd/>
            <a:tailEnd type="triangle" w="med" len="med"/>
          </a:ln>
        </p:spPr>
        <p:style>
          <a:lnRef idx="2">
            <a:schemeClr val="accent2"/>
          </a:lnRef>
          <a:fillRef idx="0">
            <a:schemeClr val="accent2"/>
          </a:fillRef>
          <a:effectRef idx="1">
            <a:schemeClr val="accent2"/>
          </a:effectRef>
          <a:fontRef idx="minor">
            <a:schemeClr val="tx1"/>
          </a:fontRef>
        </p:style>
      </p:cxnSp>
      <p:cxnSp>
        <p:nvCxnSpPr>
          <p:cNvPr id="54287" name="AutoShape 15"/>
          <p:cNvCxnSpPr>
            <a:cxnSpLocks noChangeShapeType="1"/>
            <a:stCxn id="54284" idx="6"/>
            <a:endCxn id="54285" idx="2"/>
          </p:cNvCxnSpPr>
          <p:nvPr/>
        </p:nvCxnSpPr>
        <p:spPr bwMode="auto">
          <a:xfrm>
            <a:off x="5575300" y="3101975"/>
            <a:ext cx="830263" cy="11113"/>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9964" name="Text Box 16"/>
          <p:cNvSpPr txBox="1">
            <a:spLocks noChangeArrowheads="1"/>
          </p:cNvSpPr>
          <p:nvPr/>
        </p:nvSpPr>
        <p:spPr bwMode="auto">
          <a:xfrm>
            <a:off x="5830888" y="3000375"/>
            <a:ext cx="319087" cy="379413"/>
          </a:xfrm>
          <a:prstGeom prst="rect">
            <a:avLst/>
          </a:prstGeom>
          <a:noFill/>
          <a:ln w="9525">
            <a:noFill/>
            <a:miter lim="800000"/>
            <a:headEnd/>
            <a:tailEnd/>
          </a:ln>
        </p:spPr>
        <p:txBody>
          <a:bodyPr wrap="none" lIns="100794" tIns="50397" rIns="100794" bIns="50397">
            <a:spAutoFit/>
          </a:bodyPr>
          <a:lstStyle/>
          <a:p>
            <a:r>
              <a:rPr lang="en-US"/>
              <a:t>c</a:t>
            </a:r>
          </a:p>
        </p:txBody>
      </p:sp>
      <p:sp>
        <p:nvSpPr>
          <p:cNvPr id="39965" name="Text Box 17"/>
          <p:cNvSpPr txBox="1">
            <a:spLocks noChangeArrowheads="1"/>
          </p:cNvSpPr>
          <p:nvPr/>
        </p:nvSpPr>
        <p:spPr bwMode="auto">
          <a:xfrm>
            <a:off x="5291138" y="2303463"/>
            <a:ext cx="331787" cy="379412"/>
          </a:xfrm>
          <a:prstGeom prst="rect">
            <a:avLst/>
          </a:prstGeom>
          <a:noFill/>
          <a:ln w="9525">
            <a:noFill/>
            <a:miter lim="800000"/>
            <a:headEnd/>
            <a:tailEnd/>
          </a:ln>
        </p:spPr>
        <p:txBody>
          <a:bodyPr wrap="none" lIns="100794" tIns="50397" rIns="100794" bIns="50397">
            <a:spAutoFit/>
          </a:bodyPr>
          <a:lstStyle/>
          <a:p>
            <a:r>
              <a:rPr lang="en-US">
                <a:solidFill>
                  <a:srgbClr val="C00000"/>
                </a:solidFill>
              </a:rPr>
              <a:t>b</a:t>
            </a:r>
          </a:p>
        </p:txBody>
      </p:sp>
      <p:sp>
        <p:nvSpPr>
          <p:cNvPr id="39966" name="Line 18"/>
          <p:cNvSpPr>
            <a:spLocks noChangeShapeType="1"/>
          </p:cNvSpPr>
          <p:nvPr/>
        </p:nvSpPr>
        <p:spPr bwMode="auto">
          <a:xfrm>
            <a:off x="4967288" y="3097213"/>
            <a:ext cx="220662" cy="0"/>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54291" name="Text Box 19"/>
          <p:cNvSpPr txBox="1">
            <a:spLocks noChangeArrowheads="1"/>
          </p:cNvSpPr>
          <p:nvPr/>
        </p:nvSpPr>
        <p:spPr bwMode="auto">
          <a:xfrm>
            <a:off x="781050" y="4051300"/>
            <a:ext cx="4151313" cy="40957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100794" tIns="50397" rIns="100794" bIns="50397">
            <a:spAutoFit/>
          </a:bodyPr>
          <a:lstStyle/>
          <a:p>
            <a:pPr>
              <a:defRPr/>
            </a:pPr>
            <a:r>
              <a:rPr lang="en-US" sz="2000" i="1" dirty="0">
                <a:cs typeface="Arial" pitchFamily="34" charset="0"/>
              </a:rPr>
              <a:t> P || Q  , common alphabet is { b } :</a:t>
            </a:r>
          </a:p>
        </p:txBody>
      </p:sp>
      <p:sp>
        <p:nvSpPr>
          <p:cNvPr id="54311" name="Oval 39"/>
          <p:cNvSpPr>
            <a:spLocks noChangeArrowheads="1"/>
          </p:cNvSpPr>
          <p:nvPr/>
        </p:nvSpPr>
        <p:spPr bwMode="auto">
          <a:xfrm>
            <a:off x="1952625" y="6078538"/>
            <a:ext cx="650875" cy="6096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sz="1500" dirty="0"/>
              <a:t>0,x</a:t>
            </a:r>
          </a:p>
        </p:txBody>
      </p:sp>
      <p:sp>
        <p:nvSpPr>
          <p:cNvPr id="54312" name="Oval 40"/>
          <p:cNvSpPr>
            <a:spLocks noChangeArrowheads="1"/>
          </p:cNvSpPr>
          <p:nvPr/>
        </p:nvSpPr>
        <p:spPr bwMode="auto">
          <a:xfrm>
            <a:off x="3959225" y="6078538"/>
            <a:ext cx="650875" cy="6096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sz="1500" dirty="0"/>
              <a:t>0,y</a:t>
            </a:r>
          </a:p>
        </p:txBody>
      </p:sp>
      <p:sp>
        <p:nvSpPr>
          <p:cNvPr id="54313" name="Oval 41"/>
          <p:cNvSpPr>
            <a:spLocks noChangeArrowheads="1"/>
          </p:cNvSpPr>
          <p:nvPr/>
        </p:nvSpPr>
        <p:spPr bwMode="auto">
          <a:xfrm>
            <a:off x="2982913" y="4860925"/>
            <a:ext cx="650875" cy="6096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sz="1500" dirty="0"/>
              <a:t>1,x</a:t>
            </a:r>
          </a:p>
        </p:txBody>
      </p:sp>
      <p:sp>
        <p:nvSpPr>
          <p:cNvPr id="39979" name="Text Box 43"/>
          <p:cNvSpPr txBox="1">
            <a:spLocks noChangeArrowheads="1"/>
          </p:cNvSpPr>
          <p:nvPr/>
        </p:nvSpPr>
        <p:spPr bwMode="auto">
          <a:xfrm>
            <a:off x="2701925" y="5637213"/>
            <a:ext cx="331788" cy="377825"/>
          </a:xfrm>
          <a:prstGeom prst="rect">
            <a:avLst/>
          </a:prstGeom>
          <a:noFill/>
          <a:ln w="9525">
            <a:noFill/>
            <a:miter lim="800000"/>
            <a:headEnd/>
            <a:tailEnd/>
          </a:ln>
        </p:spPr>
        <p:txBody>
          <a:bodyPr wrap="none" lIns="100794" tIns="50397" rIns="100794" bIns="50397">
            <a:spAutoFit/>
          </a:bodyPr>
          <a:lstStyle/>
          <a:p>
            <a:r>
              <a:rPr lang="en-US"/>
              <a:t>a</a:t>
            </a:r>
          </a:p>
        </p:txBody>
      </p:sp>
      <p:sp>
        <p:nvSpPr>
          <p:cNvPr id="39980" name="Text Box 45"/>
          <p:cNvSpPr txBox="1">
            <a:spLocks noChangeArrowheads="1"/>
          </p:cNvSpPr>
          <p:nvPr/>
        </p:nvSpPr>
        <p:spPr bwMode="auto">
          <a:xfrm>
            <a:off x="4029075" y="4797425"/>
            <a:ext cx="319088" cy="377825"/>
          </a:xfrm>
          <a:prstGeom prst="rect">
            <a:avLst/>
          </a:prstGeom>
          <a:noFill/>
          <a:ln w="9525">
            <a:noFill/>
            <a:miter lim="800000"/>
            <a:headEnd/>
            <a:tailEnd/>
          </a:ln>
        </p:spPr>
        <p:txBody>
          <a:bodyPr wrap="none" lIns="100794" tIns="50397" rIns="100794" bIns="50397">
            <a:spAutoFit/>
          </a:bodyPr>
          <a:lstStyle/>
          <a:p>
            <a:r>
              <a:rPr lang="en-US"/>
              <a:t>c</a:t>
            </a:r>
          </a:p>
        </p:txBody>
      </p:sp>
      <p:cxnSp>
        <p:nvCxnSpPr>
          <p:cNvPr id="54318" name="AutoShape 46"/>
          <p:cNvCxnSpPr>
            <a:cxnSpLocks noChangeShapeType="1"/>
            <a:stCxn id="0" idx="2"/>
            <a:endCxn id="0" idx="0"/>
          </p:cNvCxnSpPr>
          <p:nvPr/>
        </p:nvCxnSpPr>
        <p:spPr bwMode="auto">
          <a:xfrm rot="10800000" flipV="1">
            <a:off x="2278063" y="5165725"/>
            <a:ext cx="704850" cy="912813"/>
          </a:xfrm>
          <a:prstGeom prst="curvedConnector2">
            <a:avLst/>
          </a:prstGeom>
          <a:ln>
            <a:solidFill>
              <a:srgbClr val="C00000"/>
            </a:solidFill>
            <a:headEnd/>
            <a:tailEnd type="triangle" w="med" len="med"/>
          </a:ln>
        </p:spPr>
        <p:style>
          <a:lnRef idx="2">
            <a:schemeClr val="accent2"/>
          </a:lnRef>
          <a:fillRef idx="0">
            <a:schemeClr val="accent2"/>
          </a:fillRef>
          <a:effectRef idx="1">
            <a:schemeClr val="accent2"/>
          </a:effectRef>
          <a:fontRef idx="minor">
            <a:schemeClr val="tx1"/>
          </a:fontRef>
        </p:style>
      </p:cxnSp>
      <p:sp>
        <p:nvSpPr>
          <p:cNvPr id="39982" name="Text Box 47"/>
          <p:cNvSpPr txBox="1">
            <a:spLocks noChangeArrowheads="1"/>
          </p:cNvSpPr>
          <p:nvPr/>
        </p:nvSpPr>
        <p:spPr bwMode="auto">
          <a:xfrm>
            <a:off x="2198688" y="5164138"/>
            <a:ext cx="331787" cy="379412"/>
          </a:xfrm>
          <a:prstGeom prst="rect">
            <a:avLst/>
          </a:prstGeom>
          <a:noFill/>
          <a:ln w="9525">
            <a:noFill/>
            <a:miter lim="800000"/>
            <a:headEnd/>
            <a:tailEnd/>
          </a:ln>
        </p:spPr>
        <p:txBody>
          <a:bodyPr wrap="none" lIns="100794" tIns="50397" rIns="100794" bIns="50397">
            <a:spAutoFit/>
          </a:bodyPr>
          <a:lstStyle/>
          <a:p>
            <a:r>
              <a:rPr lang="en-US">
                <a:solidFill>
                  <a:srgbClr val="C00000"/>
                </a:solidFill>
              </a:rPr>
              <a:t>b</a:t>
            </a:r>
          </a:p>
        </p:txBody>
      </p:sp>
      <p:cxnSp>
        <p:nvCxnSpPr>
          <p:cNvPr id="54320" name="AutoShape 48"/>
          <p:cNvCxnSpPr>
            <a:cxnSpLocks noChangeShapeType="1"/>
            <a:stCxn id="54311" idx="6"/>
            <a:endCxn id="54312" idx="2"/>
          </p:cNvCxnSpPr>
          <p:nvPr/>
        </p:nvCxnSpPr>
        <p:spPr bwMode="auto">
          <a:xfrm>
            <a:off x="2603500" y="6383338"/>
            <a:ext cx="1355725" cy="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54321" name="AutoShape 49"/>
          <p:cNvCxnSpPr>
            <a:cxnSpLocks noChangeShapeType="1"/>
            <a:stCxn id="54313" idx="6"/>
            <a:endCxn id="34" idx="2"/>
          </p:cNvCxnSpPr>
          <p:nvPr/>
        </p:nvCxnSpPr>
        <p:spPr bwMode="auto">
          <a:xfrm flipV="1">
            <a:off x="3633788" y="5164138"/>
            <a:ext cx="1335087" cy="1587"/>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9985" name="Text Box 50"/>
          <p:cNvSpPr txBox="1">
            <a:spLocks noChangeArrowheads="1"/>
          </p:cNvSpPr>
          <p:nvPr/>
        </p:nvSpPr>
        <p:spPr bwMode="auto">
          <a:xfrm>
            <a:off x="3163888" y="6265863"/>
            <a:ext cx="319087" cy="379412"/>
          </a:xfrm>
          <a:prstGeom prst="rect">
            <a:avLst/>
          </a:prstGeom>
          <a:noFill/>
          <a:ln w="9525">
            <a:noFill/>
            <a:miter lim="800000"/>
            <a:headEnd/>
            <a:tailEnd/>
          </a:ln>
        </p:spPr>
        <p:txBody>
          <a:bodyPr wrap="none" lIns="100794" tIns="50397" rIns="100794" bIns="50397">
            <a:spAutoFit/>
          </a:bodyPr>
          <a:lstStyle/>
          <a:p>
            <a:r>
              <a:rPr lang="en-US"/>
              <a:t>c</a:t>
            </a:r>
          </a:p>
        </p:txBody>
      </p:sp>
      <p:cxnSp>
        <p:nvCxnSpPr>
          <p:cNvPr id="54323" name="AutoShape 51"/>
          <p:cNvCxnSpPr>
            <a:cxnSpLocks noChangeShapeType="1"/>
            <a:stCxn id="54311" idx="7"/>
            <a:endCxn id="54313" idx="3"/>
          </p:cNvCxnSpPr>
          <p:nvPr/>
        </p:nvCxnSpPr>
        <p:spPr bwMode="auto">
          <a:xfrm flipV="1">
            <a:off x="2509838" y="5381625"/>
            <a:ext cx="566737" cy="787400"/>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9987" name="Line 52"/>
          <p:cNvSpPr>
            <a:spLocks noChangeShapeType="1"/>
          </p:cNvSpPr>
          <p:nvPr/>
        </p:nvSpPr>
        <p:spPr bwMode="auto">
          <a:xfrm>
            <a:off x="1670050" y="6383338"/>
            <a:ext cx="220663" cy="0"/>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33" name="Tijdelijke aanduiding voor dianummer 32"/>
          <p:cNvSpPr>
            <a:spLocks noGrp="1"/>
          </p:cNvSpPr>
          <p:nvPr>
            <p:ph type="sldNum" sz="quarter" idx="12"/>
          </p:nvPr>
        </p:nvSpPr>
        <p:spPr/>
        <p:txBody>
          <a:bodyPr/>
          <a:lstStyle/>
          <a:p>
            <a:pPr>
              <a:defRPr/>
            </a:pPr>
            <a:fld id="{7EAE13E6-227C-4DE5-9139-8A917BFE33BD}" type="slidenum">
              <a:rPr lang="en-US"/>
              <a:pPr>
                <a:defRPr/>
              </a:pPr>
              <a:t>33</a:t>
            </a:fld>
            <a:endParaRPr lang="en-US"/>
          </a:p>
        </p:txBody>
      </p:sp>
      <p:sp>
        <p:nvSpPr>
          <p:cNvPr id="34" name="Oval 40"/>
          <p:cNvSpPr>
            <a:spLocks noChangeArrowheads="1"/>
          </p:cNvSpPr>
          <p:nvPr/>
        </p:nvSpPr>
        <p:spPr bwMode="auto">
          <a:xfrm>
            <a:off x="4968875" y="4859338"/>
            <a:ext cx="650875" cy="6096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sz="1500" dirty="0"/>
              <a:t>1,y</a:t>
            </a:r>
          </a:p>
        </p:txBody>
      </p:sp>
      <p:cxnSp>
        <p:nvCxnSpPr>
          <p:cNvPr id="35" name="AutoShape 48"/>
          <p:cNvCxnSpPr>
            <a:cxnSpLocks noChangeShapeType="1"/>
            <a:stCxn id="54312" idx="7"/>
            <a:endCxn id="34" idx="3"/>
          </p:cNvCxnSpPr>
          <p:nvPr/>
        </p:nvCxnSpPr>
        <p:spPr bwMode="auto">
          <a:xfrm rot="5400000" flipH="1" flipV="1">
            <a:off x="4395788" y="5499100"/>
            <a:ext cx="787400" cy="549275"/>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9993" name="Text Box 43"/>
          <p:cNvSpPr txBox="1">
            <a:spLocks noChangeArrowheads="1"/>
          </p:cNvSpPr>
          <p:nvPr/>
        </p:nvSpPr>
        <p:spPr bwMode="auto">
          <a:xfrm>
            <a:off x="4816475" y="5637213"/>
            <a:ext cx="331788" cy="377825"/>
          </a:xfrm>
          <a:prstGeom prst="rect">
            <a:avLst/>
          </a:prstGeom>
          <a:noFill/>
          <a:ln w="9525">
            <a:noFill/>
            <a:miter lim="800000"/>
            <a:headEnd/>
            <a:tailEnd/>
          </a:ln>
        </p:spPr>
        <p:txBody>
          <a:bodyPr wrap="none" lIns="100794" tIns="50397" rIns="100794" bIns="50397">
            <a:spAutoFit/>
          </a:bodyPr>
          <a:lstStyle/>
          <a:p>
            <a:r>
              <a:rPr lang="en-US"/>
              <a:t>a</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550863" y="303213"/>
            <a:ext cx="9215437" cy="877887"/>
          </a:xfrm>
        </p:spPr>
        <p:txBody>
          <a:bodyPr/>
          <a:lstStyle/>
          <a:p>
            <a:pPr eaLnBrk="1" hangingPunct="1"/>
            <a:r>
              <a:rPr lang="en-US" smtClean="0">
                <a:cs typeface="Arial" charset="0"/>
              </a:rPr>
              <a:t>Checking trace refinement</a:t>
            </a:r>
          </a:p>
        </p:txBody>
      </p:sp>
      <p:sp>
        <p:nvSpPr>
          <p:cNvPr id="40963" name="Content Placeholder 3"/>
          <p:cNvSpPr>
            <a:spLocks noGrp="1"/>
          </p:cNvSpPr>
          <p:nvPr>
            <p:ph sz="quarter" idx="1"/>
          </p:nvPr>
        </p:nvSpPr>
        <p:spPr>
          <a:xfrm>
            <a:off x="550863" y="1595438"/>
            <a:ext cx="9215437" cy="5040312"/>
          </a:xfrm>
        </p:spPr>
        <p:txBody>
          <a:bodyPr/>
          <a:lstStyle/>
          <a:p>
            <a:pPr eaLnBrk="1" hangingPunct="1"/>
            <a:r>
              <a:rPr lang="en-US" sz="2400" smtClean="0">
                <a:cs typeface="Arial" charset="0"/>
              </a:rPr>
              <a:t>Formally, we will represent a </a:t>
            </a:r>
            <a:r>
              <a:rPr lang="en-US" sz="2400" i="1" smtClean="0">
                <a:cs typeface="Arial" charset="0"/>
              </a:rPr>
              <a:t>deterministic</a:t>
            </a:r>
            <a:r>
              <a:rPr lang="en-US" sz="2400" smtClean="0">
                <a:cs typeface="Arial" charset="0"/>
              </a:rPr>
              <a:t> automaton M by a tuple (S,s</a:t>
            </a:r>
            <a:r>
              <a:rPr lang="en-US" sz="2400" baseline="-25000" smtClean="0">
                <a:cs typeface="Arial" charset="0"/>
              </a:rPr>
              <a:t>0</a:t>
            </a:r>
            <a:r>
              <a:rPr lang="en-US" sz="2400" smtClean="0">
                <a:cs typeface="Arial" charset="0"/>
              </a:rPr>
              <a:t>,A,R), where:</a:t>
            </a:r>
            <a:br>
              <a:rPr lang="en-US" sz="2400" smtClean="0">
                <a:cs typeface="Arial" charset="0"/>
              </a:rPr>
            </a:br>
            <a:endParaRPr lang="en-US" sz="2400" smtClean="0">
              <a:cs typeface="Arial" charset="0"/>
            </a:endParaRPr>
          </a:p>
          <a:p>
            <a:pPr lvl="1" eaLnBrk="1" hangingPunct="1"/>
            <a:r>
              <a:rPr lang="en-US" sz="2400" smtClean="0">
                <a:cs typeface="Arial" charset="0"/>
              </a:rPr>
              <a:t>S		M’s set of states</a:t>
            </a:r>
          </a:p>
          <a:p>
            <a:pPr lvl="1" eaLnBrk="1" hangingPunct="1"/>
            <a:r>
              <a:rPr lang="en-US" sz="2400" smtClean="0">
                <a:cs typeface="Arial" charset="0"/>
              </a:rPr>
              <a:t>s</a:t>
            </a:r>
            <a:r>
              <a:rPr lang="en-US" sz="2400" baseline="-25000" smtClean="0">
                <a:cs typeface="Arial" charset="0"/>
              </a:rPr>
              <a:t>0</a:t>
            </a:r>
            <a:r>
              <a:rPr lang="en-US" sz="2400" smtClean="0">
                <a:cs typeface="Arial" charset="0"/>
              </a:rPr>
              <a:t> 	the initial state</a:t>
            </a:r>
          </a:p>
          <a:p>
            <a:pPr lvl="1" eaLnBrk="1" hangingPunct="1"/>
            <a:r>
              <a:rPr lang="en-US" sz="2400" smtClean="0">
                <a:cs typeface="Arial" charset="0"/>
              </a:rPr>
              <a:t>A		the alphabet (set of events) ; every transition in M </a:t>
            </a:r>
            <a:br>
              <a:rPr lang="en-US" sz="2400" smtClean="0">
                <a:cs typeface="Arial" charset="0"/>
              </a:rPr>
            </a:br>
            <a:r>
              <a:rPr lang="en-US" sz="2400" smtClean="0">
                <a:cs typeface="Arial" charset="0"/>
              </a:rPr>
              <a:t>		is labeled by an event.</a:t>
            </a:r>
            <a:br>
              <a:rPr lang="en-US" sz="2400" smtClean="0">
                <a:cs typeface="Arial" charset="0"/>
              </a:rPr>
            </a:br>
            <a:endParaRPr lang="en-US" sz="2400" smtClean="0">
              <a:cs typeface="Arial" charset="0"/>
            </a:endParaRPr>
          </a:p>
          <a:p>
            <a:pPr lvl="1" eaLnBrk="1" hangingPunct="1"/>
            <a:r>
              <a:rPr lang="en-US" sz="2400" smtClean="0">
                <a:cs typeface="Arial" charset="0"/>
              </a:rPr>
              <a:t>R : S</a:t>
            </a:r>
            <a:r>
              <a:rPr lang="en-US" sz="2400" smtClean="0">
                <a:cs typeface="Arial" charset="0"/>
                <a:sym typeface="Symbol" pitchFamily="18" charset="2"/>
              </a:rPr>
              <a:t>Apow(S)</a:t>
            </a:r>
            <a:r>
              <a:rPr lang="en-US" sz="2400" smtClean="0">
                <a:cs typeface="Arial" charset="0"/>
              </a:rPr>
              <a:t> 		</a:t>
            </a:r>
            <a:r>
              <a:rPr lang="en-US" sz="2400" smtClean="0">
                <a:cs typeface="Arial" charset="0"/>
                <a:sym typeface="Symbol" pitchFamily="18" charset="2"/>
              </a:rPr>
              <a:t>encoding the transitions in M.</a:t>
            </a:r>
            <a:br>
              <a:rPr lang="en-US" sz="2400" smtClean="0">
                <a:cs typeface="Arial" charset="0"/>
                <a:sym typeface="Symbol" pitchFamily="18" charset="2"/>
              </a:rPr>
            </a:br>
            <a:endParaRPr lang="en-US" sz="2400" smtClean="0">
              <a:cs typeface="Arial" charset="0"/>
              <a:sym typeface="Symbol" pitchFamily="18" charset="2"/>
            </a:endParaRPr>
          </a:p>
          <a:p>
            <a:pPr lvl="2" eaLnBrk="1" hangingPunct="1"/>
            <a:r>
              <a:rPr lang="en-US" sz="2000" i="1" smtClean="0">
                <a:cs typeface="Arial" charset="0"/>
                <a:sym typeface="Symbol" pitchFamily="18" charset="2"/>
              </a:rPr>
              <a:t>Deterministic</a:t>
            </a:r>
            <a:r>
              <a:rPr lang="en-US" sz="2000" smtClean="0">
                <a:cs typeface="Arial" charset="0"/>
                <a:sym typeface="Symbol" pitchFamily="18" charset="2"/>
              </a:rPr>
              <a:t>:  R s a  is either  or a singleton. Else non-deterministic.</a:t>
            </a:r>
          </a:p>
          <a:p>
            <a:pPr lvl="2" eaLnBrk="1" hangingPunct="1"/>
            <a:r>
              <a:rPr lang="en-US" sz="2000" smtClean="0">
                <a:cs typeface="Arial" charset="0"/>
                <a:sym typeface="Symbol" pitchFamily="18" charset="2"/>
              </a:rPr>
              <a:t>“R s a = {t}” means that M can go from state s to t by producing event a.</a:t>
            </a:r>
          </a:p>
          <a:p>
            <a:pPr lvl="2" eaLnBrk="1" hangingPunct="1"/>
            <a:r>
              <a:rPr lang="en-US" sz="2000" smtClean="0">
                <a:cs typeface="Arial" charset="0"/>
                <a:sym typeface="Symbol" pitchFamily="18" charset="2"/>
              </a:rPr>
              <a:t>“R s a = ” means that M can’t produce a when it is in state s.</a:t>
            </a:r>
            <a:endParaRPr lang="en-US" sz="2000" smtClean="0">
              <a:cs typeface="Arial" charset="0"/>
            </a:endParaRPr>
          </a:p>
        </p:txBody>
      </p:sp>
      <p:sp>
        <p:nvSpPr>
          <p:cNvPr id="5" name="Tijdelijke aanduiding voor dianummer 4"/>
          <p:cNvSpPr>
            <a:spLocks noGrp="1"/>
          </p:cNvSpPr>
          <p:nvPr>
            <p:ph type="sldNum" sz="quarter" idx="12"/>
          </p:nvPr>
        </p:nvSpPr>
        <p:spPr/>
        <p:txBody>
          <a:bodyPr/>
          <a:lstStyle/>
          <a:p>
            <a:pPr>
              <a:defRPr/>
            </a:pPr>
            <a:fld id="{6320EA2F-E9C8-4C62-9964-61C606580BE9}" type="slidenum">
              <a:rPr lang="en-US"/>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550863" y="303213"/>
            <a:ext cx="9215437" cy="877887"/>
          </a:xfrm>
        </p:spPr>
        <p:txBody>
          <a:bodyPr/>
          <a:lstStyle/>
          <a:p>
            <a:pPr eaLnBrk="1" hangingPunct="1"/>
            <a:r>
              <a:rPr lang="en-US" smtClean="0">
                <a:cs typeface="Arial" charset="0"/>
              </a:rPr>
              <a:t>Checking trace refinement</a:t>
            </a:r>
          </a:p>
        </p:txBody>
      </p:sp>
      <p:sp>
        <p:nvSpPr>
          <p:cNvPr id="41987" name="Content Placeholder 2"/>
          <p:cNvSpPr>
            <a:spLocks noGrp="1"/>
          </p:cNvSpPr>
          <p:nvPr>
            <p:ph sz="quarter" idx="1"/>
          </p:nvPr>
        </p:nvSpPr>
        <p:spPr>
          <a:xfrm>
            <a:off x="381000" y="1370013"/>
            <a:ext cx="9504363" cy="5800725"/>
          </a:xfrm>
        </p:spPr>
        <p:txBody>
          <a:bodyPr/>
          <a:lstStyle/>
          <a:p>
            <a:pPr eaLnBrk="1" hangingPunct="1"/>
            <a:r>
              <a:rPr lang="en-US" sz="2400" smtClean="0">
                <a:cs typeface="Arial" charset="0"/>
              </a:rPr>
              <a:t>Let  M</a:t>
            </a:r>
            <a:r>
              <a:rPr lang="en-US" sz="2400" baseline="-25000" smtClean="0">
                <a:cs typeface="Arial" charset="0"/>
              </a:rPr>
              <a:t>P</a:t>
            </a:r>
            <a:r>
              <a:rPr lang="en-US" sz="2400" smtClean="0">
                <a:cs typeface="Arial" charset="0"/>
              </a:rPr>
              <a:t> = (S,s</a:t>
            </a:r>
            <a:r>
              <a:rPr lang="en-US" sz="2400" baseline="-25000" smtClean="0">
                <a:cs typeface="Arial" charset="0"/>
              </a:rPr>
              <a:t>0</a:t>
            </a:r>
            <a:r>
              <a:rPr lang="en-US" sz="2400" smtClean="0">
                <a:cs typeface="Arial" charset="0"/>
              </a:rPr>
              <a:t>,A,R)  and M</a:t>
            </a:r>
            <a:r>
              <a:rPr lang="en-US" sz="2400" baseline="-25000" smtClean="0">
                <a:cs typeface="Arial" charset="0"/>
              </a:rPr>
              <a:t>Q</a:t>
            </a:r>
            <a:r>
              <a:rPr lang="en-US" sz="2400" smtClean="0">
                <a:cs typeface="Arial" charset="0"/>
              </a:rPr>
              <a:t> = (S,t</a:t>
            </a:r>
            <a:r>
              <a:rPr lang="en-US" sz="2400" baseline="-25000" smtClean="0">
                <a:cs typeface="Arial" charset="0"/>
              </a:rPr>
              <a:t>0</a:t>
            </a:r>
            <a:r>
              <a:rPr lang="en-US" sz="2400" smtClean="0">
                <a:cs typeface="Arial" charset="0"/>
              </a:rPr>
              <a:t>,B,S)  be deterministic (!) automata representing respectively processes P and Q; they have the same alphabet. We want to check:</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t>
            </a:r>
            <a:endParaRPr lang="en-US" sz="2400" smtClean="0">
              <a:cs typeface="Arial" charset="0"/>
              <a:sym typeface="Symbol" pitchFamily="18" charset="2"/>
            </a:endParaRPr>
          </a:p>
          <a:p>
            <a:pPr eaLnBrk="1" hangingPunct="1"/>
            <a:endParaRPr lang="en-US" sz="2400" smtClean="0">
              <a:cs typeface="Arial" charset="0"/>
              <a:sym typeface="Symbol" pitchFamily="18" charset="2"/>
            </a:endParaRPr>
          </a:p>
          <a:p>
            <a:pPr eaLnBrk="1" hangingPunct="1"/>
            <a:r>
              <a:rPr lang="en-US" sz="2400" smtClean="0">
                <a:cs typeface="Arial" charset="0"/>
                <a:sym typeface="Symbol" pitchFamily="18" charset="2"/>
              </a:rPr>
              <a:t>For sS, let  initials</a:t>
            </a:r>
            <a:r>
              <a:rPr lang="en-US" sz="2400" baseline="-25000" smtClean="0">
                <a:cs typeface="Arial" charset="0"/>
                <a:sym typeface="Symbol" pitchFamily="18" charset="2"/>
              </a:rPr>
              <a:t>P</a:t>
            </a:r>
            <a:r>
              <a:rPr lang="en-US" sz="2400" smtClean="0">
                <a:cs typeface="Arial" charset="0"/>
                <a:sym typeface="Symbol" pitchFamily="18" charset="2"/>
              </a:rPr>
              <a:t>(s) be the set of P’s possible next events when it is in the state s:</a:t>
            </a:r>
          </a:p>
          <a:p>
            <a:pPr eaLnBrk="1" hangingPunct="1"/>
            <a:endParaRPr lang="en-US" sz="2400" smtClean="0">
              <a:cs typeface="Arial" charset="0"/>
              <a:sym typeface="Symbol" pitchFamily="18" charset="2"/>
            </a:endParaRPr>
          </a:p>
          <a:p>
            <a:pPr eaLnBrk="1" hangingPunct="1"/>
            <a:endParaRPr lang="en-US" sz="2400" smtClean="0">
              <a:cs typeface="Arial" charset="0"/>
              <a:sym typeface="Symbol" pitchFamily="18" charset="2"/>
            </a:endParaRPr>
          </a:p>
          <a:p>
            <a:pPr eaLnBrk="1" hangingPunct="1"/>
            <a:endParaRPr lang="en-US" sz="2400" smtClean="0">
              <a:cs typeface="Arial" charset="0"/>
              <a:sym typeface="Symbol" pitchFamily="18" charset="2"/>
            </a:endParaRPr>
          </a:p>
          <a:p>
            <a:pPr eaLnBrk="1" hangingPunct="1"/>
            <a:r>
              <a:rPr lang="en-US" sz="2400" smtClean="0">
                <a:cs typeface="Arial" charset="0"/>
                <a:sym typeface="Symbol" pitchFamily="18" charset="2"/>
              </a:rPr>
              <a:t>Let’s construct </a:t>
            </a:r>
            <a:r>
              <a:rPr lang="nl-NL" sz="2400" smtClean="0">
                <a:cs typeface="Arial" charset="0"/>
                <a:sym typeface="Symbol" pitchFamily="18" charset="2"/>
              </a:rPr>
              <a:t>M</a:t>
            </a:r>
            <a:r>
              <a:rPr lang="nl-NL" sz="2400" baseline="-25000" smtClean="0">
                <a:sym typeface="Symbol" pitchFamily="18" charset="2"/>
              </a:rPr>
              <a:t>P</a:t>
            </a:r>
            <a:r>
              <a:rPr lang="nl-NL" sz="2400" smtClean="0">
                <a:sym typeface="Symbol" pitchFamily="18" charset="2"/>
              </a:rPr>
              <a:t>  M</a:t>
            </a:r>
            <a:r>
              <a:rPr lang="nl-NL" sz="2400" baseline="-25000" smtClean="0">
                <a:sym typeface="Symbol" pitchFamily="18" charset="2"/>
              </a:rPr>
              <a:t>Q</a:t>
            </a:r>
            <a:r>
              <a:rPr lang="en-US" sz="2400" smtClean="0">
                <a:cs typeface="Arial" charset="0"/>
                <a:sym typeface="Symbol" pitchFamily="18" charset="2"/>
              </a:rPr>
              <a:t> </a:t>
            </a:r>
            <a:r>
              <a:rPr lang="en-US" sz="2400" smtClean="0">
                <a:cs typeface="Arial" charset="0"/>
                <a:sym typeface="Wingdings" pitchFamily="2" charset="2"/>
              </a:rPr>
              <a:t> contains all traces which both automata can do.  Check the initials of both at each state.</a:t>
            </a:r>
            <a:endParaRPr lang="en-US" sz="2400" smtClean="0">
              <a:cs typeface="Arial" charset="0"/>
              <a:sym typeface="Symbol" pitchFamily="18" charset="2"/>
            </a:endParaRPr>
          </a:p>
        </p:txBody>
      </p:sp>
      <p:sp>
        <p:nvSpPr>
          <p:cNvPr id="12" name="Tijdelijke aanduiding voor dianummer 11"/>
          <p:cNvSpPr>
            <a:spLocks noGrp="1"/>
          </p:cNvSpPr>
          <p:nvPr>
            <p:ph type="sldNum" sz="quarter" idx="12"/>
          </p:nvPr>
        </p:nvSpPr>
        <p:spPr/>
        <p:txBody>
          <a:bodyPr/>
          <a:lstStyle/>
          <a:p>
            <a:pPr>
              <a:defRPr/>
            </a:pPr>
            <a:fld id="{5F78E38B-D9B5-4811-A445-67D245F99DC1}" type="slidenum">
              <a:rPr lang="en-US"/>
              <a:pPr>
                <a:defRPr/>
              </a:pPr>
              <a:t>35</a:t>
            </a:fld>
            <a:endParaRPr lang="en-US"/>
          </a:p>
        </p:txBody>
      </p:sp>
      <p:sp>
        <p:nvSpPr>
          <p:cNvPr id="13" name="Tekstvak 12"/>
          <p:cNvSpPr txBox="1"/>
          <p:nvPr/>
        </p:nvSpPr>
        <p:spPr>
          <a:xfrm>
            <a:off x="1656523" y="2796209"/>
            <a:ext cx="3246402"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400" b="1" dirty="0">
                <a:cs typeface="Arial" charset="0"/>
              </a:rPr>
              <a:t>traces</a:t>
            </a:r>
            <a:r>
              <a:rPr lang="en-US" sz="2400" dirty="0">
                <a:cs typeface="Arial" charset="0"/>
              </a:rPr>
              <a:t>(P) </a:t>
            </a:r>
            <a:r>
              <a:rPr lang="en-US" sz="2400" dirty="0">
                <a:cs typeface="Arial" charset="0"/>
                <a:sym typeface="Symbol" pitchFamily="18" charset="2"/>
              </a:rPr>
              <a:t> </a:t>
            </a:r>
            <a:r>
              <a:rPr lang="en-US" sz="2400" b="1" dirty="0">
                <a:cs typeface="Arial" charset="0"/>
                <a:sym typeface="Symbol" pitchFamily="18" charset="2"/>
              </a:rPr>
              <a:t>traces</a:t>
            </a:r>
            <a:r>
              <a:rPr lang="en-US" sz="2400" dirty="0">
                <a:cs typeface="Arial" charset="0"/>
                <a:sym typeface="Symbol" pitchFamily="18" charset="2"/>
              </a:rPr>
              <a:t>(Q)</a:t>
            </a:r>
            <a:endParaRPr lang="nl-NL" sz="2400" dirty="0"/>
          </a:p>
        </p:txBody>
      </p:sp>
      <p:sp>
        <p:nvSpPr>
          <p:cNvPr id="10" name="TextBox 9"/>
          <p:cNvSpPr txBox="1"/>
          <p:nvPr/>
        </p:nvSpPr>
        <p:spPr>
          <a:xfrm>
            <a:off x="1405317" y="4838510"/>
            <a:ext cx="59944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400" b="1" dirty="0" err="1">
                <a:cs typeface="Arial" pitchFamily="34" charset="0"/>
                <a:sym typeface="Symbol"/>
              </a:rPr>
              <a:t>initials</a:t>
            </a:r>
            <a:r>
              <a:rPr lang="en-US" sz="2400" b="1" baseline="-25000" dirty="0" err="1">
                <a:cs typeface="Arial" charset="0"/>
                <a:sym typeface="Symbol" pitchFamily="18" charset="2"/>
              </a:rPr>
              <a:t>P</a:t>
            </a:r>
            <a:r>
              <a:rPr lang="en-US" sz="2400" dirty="0">
                <a:cs typeface="Arial" pitchFamily="34" charset="0"/>
                <a:sym typeface="Symbol"/>
              </a:rPr>
              <a:t>(</a:t>
            </a:r>
            <a:r>
              <a:rPr lang="en-US" sz="2400" i="1" dirty="0">
                <a:cs typeface="Arial" pitchFamily="34" charset="0"/>
                <a:sym typeface="Symbol"/>
              </a:rPr>
              <a:t>s</a:t>
            </a:r>
            <a:r>
              <a:rPr lang="en-US" sz="2400" dirty="0">
                <a:cs typeface="Arial" pitchFamily="34" charset="0"/>
                <a:sym typeface="Symbol"/>
              </a:rPr>
              <a:t>)</a:t>
            </a:r>
            <a:r>
              <a:rPr lang="en-US" sz="2400" i="1" dirty="0">
                <a:cs typeface="Arial" pitchFamily="34" charset="0"/>
                <a:sym typeface="Symbol"/>
              </a:rPr>
              <a:t>    =    </a:t>
            </a:r>
            <a:r>
              <a:rPr lang="en-US" sz="2400" dirty="0">
                <a:cs typeface="Arial" pitchFamily="34" charset="0"/>
                <a:sym typeface="Symbol"/>
              </a:rPr>
              <a:t>{</a:t>
            </a:r>
            <a:r>
              <a:rPr lang="en-US" sz="2400" i="1" dirty="0">
                <a:cs typeface="Arial" pitchFamily="34" charset="0"/>
                <a:sym typeface="Symbol"/>
              </a:rPr>
              <a:t> a  |  R s a </a:t>
            </a:r>
            <a:r>
              <a:rPr lang="en-US" sz="2400" dirty="0">
                <a:cs typeface="Arial" pitchFamily="34" charset="0"/>
                <a:sym typeface="Symbol"/>
              </a:rPr>
              <a:t>  </a:t>
            </a:r>
            <a:r>
              <a:rPr lang="en-US" sz="2400" i="1" dirty="0">
                <a:cs typeface="Arial" pitchFamily="34" charset="0"/>
                <a:sym typeface="Symbol"/>
              </a:rPr>
              <a:t>  </a:t>
            </a:r>
            <a:r>
              <a:rPr lang="en-US" sz="2400" dirty="0">
                <a:cs typeface="Arial" pitchFamily="34" charset="0"/>
                <a:sym typeface="Symbol"/>
              </a:rPr>
              <a:t>}</a:t>
            </a:r>
            <a:endParaRPr lang="en-US" sz="2400" dirty="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292100" y="303213"/>
            <a:ext cx="9285288" cy="623887"/>
          </a:xfrm>
        </p:spPr>
        <p:txBody>
          <a:bodyPr/>
          <a:lstStyle/>
          <a:p>
            <a:pPr eaLnBrk="1" hangingPunct="1"/>
            <a:r>
              <a:rPr lang="en-US" smtClean="0">
                <a:cs typeface="Arial" charset="0"/>
              </a:rPr>
              <a:t>Example</a:t>
            </a:r>
          </a:p>
        </p:txBody>
      </p:sp>
      <p:sp>
        <p:nvSpPr>
          <p:cNvPr id="6" name="Oval 37"/>
          <p:cNvSpPr>
            <a:spLocks noChangeArrowheads="1"/>
          </p:cNvSpPr>
          <p:nvPr/>
        </p:nvSpPr>
        <p:spPr bwMode="auto">
          <a:xfrm>
            <a:off x="1013101" y="1797326"/>
            <a:ext cx="357188" cy="3254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100794" tIns="50397" rIns="100794" bIns="50397" anchor="ctr"/>
          <a:lstStyle/>
          <a:p>
            <a:pPr algn="ctr">
              <a:defRPr/>
            </a:pPr>
            <a:r>
              <a:rPr lang="en-US" dirty="0"/>
              <a:t>0</a:t>
            </a:r>
          </a:p>
        </p:txBody>
      </p:sp>
      <p:sp>
        <p:nvSpPr>
          <p:cNvPr id="7" name="Oval 37"/>
          <p:cNvSpPr>
            <a:spLocks noChangeArrowheads="1"/>
          </p:cNvSpPr>
          <p:nvPr/>
        </p:nvSpPr>
        <p:spPr bwMode="auto">
          <a:xfrm>
            <a:off x="2116414" y="1794151"/>
            <a:ext cx="357187" cy="3254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100794" tIns="50397" rIns="100794" bIns="50397" anchor="ctr"/>
          <a:lstStyle/>
          <a:p>
            <a:pPr algn="ctr">
              <a:defRPr/>
            </a:pPr>
            <a:r>
              <a:rPr lang="en-US" dirty="0"/>
              <a:t>1</a:t>
            </a:r>
          </a:p>
        </p:txBody>
      </p:sp>
      <p:sp>
        <p:nvSpPr>
          <p:cNvPr id="8" name="Oval 37"/>
          <p:cNvSpPr>
            <a:spLocks noChangeArrowheads="1"/>
          </p:cNvSpPr>
          <p:nvPr/>
        </p:nvSpPr>
        <p:spPr bwMode="auto">
          <a:xfrm>
            <a:off x="3127651" y="1794151"/>
            <a:ext cx="357188" cy="3254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100794" tIns="50397" rIns="100794" bIns="50397" anchor="ctr"/>
          <a:lstStyle/>
          <a:p>
            <a:pPr algn="ctr">
              <a:defRPr/>
            </a:pPr>
            <a:r>
              <a:rPr lang="en-US" dirty="0"/>
              <a:t>2</a:t>
            </a:r>
          </a:p>
        </p:txBody>
      </p:sp>
      <p:sp>
        <p:nvSpPr>
          <p:cNvPr id="9" name="Oval 37"/>
          <p:cNvSpPr>
            <a:spLocks noChangeArrowheads="1"/>
          </p:cNvSpPr>
          <p:nvPr/>
        </p:nvSpPr>
        <p:spPr bwMode="auto">
          <a:xfrm>
            <a:off x="1363608" y="3543297"/>
            <a:ext cx="357187" cy="3254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100794" tIns="50397" rIns="100794" bIns="50397" anchor="ctr"/>
          <a:lstStyle/>
          <a:p>
            <a:pPr algn="ctr">
              <a:defRPr/>
            </a:pPr>
            <a:r>
              <a:rPr lang="en-US" dirty="0"/>
              <a:t>x</a:t>
            </a:r>
          </a:p>
        </p:txBody>
      </p:sp>
      <p:sp>
        <p:nvSpPr>
          <p:cNvPr id="10" name="Oval 37"/>
          <p:cNvSpPr>
            <a:spLocks noChangeArrowheads="1"/>
          </p:cNvSpPr>
          <p:nvPr/>
        </p:nvSpPr>
        <p:spPr bwMode="auto">
          <a:xfrm>
            <a:off x="3113033" y="3543297"/>
            <a:ext cx="355600" cy="32543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100794" tIns="50397" rIns="100794" bIns="50397" anchor="ctr"/>
          <a:lstStyle/>
          <a:p>
            <a:pPr algn="ctr">
              <a:defRPr/>
            </a:pPr>
            <a:r>
              <a:rPr lang="en-US" dirty="0"/>
              <a:t>z</a:t>
            </a:r>
          </a:p>
        </p:txBody>
      </p:sp>
      <p:sp>
        <p:nvSpPr>
          <p:cNvPr id="50185" name="TextBox 10"/>
          <p:cNvSpPr txBox="1">
            <a:spLocks noChangeArrowheads="1"/>
          </p:cNvSpPr>
          <p:nvPr/>
        </p:nvSpPr>
        <p:spPr bwMode="auto">
          <a:xfrm>
            <a:off x="397634" y="1118566"/>
            <a:ext cx="692305" cy="46166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dirty="0"/>
              <a:t>K</a:t>
            </a:r>
            <a:r>
              <a:rPr lang="en-US" sz="2400" baseline="-25000" dirty="0"/>
              <a:t>P</a:t>
            </a:r>
            <a:r>
              <a:rPr lang="en-US" sz="2400" dirty="0"/>
              <a:t> :</a:t>
            </a:r>
          </a:p>
        </p:txBody>
      </p:sp>
      <p:cxnSp>
        <p:nvCxnSpPr>
          <p:cNvPr id="13" name="Straight Arrow Connector 12"/>
          <p:cNvCxnSpPr>
            <a:stCxn id="6" idx="6"/>
            <a:endCxn id="7" idx="2"/>
          </p:cNvCxnSpPr>
          <p:nvPr/>
        </p:nvCxnSpPr>
        <p:spPr>
          <a:xfrm flipV="1">
            <a:off x="1370013" y="1955800"/>
            <a:ext cx="746125" cy="4763"/>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6" name="Curved Connector 15"/>
          <p:cNvCxnSpPr>
            <a:stCxn id="0" idx="1"/>
            <a:endCxn id="6" idx="7"/>
          </p:cNvCxnSpPr>
          <p:nvPr/>
        </p:nvCxnSpPr>
        <p:spPr>
          <a:xfrm rot="16200000" flipH="1" flipV="1">
            <a:off x="1741487" y="1417638"/>
            <a:ext cx="3175" cy="850900"/>
          </a:xfrm>
          <a:prstGeom prst="curvedConnector3">
            <a:avLst>
              <a:gd name="adj1" fmla="val -6889426"/>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8" name="Straight Arrow Connector 17"/>
          <p:cNvCxnSpPr>
            <a:stCxn id="7" idx="6"/>
            <a:endCxn id="8" idx="2"/>
          </p:cNvCxnSpPr>
          <p:nvPr/>
        </p:nvCxnSpPr>
        <p:spPr>
          <a:xfrm flipV="1">
            <a:off x="2473325" y="1955800"/>
            <a:ext cx="654050" cy="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4" name="Curved Connector 23"/>
          <p:cNvCxnSpPr>
            <a:stCxn id="8" idx="5"/>
            <a:endCxn id="8" idx="7"/>
          </p:cNvCxnSpPr>
          <p:nvPr/>
        </p:nvCxnSpPr>
        <p:spPr>
          <a:xfrm rot="5400000" flipH="1">
            <a:off x="3316288" y="1955800"/>
            <a:ext cx="230188" cy="1587"/>
          </a:xfrm>
          <a:prstGeom prst="curvedConnector5">
            <a:avLst>
              <a:gd name="adj1" fmla="val -99325"/>
              <a:gd name="adj2" fmla="val -30044342"/>
              <a:gd name="adj3" fmla="val 199325"/>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7" name="Straight Arrow Connector 26"/>
          <p:cNvCxnSpPr>
            <a:stCxn id="9" idx="6"/>
            <a:endCxn id="68" idx="2"/>
          </p:cNvCxnSpPr>
          <p:nvPr/>
        </p:nvCxnSpPr>
        <p:spPr>
          <a:xfrm>
            <a:off x="1720850" y="3706813"/>
            <a:ext cx="555625"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4" name="Curved Connector 23"/>
          <p:cNvCxnSpPr>
            <a:stCxn id="10" idx="4"/>
            <a:endCxn id="10" idx="0"/>
          </p:cNvCxnSpPr>
          <p:nvPr/>
        </p:nvCxnSpPr>
        <p:spPr>
          <a:xfrm rot="5400000" flipH="1">
            <a:off x="3128963" y="3706813"/>
            <a:ext cx="325437" cy="1587"/>
          </a:xfrm>
          <a:prstGeom prst="curvedConnector5">
            <a:avLst>
              <a:gd name="adj1" fmla="val -70244"/>
              <a:gd name="adj2" fmla="val -26570600"/>
              <a:gd name="adj3" fmla="val 170244"/>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0192" name="TextBox 39"/>
          <p:cNvSpPr txBox="1">
            <a:spLocks noChangeArrowheads="1"/>
          </p:cNvSpPr>
          <p:nvPr/>
        </p:nvSpPr>
        <p:spPr bwMode="auto">
          <a:xfrm>
            <a:off x="368314" y="2876961"/>
            <a:ext cx="686406" cy="46166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dirty="0"/>
              <a:t>M</a:t>
            </a:r>
            <a:r>
              <a:rPr lang="en-US" sz="2400" baseline="-25000" dirty="0"/>
              <a:t>Q</a:t>
            </a:r>
            <a:r>
              <a:rPr lang="en-US" sz="2400" dirty="0"/>
              <a:t>:</a:t>
            </a:r>
          </a:p>
        </p:txBody>
      </p:sp>
      <p:cxnSp>
        <p:nvCxnSpPr>
          <p:cNvPr id="42" name="Straight Arrow Connector 41"/>
          <p:cNvCxnSpPr>
            <a:endCxn id="0" idx="2"/>
          </p:cNvCxnSpPr>
          <p:nvPr/>
        </p:nvCxnSpPr>
        <p:spPr>
          <a:xfrm flipV="1">
            <a:off x="676275" y="1960563"/>
            <a:ext cx="336550" cy="63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1090613" y="3705225"/>
            <a:ext cx="273050" cy="111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040" name="TextBox 45"/>
          <p:cNvSpPr txBox="1">
            <a:spLocks noChangeArrowheads="1"/>
          </p:cNvSpPr>
          <p:nvPr/>
        </p:nvSpPr>
        <p:spPr bwMode="auto">
          <a:xfrm>
            <a:off x="1614488" y="1919288"/>
            <a:ext cx="312737" cy="369887"/>
          </a:xfrm>
          <a:prstGeom prst="rect">
            <a:avLst/>
          </a:prstGeom>
          <a:noFill/>
          <a:ln w="9525">
            <a:noFill/>
            <a:miter lim="800000"/>
            <a:headEnd/>
            <a:tailEnd/>
          </a:ln>
        </p:spPr>
        <p:txBody>
          <a:bodyPr wrap="none">
            <a:spAutoFit/>
          </a:bodyPr>
          <a:lstStyle/>
          <a:p>
            <a:r>
              <a:rPr lang="en-US"/>
              <a:t>a</a:t>
            </a:r>
          </a:p>
        </p:txBody>
      </p:sp>
      <p:sp>
        <p:nvSpPr>
          <p:cNvPr id="43041" name="TextBox 47"/>
          <p:cNvSpPr txBox="1">
            <a:spLocks noChangeArrowheads="1"/>
          </p:cNvSpPr>
          <p:nvPr/>
        </p:nvSpPr>
        <p:spPr bwMode="auto">
          <a:xfrm>
            <a:off x="1828800" y="3349625"/>
            <a:ext cx="312738" cy="369888"/>
          </a:xfrm>
          <a:prstGeom prst="rect">
            <a:avLst/>
          </a:prstGeom>
          <a:noFill/>
          <a:ln w="9525">
            <a:noFill/>
            <a:miter lim="800000"/>
            <a:headEnd/>
            <a:tailEnd/>
          </a:ln>
        </p:spPr>
        <p:txBody>
          <a:bodyPr wrap="none">
            <a:spAutoFit/>
          </a:bodyPr>
          <a:lstStyle/>
          <a:p>
            <a:r>
              <a:rPr lang="en-US"/>
              <a:t>a</a:t>
            </a:r>
          </a:p>
        </p:txBody>
      </p:sp>
      <p:sp>
        <p:nvSpPr>
          <p:cNvPr id="43042" name="TextBox 48"/>
          <p:cNvSpPr txBox="1">
            <a:spLocks noChangeArrowheads="1"/>
          </p:cNvSpPr>
          <p:nvPr/>
        </p:nvSpPr>
        <p:spPr bwMode="auto">
          <a:xfrm>
            <a:off x="2633663" y="1630363"/>
            <a:ext cx="312737" cy="369887"/>
          </a:xfrm>
          <a:prstGeom prst="rect">
            <a:avLst/>
          </a:prstGeom>
          <a:noFill/>
          <a:ln w="9525">
            <a:noFill/>
            <a:miter lim="800000"/>
            <a:headEnd/>
            <a:tailEnd/>
          </a:ln>
        </p:spPr>
        <p:txBody>
          <a:bodyPr>
            <a:spAutoFit/>
          </a:bodyPr>
          <a:lstStyle/>
          <a:p>
            <a:r>
              <a:rPr lang="en-US"/>
              <a:t>a</a:t>
            </a:r>
          </a:p>
        </p:txBody>
      </p:sp>
      <p:sp>
        <p:nvSpPr>
          <p:cNvPr id="43043" name="TextBox 49"/>
          <p:cNvSpPr txBox="1">
            <a:spLocks noChangeArrowheads="1"/>
          </p:cNvSpPr>
          <p:nvPr/>
        </p:nvSpPr>
        <p:spPr bwMode="auto">
          <a:xfrm>
            <a:off x="3897313" y="1782763"/>
            <a:ext cx="312737" cy="369887"/>
          </a:xfrm>
          <a:prstGeom prst="rect">
            <a:avLst/>
          </a:prstGeom>
          <a:noFill/>
          <a:ln w="9525">
            <a:noFill/>
            <a:miter lim="800000"/>
            <a:headEnd/>
            <a:tailEnd/>
          </a:ln>
        </p:spPr>
        <p:txBody>
          <a:bodyPr wrap="none">
            <a:spAutoFit/>
          </a:bodyPr>
          <a:lstStyle/>
          <a:p>
            <a:r>
              <a:rPr lang="en-US"/>
              <a:t>b</a:t>
            </a:r>
          </a:p>
        </p:txBody>
      </p:sp>
      <p:sp>
        <p:nvSpPr>
          <p:cNvPr id="43044" name="TextBox 50"/>
          <p:cNvSpPr txBox="1">
            <a:spLocks noChangeArrowheads="1"/>
          </p:cNvSpPr>
          <p:nvPr/>
        </p:nvSpPr>
        <p:spPr bwMode="auto">
          <a:xfrm>
            <a:off x="2698750" y="3376613"/>
            <a:ext cx="312738" cy="368300"/>
          </a:xfrm>
          <a:prstGeom prst="rect">
            <a:avLst/>
          </a:prstGeom>
          <a:noFill/>
          <a:ln w="9525">
            <a:noFill/>
            <a:miter lim="800000"/>
            <a:headEnd/>
            <a:tailEnd/>
          </a:ln>
        </p:spPr>
        <p:txBody>
          <a:bodyPr wrap="none">
            <a:spAutoFit/>
          </a:bodyPr>
          <a:lstStyle/>
          <a:p>
            <a:r>
              <a:rPr lang="en-US"/>
              <a:t>b</a:t>
            </a:r>
          </a:p>
        </p:txBody>
      </p:sp>
      <p:sp>
        <p:nvSpPr>
          <p:cNvPr id="43045" name="TextBox 51"/>
          <p:cNvSpPr txBox="1">
            <a:spLocks noChangeArrowheads="1"/>
          </p:cNvSpPr>
          <p:nvPr/>
        </p:nvSpPr>
        <p:spPr bwMode="auto">
          <a:xfrm>
            <a:off x="1501775" y="1230313"/>
            <a:ext cx="312738" cy="368300"/>
          </a:xfrm>
          <a:prstGeom prst="rect">
            <a:avLst/>
          </a:prstGeom>
          <a:noFill/>
          <a:ln w="9525">
            <a:noFill/>
            <a:miter lim="800000"/>
            <a:headEnd/>
            <a:tailEnd/>
          </a:ln>
        </p:spPr>
        <p:txBody>
          <a:bodyPr wrap="none">
            <a:spAutoFit/>
          </a:bodyPr>
          <a:lstStyle/>
          <a:p>
            <a:r>
              <a:rPr lang="en-US"/>
              <a:t>b</a:t>
            </a:r>
          </a:p>
        </p:txBody>
      </p:sp>
      <p:sp>
        <p:nvSpPr>
          <p:cNvPr id="63" name="Oval 37"/>
          <p:cNvSpPr>
            <a:spLocks noChangeArrowheads="1"/>
          </p:cNvSpPr>
          <p:nvPr/>
        </p:nvSpPr>
        <p:spPr bwMode="auto">
          <a:xfrm>
            <a:off x="5347531" y="2096980"/>
            <a:ext cx="666750" cy="325516"/>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0,x</a:t>
            </a:r>
          </a:p>
        </p:txBody>
      </p:sp>
      <p:sp>
        <p:nvSpPr>
          <p:cNvPr id="64" name="Oval 37"/>
          <p:cNvSpPr>
            <a:spLocks noChangeArrowheads="1"/>
          </p:cNvSpPr>
          <p:nvPr/>
        </p:nvSpPr>
        <p:spPr bwMode="auto">
          <a:xfrm>
            <a:off x="6776281" y="2092217"/>
            <a:ext cx="665162" cy="325515"/>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1,y</a:t>
            </a:r>
          </a:p>
        </p:txBody>
      </p:sp>
      <p:sp>
        <p:nvSpPr>
          <p:cNvPr id="65" name="Oval 37"/>
          <p:cNvSpPr>
            <a:spLocks noChangeArrowheads="1"/>
          </p:cNvSpPr>
          <p:nvPr/>
        </p:nvSpPr>
        <p:spPr bwMode="auto">
          <a:xfrm>
            <a:off x="8279643" y="2079513"/>
            <a:ext cx="665163" cy="327104"/>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0,z</a:t>
            </a:r>
          </a:p>
        </p:txBody>
      </p:sp>
      <p:cxnSp>
        <p:nvCxnSpPr>
          <p:cNvPr id="66" name="Straight Arrow Connector 65"/>
          <p:cNvCxnSpPr>
            <a:stCxn id="63" idx="6"/>
            <a:endCxn id="64" idx="2"/>
          </p:cNvCxnSpPr>
          <p:nvPr/>
        </p:nvCxnSpPr>
        <p:spPr bwMode="auto">
          <a:xfrm flipV="1">
            <a:off x="6015038" y="2255838"/>
            <a:ext cx="762000" cy="317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3056" name="TextBox 68"/>
          <p:cNvSpPr txBox="1">
            <a:spLocks noChangeArrowheads="1"/>
          </p:cNvSpPr>
          <p:nvPr/>
        </p:nvSpPr>
        <p:spPr bwMode="auto">
          <a:xfrm>
            <a:off x="6161088" y="1941513"/>
            <a:ext cx="312737" cy="369887"/>
          </a:xfrm>
          <a:prstGeom prst="rect">
            <a:avLst/>
          </a:prstGeom>
          <a:noFill/>
          <a:ln w="9525">
            <a:noFill/>
            <a:miter lim="800000"/>
            <a:headEnd/>
            <a:tailEnd/>
          </a:ln>
        </p:spPr>
        <p:txBody>
          <a:bodyPr>
            <a:spAutoFit/>
          </a:bodyPr>
          <a:lstStyle/>
          <a:p>
            <a:r>
              <a:rPr lang="en-US"/>
              <a:t>a</a:t>
            </a:r>
          </a:p>
        </p:txBody>
      </p:sp>
      <p:cxnSp>
        <p:nvCxnSpPr>
          <p:cNvPr id="70" name="Straight Arrow Connector 69"/>
          <p:cNvCxnSpPr>
            <a:stCxn id="64" idx="6"/>
            <a:endCxn id="65" idx="2"/>
          </p:cNvCxnSpPr>
          <p:nvPr/>
        </p:nvCxnSpPr>
        <p:spPr bwMode="auto">
          <a:xfrm flipV="1">
            <a:off x="7442200" y="2243138"/>
            <a:ext cx="838200" cy="1270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3058" name="TextBox 70"/>
          <p:cNvSpPr txBox="1">
            <a:spLocks noChangeArrowheads="1"/>
          </p:cNvSpPr>
          <p:nvPr/>
        </p:nvSpPr>
        <p:spPr bwMode="auto">
          <a:xfrm>
            <a:off x="7661275" y="1901825"/>
            <a:ext cx="312738" cy="368300"/>
          </a:xfrm>
          <a:prstGeom prst="rect">
            <a:avLst/>
          </a:prstGeom>
          <a:noFill/>
          <a:ln w="9525">
            <a:noFill/>
            <a:miter lim="800000"/>
            <a:headEnd/>
            <a:tailEnd/>
          </a:ln>
        </p:spPr>
        <p:txBody>
          <a:bodyPr>
            <a:spAutoFit/>
          </a:bodyPr>
          <a:lstStyle/>
          <a:p>
            <a:r>
              <a:rPr lang="en-US"/>
              <a:t>b</a:t>
            </a:r>
          </a:p>
        </p:txBody>
      </p:sp>
      <p:sp>
        <p:nvSpPr>
          <p:cNvPr id="43059" name="TextBox 122"/>
          <p:cNvSpPr txBox="1">
            <a:spLocks noChangeArrowheads="1"/>
          </p:cNvSpPr>
          <p:nvPr/>
        </p:nvSpPr>
        <p:spPr bwMode="auto">
          <a:xfrm>
            <a:off x="4945063" y="1430338"/>
            <a:ext cx="1890712" cy="369887"/>
          </a:xfrm>
          <a:prstGeom prst="rect">
            <a:avLst/>
          </a:prstGeom>
          <a:noFill/>
          <a:ln w="9525">
            <a:noFill/>
            <a:miter lim="800000"/>
            <a:headEnd/>
            <a:tailEnd/>
          </a:ln>
        </p:spPr>
        <p:txBody>
          <a:bodyPr wrap="none">
            <a:spAutoFit/>
          </a:bodyPr>
          <a:lstStyle/>
          <a:p>
            <a:r>
              <a:rPr lang="en-US"/>
              <a:t>The intersection:</a:t>
            </a:r>
          </a:p>
        </p:txBody>
      </p:sp>
      <p:sp>
        <p:nvSpPr>
          <p:cNvPr id="68" name="Oval 37"/>
          <p:cNvSpPr>
            <a:spLocks noChangeArrowheads="1"/>
          </p:cNvSpPr>
          <p:nvPr/>
        </p:nvSpPr>
        <p:spPr bwMode="auto">
          <a:xfrm>
            <a:off x="2276420" y="3544884"/>
            <a:ext cx="355600" cy="32543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wrap="none" lIns="100794" tIns="50397" rIns="100794" bIns="50397" anchor="ctr"/>
          <a:lstStyle/>
          <a:p>
            <a:pPr algn="ctr">
              <a:defRPr/>
            </a:pPr>
            <a:r>
              <a:rPr lang="en-US" dirty="0"/>
              <a:t>y</a:t>
            </a:r>
          </a:p>
        </p:txBody>
      </p:sp>
      <p:cxnSp>
        <p:nvCxnSpPr>
          <p:cNvPr id="75" name="Straight Arrow Connector 74"/>
          <p:cNvCxnSpPr>
            <a:stCxn id="68" idx="6"/>
            <a:endCxn id="10" idx="2"/>
          </p:cNvCxnSpPr>
          <p:nvPr/>
        </p:nvCxnSpPr>
        <p:spPr>
          <a:xfrm flipV="1">
            <a:off x="2632075" y="3706813"/>
            <a:ext cx="481013"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3064" name="TextBox 50"/>
          <p:cNvSpPr txBox="1">
            <a:spLocks noChangeArrowheads="1"/>
          </p:cNvSpPr>
          <p:nvPr/>
        </p:nvSpPr>
        <p:spPr bwMode="auto">
          <a:xfrm>
            <a:off x="3657600" y="3443288"/>
            <a:ext cx="312738" cy="368300"/>
          </a:xfrm>
          <a:prstGeom prst="rect">
            <a:avLst/>
          </a:prstGeom>
          <a:noFill/>
          <a:ln w="9525">
            <a:noFill/>
            <a:miter lim="800000"/>
            <a:headEnd/>
            <a:tailEnd/>
          </a:ln>
        </p:spPr>
        <p:txBody>
          <a:bodyPr wrap="none">
            <a:spAutoFit/>
          </a:bodyPr>
          <a:lstStyle/>
          <a:p>
            <a:r>
              <a:rPr lang="en-US"/>
              <a:t>b</a:t>
            </a:r>
          </a:p>
        </p:txBody>
      </p:sp>
      <p:sp>
        <p:nvSpPr>
          <p:cNvPr id="47" name="Tijdelijke aanduiding voor dianummer 46"/>
          <p:cNvSpPr>
            <a:spLocks noGrp="1"/>
          </p:cNvSpPr>
          <p:nvPr>
            <p:ph type="sldNum" sz="quarter" idx="12"/>
          </p:nvPr>
        </p:nvSpPr>
        <p:spPr/>
        <p:txBody>
          <a:bodyPr/>
          <a:lstStyle/>
          <a:p>
            <a:pPr>
              <a:defRPr/>
            </a:pPr>
            <a:fld id="{766021FB-0E5A-4E21-AA18-26D7477FCC15}" type="slidenum">
              <a:rPr lang="en-US"/>
              <a:pPr>
                <a:defRPr/>
              </a:pPr>
              <a:t>36</a:t>
            </a:fld>
            <a:endParaRPr lang="en-US"/>
          </a:p>
        </p:txBody>
      </p:sp>
      <p:sp>
        <p:nvSpPr>
          <p:cNvPr id="43066" name="TextBox 48"/>
          <p:cNvSpPr txBox="1">
            <a:spLocks noChangeArrowheads="1"/>
          </p:cNvSpPr>
          <p:nvPr/>
        </p:nvSpPr>
        <p:spPr bwMode="auto">
          <a:xfrm>
            <a:off x="4557713" y="2797175"/>
            <a:ext cx="1974850" cy="647700"/>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sym typeface="Symbol" pitchFamily="18" charset="2"/>
              </a:rPr>
              <a:t>initials</a:t>
            </a:r>
            <a:r>
              <a:rPr lang="nl-NL" i="1" baseline="-25000">
                <a:latin typeface="Times New Roman" pitchFamily="18" charset="0"/>
                <a:cs typeface="Times New Roman" pitchFamily="18" charset="0"/>
                <a:sym typeface="Symbol" pitchFamily="18" charset="2"/>
              </a:rPr>
              <a:t>P </a:t>
            </a:r>
            <a:r>
              <a:rPr lang="nl-NL" i="1">
                <a:latin typeface="Times New Roman" pitchFamily="18" charset="0"/>
                <a:cs typeface="Times New Roman" pitchFamily="18" charset="0"/>
                <a:sym typeface="Symbol" pitchFamily="18" charset="2"/>
              </a:rPr>
              <a:t>(0)  =  </a:t>
            </a:r>
            <a:r>
              <a:rPr lang="nl-NL">
                <a:latin typeface="Times New Roman" pitchFamily="18" charset="0"/>
                <a:cs typeface="Times New Roman" pitchFamily="18" charset="0"/>
                <a:sym typeface="Symbol" pitchFamily="18" charset="2"/>
              </a:rPr>
              <a:t>{</a:t>
            </a:r>
            <a:r>
              <a:rPr lang="nl-NL" i="1">
                <a:latin typeface="Times New Roman" pitchFamily="18" charset="0"/>
                <a:cs typeface="Times New Roman" pitchFamily="18" charset="0"/>
                <a:sym typeface="Symbol" pitchFamily="18" charset="2"/>
              </a:rPr>
              <a:t>a</a:t>
            </a:r>
            <a:r>
              <a:rPr lang="nl-NL">
                <a:latin typeface="Times New Roman" pitchFamily="18" charset="0"/>
                <a:cs typeface="Times New Roman" pitchFamily="18" charset="0"/>
                <a:sym typeface="Symbol" pitchFamily="18" charset="2"/>
              </a:rPr>
              <a:t>}</a:t>
            </a:r>
          </a:p>
          <a:p>
            <a:r>
              <a:rPr lang="nl-NL" i="1">
                <a:latin typeface="Times New Roman" pitchFamily="18" charset="0"/>
                <a:cs typeface="Times New Roman" pitchFamily="18" charset="0"/>
                <a:sym typeface="Symbol" pitchFamily="18" charset="2"/>
              </a:rPr>
              <a:t>initials</a:t>
            </a:r>
            <a:r>
              <a:rPr lang="nl-NL" i="1" baseline="-25000">
                <a:latin typeface="Times New Roman" pitchFamily="18" charset="0"/>
                <a:cs typeface="Times New Roman" pitchFamily="18" charset="0"/>
                <a:sym typeface="Symbol" pitchFamily="18" charset="2"/>
              </a:rPr>
              <a:t>Q</a:t>
            </a:r>
            <a:r>
              <a:rPr lang="nl-NL" i="1">
                <a:latin typeface="Times New Roman" pitchFamily="18" charset="0"/>
                <a:cs typeface="Times New Roman" pitchFamily="18" charset="0"/>
                <a:sym typeface="Symbol" pitchFamily="18" charset="2"/>
              </a:rPr>
              <a:t>(x)   =  </a:t>
            </a:r>
            <a:r>
              <a:rPr lang="nl-NL">
                <a:latin typeface="Times New Roman" pitchFamily="18" charset="0"/>
                <a:cs typeface="Times New Roman" pitchFamily="18" charset="0"/>
                <a:sym typeface="Symbol" pitchFamily="18" charset="2"/>
              </a:rPr>
              <a:t>{</a:t>
            </a:r>
            <a:r>
              <a:rPr lang="nl-NL" i="1">
                <a:latin typeface="Times New Roman" pitchFamily="18" charset="0"/>
                <a:cs typeface="Times New Roman" pitchFamily="18" charset="0"/>
                <a:sym typeface="Symbol" pitchFamily="18" charset="2"/>
              </a:rPr>
              <a:t>a</a:t>
            </a:r>
            <a:r>
              <a:rPr lang="nl-NL">
                <a:latin typeface="Times New Roman" pitchFamily="18" charset="0"/>
                <a:cs typeface="Times New Roman" pitchFamily="18" charset="0"/>
                <a:sym typeface="Symbol" pitchFamily="18" charset="2"/>
              </a:rPr>
              <a:t>}</a:t>
            </a:r>
            <a:endParaRPr lang="nl-NL" i="1">
              <a:latin typeface="Times New Roman" pitchFamily="18" charset="0"/>
              <a:cs typeface="Times New Roman" pitchFamily="18" charset="0"/>
              <a:sym typeface="Symbol" pitchFamily="18" charset="2"/>
            </a:endParaRPr>
          </a:p>
        </p:txBody>
      </p:sp>
      <p:cxnSp>
        <p:nvCxnSpPr>
          <p:cNvPr id="51" name="Straight Connector 50"/>
          <p:cNvCxnSpPr>
            <a:stCxn id="43066" idx="0"/>
            <a:endCxn id="0" idx="4"/>
          </p:cNvCxnSpPr>
          <p:nvPr/>
        </p:nvCxnSpPr>
        <p:spPr>
          <a:xfrm flipV="1">
            <a:off x="5545138" y="2422525"/>
            <a:ext cx="136525" cy="374650"/>
          </a:xfrm>
          <a:prstGeom prst="line">
            <a:avLst/>
          </a:prstGeom>
        </p:spPr>
        <p:style>
          <a:lnRef idx="1">
            <a:schemeClr val="accent1"/>
          </a:lnRef>
          <a:fillRef idx="0">
            <a:schemeClr val="accent1"/>
          </a:fillRef>
          <a:effectRef idx="0">
            <a:schemeClr val="accent1"/>
          </a:effectRef>
          <a:fontRef idx="minor">
            <a:schemeClr val="tx1"/>
          </a:fontRef>
        </p:style>
      </p:cxnSp>
      <p:sp>
        <p:nvSpPr>
          <p:cNvPr id="43068" name="TextBox 56"/>
          <p:cNvSpPr txBox="1">
            <a:spLocks noChangeArrowheads="1"/>
          </p:cNvSpPr>
          <p:nvPr/>
        </p:nvSpPr>
        <p:spPr bwMode="auto">
          <a:xfrm>
            <a:off x="6034088" y="3563938"/>
            <a:ext cx="2121543" cy="646331"/>
          </a:xfrm>
          <a:prstGeom prst="rect">
            <a:avLst/>
          </a:prstGeom>
          <a:noFill/>
          <a:ln w="9525">
            <a:noFill/>
            <a:miter lim="800000"/>
            <a:headEnd/>
            <a:tailEnd/>
          </a:ln>
        </p:spPr>
        <p:txBody>
          <a:bodyPr wrap="none">
            <a:spAutoFit/>
          </a:bodyPr>
          <a:lstStyle/>
          <a:p>
            <a:r>
              <a:rPr lang="nl-NL" i="1" dirty="0" err="1">
                <a:latin typeface="Times New Roman" pitchFamily="18" charset="0"/>
                <a:cs typeface="Times New Roman" pitchFamily="18" charset="0"/>
                <a:sym typeface="Symbol" pitchFamily="18" charset="2"/>
              </a:rPr>
              <a:t>initials</a:t>
            </a:r>
            <a:r>
              <a:rPr lang="nl-NL" i="1" baseline="-25000" dirty="0" err="1">
                <a:latin typeface="Times New Roman" pitchFamily="18" charset="0"/>
                <a:cs typeface="Times New Roman" pitchFamily="18" charset="0"/>
                <a:sym typeface="Symbol" pitchFamily="18" charset="2"/>
              </a:rPr>
              <a:t>P</a:t>
            </a:r>
            <a:r>
              <a:rPr lang="nl-NL" i="1" baseline="-25000" dirty="0">
                <a:latin typeface="Times New Roman" pitchFamily="18" charset="0"/>
                <a:cs typeface="Times New Roman" pitchFamily="18" charset="0"/>
                <a:sym typeface="Symbol" pitchFamily="18" charset="2"/>
              </a:rPr>
              <a:t> </a:t>
            </a:r>
            <a:r>
              <a:rPr lang="nl-NL" i="1" dirty="0">
                <a:latin typeface="Times New Roman" pitchFamily="18" charset="0"/>
                <a:cs typeface="Times New Roman" pitchFamily="18" charset="0"/>
                <a:sym typeface="Symbol" pitchFamily="18" charset="2"/>
              </a:rPr>
              <a:t>(1)  =  </a:t>
            </a:r>
            <a:r>
              <a:rPr lang="nl-NL" dirty="0" smtClean="0">
                <a:latin typeface="Times New Roman" pitchFamily="18" charset="0"/>
                <a:cs typeface="Times New Roman" pitchFamily="18" charset="0"/>
                <a:sym typeface="Symbol" pitchFamily="18" charset="2"/>
              </a:rPr>
              <a:t>{</a:t>
            </a:r>
            <a:r>
              <a:rPr lang="nl-NL" i="1" dirty="0" err="1" smtClean="0">
                <a:latin typeface="Times New Roman" pitchFamily="18" charset="0"/>
                <a:cs typeface="Times New Roman" pitchFamily="18" charset="0"/>
                <a:sym typeface="Symbol" pitchFamily="18" charset="2"/>
              </a:rPr>
              <a:t>a,b</a:t>
            </a:r>
            <a:r>
              <a:rPr lang="nl-NL" dirty="0" smtClean="0">
                <a:latin typeface="Times New Roman" pitchFamily="18" charset="0"/>
                <a:cs typeface="Times New Roman" pitchFamily="18" charset="0"/>
                <a:sym typeface="Symbol" pitchFamily="18" charset="2"/>
              </a:rPr>
              <a:t>}</a:t>
            </a:r>
            <a:endParaRPr lang="nl-NL" dirty="0">
              <a:latin typeface="Times New Roman" pitchFamily="18" charset="0"/>
              <a:cs typeface="Times New Roman" pitchFamily="18" charset="0"/>
              <a:sym typeface="Symbol" pitchFamily="18" charset="2"/>
            </a:endParaRPr>
          </a:p>
          <a:p>
            <a:r>
              <a:rPr lang="nl-NL" i="1" dirty="0" err="1">
                <a:latin typeface="Times New Roman" pitchFamily="18" charset="0"/>
                <a:cs typeface="Times New Roman" pitchFamily="18" charset="0"/>
                <a:sym typeface="Symbol" pitchFamily="18" charset="2"/>
              </a:rPr>
              <a:t>initials</a:t>
            </a:r>
            <a:r>
              <a:rPr lang="nl-NL" i="1" baseline="-25000" dirty="0" err="1">
                <a:latin typeface="Times New Roman" pitchFamily="18" charset="0"/>
                <a:cs typeface="Times New Roman" pitchFamily="18" charset="0"/>
                <a:sym typeface="Symbol" pitchFamily="18" charset="2"/>
              </a:rPr>
              <a:t>Q</a:t>
            </a:r>
            <a:r>
              <a:rPr lang="nl-NL" i="1" dirty="0">
                <a:latin typeface="Times New Roman" pitchFamily="18" charset="0"/>
                <a:cs typeface="Times New Roman" pitchFamily="18" charset="0"/>
                <a:sym typeface="Symbol" pitchFamily="18" charset="2"/>
              </a:rPr>
              <a:t>(y)   =  </a:t>
            </a:r>
            <a:r>
              <a:rPr lang="nl-NL" dirty="0" smtClean="0">
                <a:latin typeface="Times New Roman" pitchFamily="18" charset="0"/>
                <a:cs typeface="Times New Roman" pitchFamily="18" charset="0"/>
                <a:sym typeface="Symbol" pitchFamily="18" charset="2"/>
              </a:rPr>
              <a:t>{</a:t>
            </a:r>
            <a:r>
              <a:rPr lang="nl-NL" i="1" dirty="0">
                <a:latin typeface="Times New Roman" pitchFamily="18" charset="0"/>
                <a:cs typeface="Times New Roman" pitchFamily="18" charset="0"/>
                <a:sym typeface="Symbol" pitchFamily="18" charset="2"/>
              </a:rPr>
              <a:t>b</a:t>
            </a:r>
            <a:r>
              <a:rPr lang="nl-NL" dirty="0" smtClean="0">
                <a:latin typeface="Times New Roman" pitchFamily="18" charset="0"/>
                <a:cs typeface="Times New Roman" pitchFamily="18" charset="0"/>
                <a:sym typeface="Symbol" pitchFamily="18" charset="2"/>
              </a:rPr>
              <a:t>}</a:t>
            </a:r>
            <a:endParaRPr lang="nl-NL" i="1" dirty="0">
              <a:latin typeface="Times New Roman" pitchFamily="18" charset="0"/>
              <a:cs typeface="Times New Roman" pitchFamily="18" charset="0"/>
              <a:sym typeface="Symbol" pitchFamily="18" charset="2"/>
            </a:endParaRPr>
          </a:p>
        </p:txBody>
      </p:sp>
      <p:cxnSp>
        <p:nvCxnSpPr>
          <p:cNvPr id="60" name="Straight Connector 59"/>
          <p:cNvCxnSpPr>
            <a:stCxn id="43068" idx="0"/>
            <a:endCxn id="0" idx="4"/>
          </p:cNvCxnSpPr>
          <p:nvPr/>
        </p:nvCxnSpPr>
        <p:spPr>
          <a:xfrm flipV="1">
            <a:off x="7037388" y="2417763"/>
            <a:ext cx="71437" cy="1146175"/>
          </a:xfrm>
          <a:prstGeom prst="line">
            <a:avLst/>
          </a:prstGeom>
        </p:spPr>
        <p:style>
          <a:lnRef idx="1">
            <a:schemeClr val="accent1"/>
          </a:lnRef>
          <a:fillRef idx="0">
            <a:schemeClr val="accent1"/>
          </a:fillRef>
          <a:effectRef idx="0">
            <a:schemeClr val="accent1"/>
          </a:effectRef>
          <a:fontRef idx="minor">
            <a:schemeClr val="tx1"/>
          </a:fontRef>
        </p:style>
      </p:cxnSp>
      <p:sp>
        <p:nvSpPr>
          <p:cNvPr id="43070" name="TextBox 71"/>
          <p:cNvSpPr txBox="1">
            <a:spLocks noChangeArrowheads="1"/>
          </p:cNvSpPr>
          <p:nvPr/>
        </p:nvSpPr>
        <p:spPr bwMode="auto">
          <a:xfrm>
            <a:off x="7469188" y="4289425"/>
            <a:ext cx="1987550" cy="646113"/>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sym typeface="Symbol" pitchFamily="18" charset="2"/>
              </a:rPr>
              <a:t>initials</a:t>
            </a:r>
            <a:r>
              <a:rPr lang="nl-NL" i="1" baseline="-25000">
                <a:latin typeface="Times New Roman" pitchFamily="18" charset="0"/>
                <a:cs typeface="Times New Roman" pitchFamily="18" charset="0"/>
                <a:sym typeface="Symbol" pitchFamily="18" charset="2"/>
              </a:rPr>
              <a:t>P </a:t>
            </a:r>
            <a:r>
              <a:rPr lang="nl-NL" i="1">
                <a:latin typeface="Times New Roman" pitchFamily="18" charset="0"/>
                <a:cs typeface="Times New Roman" pitchFamily="18" charset="0"/>
                <a:sym typeface="Symbol" pitchFamily="18" charset="2"/>
              </a:rPr>
              <a:t>(0)  =  </a:t>
            </a:r>
            <a:r>
              <a:rPr lang="nl-NL">
                <a:latin typeface="Times New Roman" pitchFamily="18" charset="0"/>
                <a:cs typeface="Times New Roman" pitchFamily="18" charset="0"/>
                <a:sym typeface="Symbol" pitchFamily="18" charset="2"/>
              </a:rPr>
              <a:t>{</a:t>
            </a:r>
            <a:r>
              <a:rPr lang="nl-NL" i="1">
                <a:latin typeface="Times New Roman" pitchFamily="18" charset="0"/>
                <a:cs typeface="Times New Roman" pitchFamily="18" charset="0"/>
                <a:sym typeface="Symbol" pitchFamily="18" charset="2"/>
              </a:rPr>
              <a:t>a</a:t>
            </a:r>
            <a:r>
              <a:rPr lang="nl-NL">
                <a:latin typeface="Times New Roman" pitchFamily="18" charset="0"/>
                <a:cs typeface="Times New Roman" pitchFamily="18" charset="0"/>
                <a:sym typeface="Symbol" pitchFamily="18" charset="2"/>
              </a:rPr>
              <a:t>}</a:t>
            </a:r>
          </a:p>
          <a:p>
            <a:r>
              <a:rPr lang="nl-NL" i="1">
                <a:latin typeface="Times New Roman" pitchFamily="18" charset="0"/>
                <a:cs typeface="Times New Roman" pitchFamily="18" charset="0"/>
                <a:sym typeface="Symbol" pitchFamily="18" charset="2"/>
              </a:rPr>
              <a:t>initials</a:t>
            </a:r>
            <a:r>
              <a:rPr lang="nl-NL" i="1" baseline="-25000">
                <a:latin typeface="Times New Roman" pitchFamily="18" charset="0"/>
                <a:cs typeface="Times New Roman" pitchFamily="18" charset="0"/>
                <a:sym typeface="Symbol" pitchFamily="18" charset="2"/>
              </a:rPr>
              <a:t>Q</a:t>
            </a:r>
            <a:r>
              <a:rPr lang="nl-NL" i="1">
                <a:latin typeface="Times New Roman" pitchFamily="18" charset="0"/>
                <a:cs typeface="Times New Roman" pitchFamily="18" charset="0"/>
                <a:sym typeface="Symbol" pitchFamily="18" charset="2"/>
              </a:rPr>
              <a:t>(z)   =  </a:t>
            </a:r>
            <a:r>
              <a:rPr lang="nl-NL">
                <a:latin typeface="Times New Roman" pitchFamily="18" charset="0"/>
                <a:cs typeface="Times New Roman" pitchFamily="18" charset="0"/>
                <a:sym typeface="Symbol" pitchFamily="18" charset="2"/>
              </a:rPr>
              <a:t>{</a:t>
            </a:r>
            <a:r>
              <a:rPr lang="nl-NL" i="1">
                <a:latin typeface="Times New Roman" pitchFamily="18" charset="0"/>
                <a:cs typeface="Times New Roman" pitchFamily="18" charset="0"/>
                <a:sym typeface="Symbol" pitchFamily="18" charset="2"/>
              </a:rPr>
              <a:t>b</a:t>
            </a:r>
            <a:r>
              <a:rPr lang="nl-NL">
                <a:latin typeface="Times New Roman" pitchFamily="18" charset="0"/>
                <a:cs typeface="Times New Roman" pitchFamily="18" charset="0"/>
                <a:sym typeface="Symbol" pitchFamily="18" charset="2"/>
              </a:rPr>
              <a:t>}</a:t>
            </a:r>
            <a:endParaRPr lang="nl-NL" i="1">
              <a:latin typeface="Times New Roman" pitchFamily="18" charset="0"/>
              <a:cs typeface="Times New Roman" pitchFamily="18" charset="0"/>
              <a:sym typeface="Symbol" pitchFamily="18" charset="2"/>
            </a:endParaRPr>
          </a:p>
        </p:txBody>
      </p:sp>
      <p:cxnSp>
        <p:nvCxnSpPr>
          <p:cNvPr id="73" name="Straight Connector 72"/>
          <p:cNvCxnSpPr>
            <a:stCxn id="43070" idx="0"/>
            <a:endCxn id="0" idx="4"/>
          </p:cNvCxnSpPr>
          <p:nvPr/>
        </p:nvCxnSpPr>
        <p:spPr>
          <a:xfrm flipV="1">
            <a:off x="8462963" y="2406650"/>
            <a:ext cx="149225" cy="188277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550863" y="303213"/>
            <a:ext cx="9215437" cy="877887"/>
          </a:xfrm>
        </p:spPr>
        <p:txBody>
          <a:bodyPr/>
          <a:lstStyle/>
          <a:p>
            <a:pPr eaLnBrk="1" hangingPunct="1"/>
            <a:r>
              <a:rPr lang="en-US" smtClean="0">
                <a:cs typeface="Arial" charset="0"/>
              </a:rPr>
              <a:t>Checking trace refinement</a:t>
            </a:r>
          </a:p>
        </p:txBody>
      </p:sp>
      <p:sp>
        <p:nvSpPr>
          <p:cNvPr id="44035" name="Content Placeholder 2"/>
          <p:cNvSpPr>
            <a:spLocks noGrp="1"/>
          </p:cNvSpPr>
          <p:nvPr>
            <p:ph sz="quarter" idx="1"/>
          </p:nvPr>
        </p:nvSpPr>
        <p:spPr>
          <a:xfrm>
            <a:off x="381000" y="1370013"/>
            <a:ext cx="9504363" cy="5800725"/>
          </a:xfrm>
        </p:spPr>
        <p:txBody>
          <a:bodyPr/>
          <a:lstStyle/>
          <a:p>
            <a:pPr eaLnBrk="1" hangingPunct="1"/>
            <a:r>
              <a:rPr lang="en-US" sz="2400" smtClean="0">
                <a:cs typeface="Arial" charset="0"/>
                <a:sym typeface="Symbol" pitchFamily="18" charset="2"/>
              </a:rPr>
              <a:t>The traces of </a:t>
            </a:r>
            <a:r>
              <a:rPr lang="nl-NL" sz="2400" smtClean="0">
                <a:sym typeface="Symbol" pitchFamily="18" charset="2"/>
              </a:rPr>
              <a:t>M</a:t>
            </a:r>
            <a:r>
              <a:rPr lang="nl-NL" sz="2400" baseline="-25000" smtClean="0">
                <a:sym typeface="Symbol" pitchFamily="18" charset="2"/>
              </a:rPr>
              <a:t>Q </a:t>
            </a:r>
            <a:r>
              <a:rPr lang="en-US" sz="2400" smtClean="0">
                <a:cs typeface="Arial" charset="0"/>
                <a:sym typeface="Symbol" pitchFamily="18" charset="2"/>
              </a:rPr>
              <a:t>is a subset of </a:t>
            </a:r>
            <a:r>
              <a:rPr lang="nl-NL" sz="2400" smtClean="0">
                <a:cs typeface="Arial" charset="0"/>
                <a:sym typeface="Symbol" pitchFamily="18" charset="2"/>
              </a:rPr>
              <a:t>M</a:t>
            </a:r>
            <a:r>
              <a:rPr lang="nl-NL" sz="2400" baseline="-25000" smtClean="0">
                <a:sym typeface="Symbol" pitchFamily="18" charset="2"/>
              </a:rPr>
              <a:t>P</a:t>
            </a:r>
            <a:r>
              <a:rPr lang="en-US" sz="2400" smtClean="0">
                <a:cs typeface="Arial" charset="0"/>
                <a:sym typeface="Symbol" pitchFamily="18" charset="2"/>
              </a:rPr>
              <a:t> iff for all (</a:t>
            </a:r>
            <a:r>
              <a:rPr lang="en-US" sz="2400" i="1" smtClean="0">
                <a:cs typeface="Arial" charset="0"/>
                <a:sym typeface="Symbol" pitchFamily="18" charset="2"/>
              </a:rPr>
              <a:t>s</a:t>
            </a:r>
            <a:r>
              <a:rPr lang="en-US" sz="2400" smtClean="0">
                <a:cs typeface="Arial" charset="0"/>
                <a:sym typeface="Symbol" pitchFamily="18" charset="2"/>
              </a:rPr>
              <a:t>,</a:t>
            </a:r>
            <a:r>
              <a:rPr lang="en-US" sz="2400" i="1" smtClean="0">
                <a:cs typeface="Arial" charset="0"/>
                <a:sym typeface="Symbol" pitchFamily="18" charset="2"/>
              </a:rPr>
              <a:t>t</a:t>
            </a:r>
            <a:r>
              <a:rPr lang="en-US" sz="2400" smtClean="0">
                <a:cs typeface="Arial" charset="0"/>
                <a:sym typeface="Symbol" pitchFamily="18" charset="2"/>
              </a:rPr>
              <a:t>) in </a:t>
            </a:r>
            <a:r>
              <a:rPr lang="nl-NL" sz="2400" smtClean="0">
                <a:cs typeface="Arial" charset="0"/>
                <a:sym typeface="Symbol" pitchFamily="18" charset="2"/>
              </a:rPr>
              <a:t>M</a:t>
            </a:r>
            <a:r>
              <a:rPr lang="nl-NL" sz="2400" baseline="-25000" smtClean="0">
                <a:sym typeface="Symbol" pitchFamily="18" charset="2"/>
              </a:rPr>
              <a:t>P</a:t>
            </a:r>
            <a:r>
              <a:rPr lang="nl-NL" sz="2400" smtClean="0">
                <a:sym typeface="Symbol" pitchFamily="18" charset="2"/>
              </a:rPr>
              <a:t>  M</a:t>
            </a:r>
            <a:r>
              <a:rPr lang="nl-NL" sz="2400" baseline="-25000" smtClean="0">
                <a:sym typeface="Symbol" pitchFamily="18" charset="2"/>
              </a:rPr>
              <a:t>Q</a:t>
            </a:r>
            <a:r>
              <a:rPr lang="en-US" sz="2400" smtClean="0">
                <a:cs typeface="Arial" charset="0"/>
                <a:sym typeface="Symbol" pitchFamily="18" charset="2"/>
              </a:rPr>
              <a:t> we have :</a:t>
            </a:r>
            <a:br>
              <a:rPr lang="en-US" sz="2400" smtClean="0">
                <a:cs typeface="Arial" charset="0"/>
                <a:sym typeface="Symbol" pitchFamily="18" charset="2"/>
              </a:rPr>
            </a:br>
            <a:r>
              <a:rPr lang="en-US" sz="2400" smtClean="0">
                <a:cs typeface="Arial" charset="0"/>
                <a:sym typeface="Symbol" pitchFamily="18" charset="2"/>
              </a:rPr>
              <a:t/>
            </a:r>
            <a:br>
              <a:rPr lang="en-US" sz="2400" smtClean="0">
                <a:cs typeface="Arial" charset="0"/>
                <a:sym typeface="Symbol" pitchFamily="18" charset="2"/>
              </a:rPr>
            </a:br>
            <a:r>
              <a:rPr lang="en-US" sz="2400" smtClean="0">
                <a:cs typeface="Arial" charset="0"/>
                <a:sym typeface="Symbol" pitchFamily="18" charset="2"/>
              </a:rPr>
              <a:t>	</a:t>
            </a:r>
            <a:r>
              <a:rPr lang="en-US" sz="2400" b="1" smtClean="0">
                <a:cs typeface="Arial" charset="0"/>
                <a:sym typeface="Symbol" pitchFamily="18" charset="2"/>
              </a:rPr>
              <a:t> initials</a:t>
            </a:r>
            <a:r>
              <a:rPr lang="en-US" sz="2400" b="1" baseline="-25000" smtClean="0">
                <a:cs typeface="Arial" charset="0"/>
                <a:sym typeface="Symbol" pitchFamily="18" charset="2"/>
              </a:rPr>
              <a:t>P</a:t>
            </a:r>
            <a:r>
              <a:rPr lang="en-US" sz="2400" smtClean="0">
                <a:cs typeface="Arial" charset="0"/>
                <a:sym typeface="Symbol" pitchFamily="18" charset="2"/>
              </a:rPr>
              <a:t>(</a:t>
            </a:r>
            <a:r>
              <a:rPr lang="en-US" sz="2400" i="1" smtClean="0">
                <a:cs typeface="Arial" charset="0"/>
                <a:sym typeface="Symbol" pitchFamily="18" charset="2"/>
              </a:rPr>
              <a:t>s</a:t>
            </a:r>
            <a:r>
              <a:rPr lang="en-US" sz="2400" smtClean="0">
                <a:cs typeface="Arial" charset="0"/>
                <a:sym typeface="Symbol" pitchFamily="18" charset="2"/>
              </a:rPr>
              <a:t>)</a:t>
            </a:r>
            <a:r>
              <a:rPr lang="en-US" sz="2400" i="1" smtClean="0">
                <a:cs typeface="Arial" charset="0"/>
                <a:sym typeface="Symbol" pitchFamily="18" charset="2"/>
              </a:rPr>
              <a:t> </a:t>
            </a:r>
            <a:r>
              <a:rPr lang="en-US" sz="2400" smtClean="0">
                <a:cs typeface="Arial" charset="0"/>
                <a:sym typeface="Symbol" pitchFamily="18" charset="2"/>
              </a:rPr>
              <a:t></a:t>
            </a:r>
            <a:r>
              <a:rPr lang="en-US" sz="2400" i="1" smtClean="0">
                <a:cs typeface="Arial" charset="0"/>
                <a:sym typeface="Symbol" pitchFamily="18" charset="2"/>
              </a:rPr>
              <a:t>  </a:t>
            </a:r>
            <a:r>
              <a:rPr lang="en-US" sz="2400" b="1" smtClean="0">
                <a:cs typeface="Arial" charset="0"/>
                <a:sym typeface="Symbol" pitchFamily="18" charset="2"/>
              </a:rPr>
              <a:t>initials</a:t>
            </a:r>
            <a:r>
              <a:rPr lang="en-US" sz="2400" b="1" baseline="-25000" smtClean="0">
                <a:cs typeface="Arial" charset="0"/>
                <a:sym typeface="Symbol" pitchFamily="18" charset="2"/>
              </a:rPr>
              <a:t>Q</a:t>
            </a:r>
            <a:r>
              <a:rPr lang="en-US" sz="2400" smtClean="0">
                <a:cs typeface="Arial" charset="0"/>
                <a:sym typeface="Symbol" pitchFamily="18" charset="2"/>
              </a:rPr>
              <a:t>(</a:t>
            </a:r>
            <a:r>
              <a:rPr lang="en-US" sz="2400" i="1" smtClean="0">
                <a:cs typeface="Arial" charset="0"/>
                <a:sym typeface="Symbol" pitchFamily="18" charset="2"/>
              </a:rPr>
              <a:t>t</a:t>
            </a:r>
            <a:r>
              <a:rPr lang="en-US" sz="2400" smtClean="0">
                <a:cs typeface="Arial" charset="0"/>
                <a:sym typeface="Symbol" pitchFamily="18" charset="2"/>
              </a:rPr>
              <a:t>)</a:t>
            </a:r>
            <a:r>
              <a:rPr lang="en-US" sz="2400" i="1" smtClean="0">
                <a:cs typeface="Arial" charset="0"/>
                <a:sym typeface="Symbol" pitchFamily="18" charset="2"/>
              </a:rPr>
              <a:t> </a:t>
            </a:r>
            <a:endParaRPr lang="en-US" sz="2400" smtClean="0">
              <a:cs typeface="Arial" charset="0"/>
              <a:sym typeface="Symbol" pitchFamily="18" charset="2"/>
            </a:endParaRPr>
          </a:p>
          <a:p>
            <a:pPr eaLnBrk="1" hangingPunct="1"/>
            <a:endParaRPr lang="en-US" sz="2400" smtClean="0">
              <a:cs typeface="Arial" charset="0"/>
              <a:sym typeface="Symbol" pitchFamily="18" charset="2"/>
            </a:endParaRPr>
          </a:p>
          <a:p>
            <a:pPr eaLnBrk="1" hangingPunct="1"/>
            <a:r>
              <a:rPr lang="en-US" sz="2400" smtClean="0">
                <a:cs typeface="Arial" charset="0"/>
                <a:sym typeface="Symbol" pitchFamily="18" charset="2"/>
              </a:rPr>
              <a:t>If at some (s,t) this condition is violated </a:t>
            </a:r>
            <a:r>
              <a:rPr lang="en-US" sz="2400" smtClean="0">
                <a:cs typeface="Arial" charset="0"/>
                <a:sym typeface="Wingdings" pitchFamily="2" charset="2"/>
              </a:rPr>
              <a:t> then </a:t>
            </a:r>
            <a:r>
              <a:rPr lang="en-US" sz="2400" i="1" smtClean="0">
                <a:cs typeface="Arial" charset="0"/>
                <a:sym typeface="Wingdings" pitchFamily="2" charset="2"/>
              </a:rPr>
              <a:t>u</a:t>
            </a:r>
            <a:r>
              <a:rPr lang="en-US" sz="2400" smtClean="0">
                <a:cs typeface="Arial" charset="0"/>
                <a:sym typeface="Wingdings" pitchFamily="2" charset="2"/>
              </a:rPr>
              <a:t>c</a:t>
            </a:r>
            <a:r>
              <a:rPr lang="en-US" sz="2400" i="1" smtClean="0">
                <a:cs typeface="Arial" charset="0"/>
                <a:sym typeface="Wingdings" pitchFamily="2" charset="2"/>
              </a:rPr>
              <a:t> </a:t>
            </a:r>
            <a:r>
              <a:rPr lang="en-US" sz="2400" smtClean="0">
                <a:cs typeface="Arial" charset="0"/>
                <a:sym typeface="Wingdings" pitchFamily="2" charset="2"/>
              </a:rPr>
              <a:t>is a counter example, where </a:t>
            </a:r>
            <a:r>
              <a:rPr lang="en-US" sz="2400" i="1" smtClean="0">
                <a:cs typeface="Arial" charset="0"/>
                <a:sym typeface="Wingdings" pitchFamily="2" charset="2"/>
              </a:rPr>
              <a:t>u</a:t>
            </a:r>
            <a:r>
              <a:rPr lang="en-US" sz="2400" smtClean="0">
                <a:cs typeface="Arial" charset="0"/>
                <a:sym typeface="Wingdings" pitchFamily="2" charset="2"/>
              </a:rPr>
              <a:t> is a trace that leads to the state </a:t>
            </a:r>
            <a:r>
              <a:rPr lang="en-US" sz="2400" i="1" smtClean="0">
                <a:cs typeface="Arial" charset="0"/>
                <a:sym typeface="Wingdings" pitchFamily="2" charset="2"/>
              </a:rPr>
              <a:t>t</a:t>
            </a:r>
            <a:r>
              <a:rPr lang="en-US" sz="2400" smtClean="0">
                <a:cs typeface="Arial" charset="0"/>
                <a:sym typeface="Wingdings" pitchFamily="2" charset="2"/>
              </a:rPr>
              <a:t>, and </a:t>
            </a:r>
            <a:r>
              <a:rPr lang="en-US" sz="2400" i="1" smtClean="0">
                <a:cs typeface="Arial" charset="0"/>
                <a:sym typeface="Wingdings" pitchFamily="2" charset="2"/>
              </a:rPr>
              <a:t>c</a:t>
            </a:r>
            <a:r>
              <a:rPr lang="en-US" sz="2400" smtClean="0">
                <a:cs typeface="Arial" charset="0"/>
                <a:sym typeface="Wingdings" pitchFamily="2" charset="2"/>
              </a:rPr>
              <a:t> is an event in  </a:t>
            </a:r>
            <a:r>
              <a:rPr lang="en-US" sz="2400" b="1" smtClean="0">
                <a:cs typeface="Arial" charset="0"/>
                <a:sym typeface="Symbol" pitchFamily="18" charset="2"/>
              </a:rPr>
              <a:t>initials</a:t>
            </a:r>
            <a:r>
              <a:rPr lang="en-US" sz="2400" b="1" baseline="-25000" smtClean="0">
                <a:cs typeface="Arial" charset="0"/>
                <a:sym typeface="Symbol" pitchFamily="18" charset="2"/>
              </a:rPr>
              <a:t>Q</a:t>
            </a:r>
            <a:r>
              <a:rPr lang="en-US" sz="2400" smtClean="0">
                <a:cs typeface="Arial" charset="0"/>
                <a:sym typeface="Symbol" pitchFamily="18" charset="2"/>
              </a:rPr>
              <a:t>(</a:t>
            </a:r>
            <a:r>
              <a:rPr lang="en-US" sz="2400" i="1" smtClean="0">
                <a:cs typeface="Arial" charset="0"/>
                <a:sym typeface="Symbol" pitchFamily="18" charset="2"/>
              </a:rPr>
              <a:t>t</a:t>
            </a:r>
            <a:r>
              <a:rPr lang="en-US" sz="2400" smtClean="0">
                <a:cs typeface="Arial" charset="0"/>
                <a:sym typeface="Symbol" pitchFamily="18" charset="2"/>
              </a:rPr>
              <a:t>) </a:t>
            </a:r>
            <a:r>
              <a:rPr lang="en-US" sz="2400" i="1" smtClean="0">
                <a:cs typeface="Arial" charset="0"/>
                <a:sym typeface="Symbol" pitchFamily="18" charset="2"/>
              </a:rPr>
              <a:t>/</a:t>
            </a:r>
            <a:r>
              <a:rPr lang="en-US" sz="2400" b="1" smtClean="0">
                <a:cs typeface="Arial" charset="0"/>
                <a:sym typeface="Symbol" pitchFamily="18" charset="2"/>
              </a:rPr>
              <a:t> initials</a:t>
            </a:r>
            <a:r>
              <a:rPr lang="en-US" sz="2400" b="1" baseline="-25000" smtClean="0">
                <a:cs typeface="Arial" charset="0"/>
                <a:sym typeface="Symbol" pitchFamily="18" charset="2"/>
              </a:rPr>
              <a:t>P</a:t>
            </a:r>
            <a:r>
              <a:rPr lang="en-US" sz="2400" smtClean="0">
                <a:cs typeface="Arial" charset="0"/>
                <a:sym typeface="Symbol" pitchFamily="18" charset="2"/>
              </a:rPr>
              <a:t>(</a:t>
            </a:r>
            <a:r>
              <a:rPr lang="en-US" sz="2400" i="1" smtClean="0">
                <a:cs typeface="Arial" charset="0"/>
                <a:sym typeface="Symbol" pitchFamily="18" charset="2"/>
              </a:rPr>
              <a:t>s</a:t>
            </a:r>
            <a:r>
              <a:rPr lang="en-US" sz="2400" smtClean="0">
                <a:cs typeface="Arial" charset="0"/>
                <a:sym typeface="Symbol" pitchFamily="18" charset="2"/>
              </a:rPr>
              <a:t>)</a:t>
            </a:r>
            <a:r>
              <a:rPr lang="en-US" sz="2400" i="1" smtClean="0">
                <a:cs typeface="Arial" charset="0"/>
                <a:sym typeface="Symbol" pitchFamily="18" charset="2"/>
              </a:rPr>
              <a:t>.</a:t>
            </a:r>
            <a:endParaRPr lang="en-US" sz="2400" smtClean="0">
              <a:cs typeface="Arial" charset="0"/>
              <a:sym typeface="Symbol" pitchFamily="18" charset="2"/>
            </a:endParaRPr>
          </a:p>
          <a:p>
            <a:pPr eaLnBrk="1" hangingPunct="1"/>
            <a:endParaRPr lang="en-US" sz="2400" smtClean="0">
              <a:cs typeface="Arial" charset="0"/>
              <a:sym typeface="Symbol" pitchFamily="18" charset="2"/>
            </a:endParaRPr>
          </a:p>
          <a:p>
            <a:pPr eaLnBrk="1" hangingPunct="1"/>
            <a:r>
              <a:rPr lang="en-US" sz="2400" smtClean="0">
                <a:cs typeface="Arial" charset="0"/>
                <a:sym typeface="Symbol" pitchFamily="18" charset="2"/>
              </a:rPr>
              <a:t>This gives you an algorithm to check refinement </a:t>
            </a:r>
            <a:r>
              <a:rPr lang="en-US" sz="2400" smtClean="0">
                <a:cs typeface="Arial" charset="0"/>
                <a:sym typeface="Wingdings" pitchFamily="2" charset="2"/>
              </a:rPr>
              <a:t> </a:t>
            </a:r>
            <a:r>
              <a:rPr lang="en-US" sz="2400" smtClean="0">
                <a:cs typeface="Arial" charset="0"/>
                <a:sym typeface="Symbol" pitchFamily="18" charset="2"/>
              </a:rPr>
              <a:t>construct the intersection automaton, and check the above condition on every state in the intersection. </a:t>
            </a:r>
            <a:r>
              <a:rPr lang="en-US" sz="2400" smtClean="0">
                <a:cs typeface="Arial" charset="0"/>
                <a:sym typeface="Wingdings" pitchFamily="2" charset="2"/>
              </a:rPr>
              <a:t> you can also construct it lazily.</a:t>
            </a:r>
            <a:endParaRPr lang="en-US" sz="2400" smtClean="0">
              <a:cs typeface="Arial" charset="0"/>
              <a:sym typeface="Symbol" pitchFamily="18" charset="2"/>
            </a:endParaRPr>
          </a:p>
          <a:p>
            <a:pPr eaLnBrk="1" hangingPunct="1">
              <a:buFont typeface="Wingdings 2" pitchFamily="18" charset="2"/>
              <a:buNone/>
            </a:pPr>
            <a:endParaRPr lang="en-US" sz="2400" smtClean="0">
              <a:cs typeface="Arial" charset="0"/>
            </a:endParaRPr>
          </a:p>
        </p:txBody>
      </p:sp>
      <p:sp>
        <p:nvSpPr>
          <p:cNvPr id="12" name="Tijdelijke aanduiding voor dianummer 11"/>
          <p:cNvSpPr>
            <a:spLocks noGrp="1"/>
          </p:cNvSpPr>
          <p:nvPr>
            <p:ph type="sldNum" sz="quarter" idx="12"/>
          </p:nvPr>
        </p:nvSpPr>
        <p:spPr/>
        <p:txBody>
          <a:bodyPr/>
          <a:lstStyle/>
          <a:p>
            <a:pPr>
              <a:defRPr/>
            </a:pPr>
            <a:fld id="{ED88D793-5545-425B-A247-3D2331E8D57E}" type="slidenum">
              <a:rPr lang="en-US"/>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38125" y="303213"/>
            <a:ext cx="9339263" cy="677862"/>
          </a:xfrm>
        </p:spPr>
        <p:txBody>
          <a:bodyPr/>
          <a:lstStyle/>
          <a:p>
            <a:pPr eaLnBrk="1" hangingPunct="1"/>
            <a:r>
              <a:rPr lang="en-US" sz="3600" smtClean="0">
                <a:cs typeface="Arial" charset="0"/>
              </a:rPr>
              <a:t>Refinement Checking Algorithm</a:t>
            </a:r>
          </a:p>
        </p:txBody>
      </p:sp>
      <p:sp>
        <p:nvSpPr>
          <p:cNvPr id="60425" name="Text Box 9"/>
          <p:cNvSpPr txBox="1">
            <a:spLocks noChangeArrowheads="1"/>
          </p:cNvSpPr>
          <p:nvPr/>
        </p:nvSpPr>
        <p:spPr bwMode="auto">
          <a:xfrm>
            <a:off x="615950" y="1138238"/>
            <a:ext cx="8950325" cy="5334000"/>
          </a:xfrm>
          <a:prstGeom prst="rect">
            <a:avLst/>
          </a:prstGeom>
          <a:ln>
            <a:noFill/>
            <a:headEnd/>
            <a:tailEnd/>
          </a:ln>
        </p:spPr>
        <p:style>
          <a:lnRef idx="2">
            <a:schemeClr val="accent2"/>
          </a:lnRef>
          <a:fillRef idx="1">
            <a:schemeClr val="lt1"/>
          </a:fillRef>
          <a:effectRef idx="0">
            <a:schemeClr val="accent2"/>
          </a:effectRef>
          <a:fontRef idx="minor">
            <a:schemeClr val="dk1"/>
          </a:fontRef>
        </p:style>
        <p:txBody>
          <a:bodyPr lIns="100794" tIns="50397" rIns="100794" bIns="50397">
            <a:spAutoFit/>
          </a:bodyPr>
          <a:lstStyle/>
          <a:p>
            <a:pPr>
              <a:defRPr/>
            </a:pPr>
            <a:r>
              <a:rPr lang="en-US" sz="2000" dirty="0">
                <a:cs typeface="Arial" pitchFamily="34" charset="0"/>
              </a:rPr>
              <a:t>checked  = </a:t>
            </a:r>
            <a:r>
              <a:rPr lang="en-US" sz="2000" dirty="0">
                <a:cs typeface="Arial" pitchFamily="34" charset="0"/>
                <a:sym typeface="Symbol" pitchFamily="18" charset="2"/>
              </a:rPr>
              <a:t>  ;</a:t>
            </a:r>
            <a:br>
              <a:rPr lang="en-US" sz="2000" dirty="0">
                <a:cs typeface="Arial" pitchFamily="34" charset="0"/>
                <a:sym typeface="Symbol" pitchFamily="18" charset="2"/>
              </a:rPr>
            </a:br>
            <a:r>
              <a:rPr lang="en-US" sz="2000" dirty="0">
                <a:cs typeface="Arial" pitchFamily="34" charset="0"/>
                <a:sym typeface="Symbol" pitchFamily="18" charset="2"/>
              </a:rPr>
              <a:t/>
            </a:r>
            <a:br>
              <a:rPr lang="en-US" sz="2000" dirty="0">
                <a:cs typeface="Arial" pitchFamily="34" charset="0"/>
                <a:sym typeface="Symbol" pitchFamily="18" charset="2"/>
              </a:rPr>
            </a:br>
            <a:r>
              <a:rPr lang="en-US" sz="2000" dirty="0">
                <a:cs typeface="Arial" pitchFamily="34" charset="0"/>
                <a:sym typeface="Symbol" pitchFamily="18" charset="2"/>
              </a:rPr>
              <a:t>pending = { (s</a:t>
            </a:r>
            <a:r>
              <a:rPr lang="en-US" sz="2000" baseline="-25000" dirty="0">
                <a:cs typeface="Arial" pitchFamily="34" charset="0"/>
                <a:sym typeface="Symbol" pitchFamily="18" charset="2"/>
              </a:rPr>
              <a:t>0</a:t>
            </a:r>
            <a:r>
              <a:rPr lang="en-US" sz="2000" dirty="0">
                <a:cs typeface="Arial" pitchFamily="34" charset="0"/>
                <a:sym typeface="Symbol" pitchFamily="18" charset="2"/>
              </a:rPr>
              <a:t>,t</a:t>
            </a:r>
            <a:r>
              <a:rPr lang="en-US" sz="2000" baseline="-25000" dirty="0">
                <a:cs typeface="Arial" pitchFamily="34" charset="0"/>
                <a:sym typeface="Symbol" pitchFamily="18" charset="2"/>
              </a:rPr>
              <a:t>0</a:t>
            </a:r>
            <a:r>
              <a:rPr lang="en-US" sz="2000" dirty="0">
                <a:cs typeface="Arial" pitchFamily="34" charset="0"/>
                <a:sym typeface="Symbol" pitchFamily="18" charset="2"/>
              </a:rPr>
              <a:t>) } ;</a:t>
            </a:r>
            <a:br>
              <a:rPr lang="en-US" sz="2000" dirty="0">
                <a:cs typeface="Arial" pitchFamily="34" charset="0"/>
                <a:sym typeface="Symbol" pitchFamily="18" charset="2"/>
              </a:rPr>
            </a:br>
            <a:r>
              <a:rPr lang="en-US" sz="2000" dirty="0">
                <a:cs typeface="Arial" pitchFamily="34" charset="0"/>
                <a:sym typeface="Symbol" pitchFamily="18" charset="2"/>
              </a:rPr>
              <a:t/>
            </a:r>
            <a:br>
              <a:rPr lang="en-US" sz="2000" dirty="0">
                <a:cs typeface="Arial" pitchFamily="34" charset="0"/>
                <a:sym typeface="Symbol" pitchFamily="18" charset="2"/>
              </a:rPr>
            </a:br>
            <a:r>
              <a:rPr lang="en-US" sz="2000" b="1" dirty="0">
                <a:cs typeface="Arial" pitchFamily="34" charset="0"/>
                <a:sym typeface="Symbol" pitchFamily="18" charset="2"/>
              </a:rPr>
              <a:t>while</a:t>
            </a:r>
            <a:r>
              <a:rPr lang="en-US" sz="2000" dirty="0">
                <a:cs typeface="Arial" pitchFamily="34" charset="0"/>
                <a:sym typeface="Symbol" pitchFamily="18" charset="2"/>
              </a:rPr>
              <a:t>  pending    </a:t>
            </a:r>
            <a:r>
              <a:rPr lang="en-US" sz="2000" b="1" dirty="0">
                <a:cs typeface="Arial" pitchFamily="34" charset="0"/>
                <a:sym typeface="Symbol" pitchFamily="18" charset="2"/>
              </a:rPr>
              <a:t>do  </a:t>
            </a:r>
            <a:r>
              <a:rPr lang="en-US" sz="2000" dirty="0">
                <a:cs typeface="Arial" pitchFamily="34" charset="0"/>
                <a:sym typeface="Symbol" pitchFamily="18" charset="2"/>
              </a:rPr>
              <a:t>{</a:t>
            </a:r>
            <a:br>
              <a:rPr lang="en-US" sz="2000" dirty="0">
                <a:cs typeface="Arial" pitchFamily="34" charset="0"/>
                <a:sym typeface="Symbol" pitchFamily="18" charset="2"/>
              </a:rPr>
            </a:br>
            <a:r>
              <a:rPr lang="en-US" sz="2000" dirty="0">
                <a:cs typeface="Arial" pitchFamily="34" charset="0"/>
                <a:sym typeface="Symbol" pitchFamily="18" charset="2"/>
              </a:rPr>
              <a:t/>
            </a:r>
            <a:br>
              <a:rPr lang="en-US" sz="2000" dirty="0">
                <a:cs typeface="Arial" pitchFamily="34" charset="0"/>
                <a:sym typeface="Symbol" pitchFamily="18" charset="2"/>
              </a:rPr>
            </a:br>
            <a:r>
              <a:rPr lang="en-US" sz="2000" dirty="0">
                <a:cs typeface="Arial" pitchFamily="34" charset="0"/>
                <a:sym typeface="Symbol" pitchFamily="18" charset="2"/>
              </a:rPr>
              <a:t>        get and remove an (</a:t>
            </a:r>
            <a:r>
              <a:rPr lang="en-US" sz="2000" dirty="0" err="1">
                <a:cs typeface="Arial" pitchFamily="34" charset="0"/>
                <a:sym typeface="Symbol" pitchFamily="18" charset="2"/>
              </a:rPr>
              <a:t>s,t</a:t>
            </a:r>
            <a:r>
              <a:rPr lang="en-US" sz="2000" dirty="0">
                <a:cs typeface="Arial" pitchFamily="34" charset="0"/>
                <a:sym typeface="Symbol" pitchFamily="18" charset="2"/>
              </a:rPr>
              <a:t>)  from pending ; </a:t>
            </a:r>
            <a:br>
              <a:rPr lang="en-US" sz="2000" dirty="0">
                <a:cs typeface="Arial" pitchFamily="34" charset="0"/>
                <a:sym typeface="Symbol" pitchFamily="18" charset="2"/>
              </a:rPr>
            </a:br>
            <a:r>
              <a:rPr lang="en-US" sz="2000" dirty="0">
                <a:cs typeface="Arial" pitchFamily="34" charset="0"/>
                <a:sym typeface="Symbol" pitchFamily="18" charset="2"/>
              </a:rPr>
              <a:t/>
            </a:r>
            <a:br>
              <a:rPr lang="en-US" sz="2000" dirty="0">
                <a:cs typeface="Arial" pitchFamily="34" charset="0"/>
                <a:sym typeface="Symbol" pitchFamily="18" charset="2"/>
              </a:rPr>
            </a:br>
            <a:r>
              <a:rPr lang="en-US" sz="2000" dirty="0">
                <a:cs typeface="Arial" pitchFamily="34" charset="0"/>
                <a:sym typeface="Symbol" pitchFamily="18" charset="2"/>
              </a:rPr>
              <a:t>         </a:t>
            </a:r>
            <a:r>
              <a:rPr lang="en-US" sz="2000" b="1" dirty="0">
                <a:cs typeface="Arial" pitchFamily="34" charset="0"/>
                <a:sym typeface="Symbol" pitchFamily="18" charset="2"/>
              </a:rPr>
              <a:t>if</a:t>
            </a:r>
            <a:r>
              <a:rPr lang="en-US" sz="2000" dirty="0">
                <a:cs typeface="Arial" pitchFamily="34" charset="0"/>
                <a:sym typeface="Symbol" pitchFamily="18" charset="2"/>
              </a:rPr>
              <a:t>    initials(s) </a:t>
            </a:r>
            <a:r>
              <a:rPr lang="en-US" sz="2000" dirty="0">
                <a:cs typeface="Arial" pitchFamily="34" charset="0"/>
                <a:sym typeface="Symbol"/>
              </a:rPr>
              <a:t> initials(t)  </a:t>
            </a:r>
            <a:r>
              <a:rPr lang="en-US" sz="2000" b="1" dirty="0">
                <a:cs typeface="Arial" pitchFamily="34" charset="0"/>
                <a:sym typeface="Symbol"/>
              </a:rPr>
              <a:t>then</a:t>
            </a:r>
            <a:r>
              <a:rPr lang="en-US" sz="2000" dirty="0">
                <a:cs typeface="Arial" pitchFamily="34" charset="0"/>
                <a:sym typeface="Symbol"/>
              </a:rPr>
              <a:t> {</a:t>
            </a:r>
            <a:br>
              <a:rPr lang="en-US" sz="2000" dirty="0">
                <a:cs typeface="Arial" pitchFamily="34" charset="0"/>
                <a:sym typeface="Symbol"/>
              </a:rPr>
            </a:br>
            <a:endParaRPr lang="en-US" sz="2000" dirty="0">
              <a:cs typeface="Arial" pitchFamily="34" charset="0"/>
              <a:sym typeface="Symbol"/>
            </a:endParaRPr>
          </a:p>
          <a:p>
            <a:pPr>
              <a:defRPr/>
            </a:pPr>
            <a:r>
              <a:rPr lang="en-US" sz="2000" dirty="0">
                <a:cs typeface="Arial" pitchFamily="34" charset="0"/>
                <a:sym typeface="Symbol" pitchFamily="18" charset="2"/>
              </a:rPr>
              <a:t>                checked :=   {(</a:t>
            </a:r>
            <a:r>
              <a:rPr lang="en-US" sz="2000" dirty="0" err="1">
                <a:cs typeface="Arial" pitchFamily="34" charset="0"/>
                <a:sym typeface="Symbol" pitchFamily="18" charset="2"/>
              </a:rPr>
              <a:t>s,t</a:t>
            </a:r>
            <a:r>
              <a:rPr lang="en-US" sz="2000" dirty="0">
                <a:cs typeface="Arial" pitchFamily="34" charset="0"/>
                <a:sym typeface="Symbol" pitchFamily="18" charset="2"/>
              </a:rPr>
              <a:t>)}      checked  } </a:t>
            </a:r>
          </a:p>
          <a:p>
            <a:pPr>
              <a:defRPr/>
            </a:pPr>
            <a:r>
              <a:rPr lang="en-US" sz="2000" dirty="0">
                <a:cs typeface="Arial" pitchFamily="34" charset="0"/>
                <a:sym typeface="Symbol"/>
              </a:rPr>
              <a:t/>
            </a:r>
            <a:br>
              <a:rPr lang="en-US" sz="2000" dirty="0">
                <a:cs typeface="Arial" pitchFamily="34" charset="0"/>
                <a:sym typeface="Symbol"/>
              </a:rPr>
            </a:br>
            <a:r>
              <a:rPr lang="en-US" sz="2000" dirty="0">
                <a:cs typeface="Arial" pitchFamily="34" charset="0"/>
                <a:sym typeface="Symbol"/>
              </a:rPr>
              <a:t>               </a:t>
            </a:r>
            <a:r>
              <a:rPr lang="en-US" sz="2000" dirty="0">
                <a:cs typeface="Arial" pitchFamily="34" charset="0"/>
                <a:sym typeface="Wingdings" pitchFamily="2" charset="2"/>
              </a:rPr>
              <a:t>pending  :=   pending   </a:t>
            </a:r>
            <a:br>
              <a:rPr lang="en-US" sz="2000" dirty="0">
                <a:cs typeface="Arial" pitchFamily="34" charset="0"/>
                <a:sym typeface="Wingdings" pitchFamily="2" charset="2"/>
              </a:rPr>
            </a:br>
            <a:r>
              <a:rPr lang="en-US" sz="2000" dirty="0">
                <a:cs typeface="Arial" pitchFamily="34" charset="0"/>
                <a:sym typeface="Wingdings" pitchFamily="2" charset="2"/>
              </a:rPr>
              <a:t>                                    </a:t>
            </a:r>
            <a:r>
              <a:rPr lang="en-US" sz="2000" dirty="0">
                <a:cs typeface="Arial" pitchFamily="34" charset="0"/>
                <a:sym typeface="Symbol" pitchFamily="18" charset="2"/>
              </a:rPr>
              <a:t>  </a:t>
            </a:r>
            <a:br>
              <a:rPr lang="en-US" sz="2000" dirty="0">
                <a:cs typeface="Arial" pitchFamily="34" charset="0"/>
                <a:sym typeface="Symbol" pitchFamily="18" charset="2"/>
              </a:rPr>
            </a:br>
            <a:r>
              <a:rPr lang="en-US" sz="2000" dirty="0">
                <a:cs typeface="Arial" pitchFamily="34" charset="0"/>
                <a:sym typeface="Symbol" pitchFamily="18" charset="2"/>
              </a:rPr>
              <a:t>                                    ( { (</a:t>
            </a:r>
            <a:r>
              <a:rPr lang="en-US" sz="2000" dirty="0" err="1">
                <a:cs typeface="Arial" pitchFamily="34" charset="0"/>
                <a:sym typeface="Symbol" pitchFamily="18" charset="2"/>
              </a:rPr>
              <a:t>s’,t</a:t>
            </a:r>
            <a:r>
              <a:rPr lang="en-US" sz="2000" dirty="0">
                <a:cs typeface="Arial" pitchFamily="34" charset="0"/>
                <a:sym typeface="Symbol" pitchFamily="18" charset="2"/>
              </a:rPr>
              <a:t>’)  |  (</a:t>
            </a:r>
            <a:r>
              <a:rPr lang="en-US" sz="2000" dirty="0">
                <a:cs typeface="Arial" pitchFamily="34" charset="0"/>
                <a:sym typeface="Symbol"/>
              </a:rPr>
              <a:t>a. </a:t>
            </a:r>
            <a:r>
              <a:rPr lang="en-US" sz="2000" dirty="0">
                <a:cs typeface="Arial" pitchFamily="34" charset="0"/>
                <a:sym typeface="Symbol" pitchFamily="18" charset="2"/>
              </a:rPr>
              <a:t>s’ </a:t>
            </a:r>
            <a:r>
              <a:rPr lang="en-US" sz="2000" dirty="0">
                <a:cs typeface="Arial" pitchFamily="34" charset="0"/>
                <a:sym typeface="Symbol"/>
              </a:rPr>
              <a:t> R s a</a:t>
            </a:r>
            <a:r>
              <a:rPr lang="en-US" sz="2000" dirty="0">
                <a:cs typeface="Arial" pitchFamily="34" charset="0"/>
                <a:sym typeface="Symbol" pitchFamily="18" charset="2"/>
              </a:rPr>
              <a:t>   /\  t’ </a:t>
            </a:r>
            <a:r>
              <a:rPr lang="en-US" sz="2000" dirty="0">
                <a:cs typeface="Arial" pitchFamily="34" charset="0"/>
                <a:sym typeface="Symbol"/>
              </a:rPr>
              <a:t> R t a ) </a:t>
            </a:r>
            <a:r>
              <a:rPr lang="en-US" sz="2000" dirty="0">
                <a:cs typeface="Arial" pitchFamily="34" charset="0"/>
                <a:sym typeface="Symbol" pitchFamily="18" charset="2"/>
              </a:rPr>
              <a:t> } /  checked ) ;</a:t>
            </a:r>
          </a:p>
          <a:p>
            <a:pPr>
              <a:defRPr/>
            </a:pPr>
            <a:r>
              <a:rPr lang="en-US" sz="2000" dirty="0">
                <a:cs typeface="Arial" pitchFamily="34" charset="0"/>
                <a:sym typeface="Symbol" pitchFamily="18" charset="2"/>
              </a:rPr>
              <a:t>        </a:t>
            </a:r>
            <a:r>
              <a:rPr lang="en-US" sz="2000" b="1" dirty="0">
                <a:cs typeface="Arial" pitchFamily="34" charset="0"/>
                <a:sym typeface="Symbol" pitchFamily="18" charset="2"/>
              </a:rPr>
              <a:t>else</a:t>
            </a:r>
            <a:r>
              <a:rPr lang="en-US" sz="2000" dirty="0">
                <a:cs typeface="Arial" pitchFamily="34" charset="0"/>
                <a:sym typeface="Symbol" pitchFamily="18" charset="2"/>
              </a:rPr>
              <a:t>  error! </a:t>
            </a:r>
            <a:br>
              <a:rPr lang="en-US" sz="2000" dirty="0">
                <a:cs typeface="Arial" pitchFamily="34" charset="0"/>
                <a:sym typeface="Symbol" pitchFamily="18" charset="2"/>
              </a:rPr>
            </a:br>
            <a:r>
              <a:rPr lang="en-US" sz="2000" dirty="0">
                <a:cs typeface="Arial" pitchFamily="34" charset="0"/>
                <a:sym typeface="Symbol" pitchFamily="18" charset="2"/>
              </a:rPr>
              <a:t> }</a:t>
            </a:r>
            <a:endParaRPr lang="en-US" sz="2000" dirty="0">
              <a:cs typeface="Arial" pitchFamily="34" charset="0"/>
            </a:endParaRPr>
          </a:p>
        </p:txBody>
      </p:sp>
      <p:sp>
        <p:nvSpPr>
          <p:cNvPr id="5" name="Tijdelijke aanduiding voor dianummer 4"/>
          <p:cNvSpPr>
            <a:spLocks noGrp="1"/>
          </p:cNvSpPr>
          <p:nvPr>
            <p:ph type="sldNum" sz="quarter" idx="12"/>
          </p:nvPr>
        </p:nvSpPr>
        <p:spPr/>
        <p:txBody>
          <a:bodyPr/>
          <a:lstStyle/>
          <a:p>
            <a:pPr>
              <a:defRPr/>
            </a:pPr>
            <a:fld id="{5BD4861F-27DB-435B-BF61-E0743D358D31}" type="slidenum">
              <a:rPr lang="en-US"/>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a:xfrm>
            <a:off x="396875" y="303213"/>
            <a:ext cx="9369425" cy="769937"/>
          </a:xfrm>
        </p:spPr>
        <p:txBody>
          <a:bodyPr/>
          <a:lstStyle/>
          <a:p>
            <a:pPr eaLnBrk="1" hangingPunct="1"/>
            <a:r>
              <a:rPr lang="en-US" smtClean="0">
                <a:cs typeface="Arial" charset="0"/>
              </a:rPr>
              <a:t>More refined semantics?</a:t>
            </a:r>
          </a:p>
        </p:txBody>
      </p:sp>
      <p:sp>
        <p:nvSpPr>
          <p:cNvPr id="46083" name="Content Placeholder 4"/>
          <p:cNvSpPr>
            <a:spLocks noGrp="1"/>
          </p:cNvSpPr>
          <p:nvPr>
            <p:ph sz="quarter" idx="1"/>
          </p:nvPr>
        </p:nvSpPr>
        <p:spPr>
          <a:xfrm>
            <a:off x="550863" y="1595438"/>
            <a:ext cx="9215437" cy="5040312"/>
          </a:xfrm>
        </p:spPr>
        <p:txBody>
          <a:bodyPr/>
          <a:lstStyle/>
          <a:p>
            <a:pPr eaLnBrk="1" hangingPunct="1"/>
            <a:r>
              <a:rPr lang="en-US" sz="2400" dirty="0" smtClean="0">
                <a:cs typeface="Arial" charset="0"/>
              </a:rPr>
              <a:t>Unfortunately, in trace-based semantics these are equivalent :</a:t>
            </a:r>
            <a:br>
              <a:rPr lang="en-US" sz="2400" dirty="0" smtClean="0">
                <a:cs typeface="Arial" charset="0"/>
              </a:rPr>
            </a:br>
            <a:r>
              <a:rPr lang="en-US" sz="2400" dirty="0" smtClean="0">
                <a:cs typeface="Arial" charset="0"/>
              </a:rPr>
              <a:t/>
            </a:r>
            <a:br>
              <a:rPr lang="en-US" sz="2400" dirty="0" smtClean="0">
                <a:cs typeface="Arial" charset="0"/>
              </a:rPr>
            </a:br>
            <a:r>
              <a:rPr lang="en-US" sz="2400" dirty="0" smtClean="0">
                <a:cs typeface="Arial" charset="0"/>
              </a:rPr>
              <a:t>	P   =  (a </a:t>
            </a:r>
            <a:r>
              <a:rPr lang="en-US" sz="2400" dirty="0" smtClean="0">
                <a:cs typeface="Arial" charset="0"/>
                <a:sym typeface="Symbol" pitchFamily="18" charset="2"/>
              </a:rPr>
              <a:t> STOP) </a:t>
            </a:r>
            <a:r>
              <a:rPr lang="en-US" sz="2400" dirty="0" smtClean="0">
                <a:cs typeface="Arial" charset="0"/>
                <a:sym typeface="Wingdings" pitchFamily="2" charset="2"/>
              </a:rPr>
              <a:t> (b </a:t>
            </a:r>
            <a:r>
              <a:rPr lang="en-US" sz="2400" dirty="0" smtClean="0">
                <a:cs typeface="Arial" charset="0"/>
                <a:sym typeface="Symbol" pitchFamily="18" charset="2"/>
              </a:rPr>
              <a:t> STOP)</a:t>
            </a:r>
            <a:r>
              <a:rPr lang="en-US" sz="2400" dirty="0" smtClean="0">
                <a:cs typeface="Arial" charset="0"/>
                <a:sym typeface="Wingdings" pitchFamily="2" charset="2"/>
              </a:rPr>
              <a:t> </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	Q  =   </a:t>
            </a:r>
            <a:r>
              <a:rPr lang="en-US" sz="2400" dirty="0" smtClean="0">
                <a:cs typeface="Arial" charset="0"/>
              </a:rPr>
              <a:t>(a </a:t>
            </a:r>
            <a:r>
              <a:rPr lang="en-US" sz="2400" dirty="0" smtClean="0">
                <a:cs typeface="Arial" charset="0"/>
                <a:sym typeface="Symbol" pitchFamily="18" charset="2"/>
              </a:rPr>
              <a:t> STOP) </a:t>
            </a:r>
            <a:r>
              <a:rPr lang="en-US" sz="2400" i="1" dirty="0" smtClean="0">
                <a:cs typeface="Arial" charset="0"/>
                <a:sym typeface="Wingdings" pitchFamily="2" charset="2"/>
              </a:rPr>
              <a:t>|¯|</a:t>
            </a:r>
            <a:r>
              <a:rPr lang="en-US" sz="2400" dirty="0" smtClean="0">
                <a:cs typeface="Arial" charset="0"/>
                <a:sym typeface="Wingdings" pitchFamily="2" charset="2"/>
              </a:rPr>
              <a:t> (b </a:t>
            </a:r>
            <a:r>
              <a:rPr lang="en-US" sz="2400" dirty="0" smtClean="0">
                <a:cs typeface="Arial" charset="0"/>
                <a:sym typeface="Symbol" pitchFamily="18" charset="2"/>
              </a:rPr>
              <a:t> STOP)</a:t>
            </a:r>
            <a:r>
              <a:rPr lang="en-US" sz="2400" dirty="0" smtClean="0">
                <a:cs typeface="Arial" charset="0"/>
                <a:sym typeface="Wingdings" pitchFamily="2" charset="2"/>
              </a:rPr>
              <a:t> </a:t>
            </a:r>
            <a:endParaRPr lang="en-US" sz="2400" dirty="0" smtClean="0">
              <a:cs typeface="Arial" charset="0"/>
              <a:sym typeface="Symbol" pitchFamily="18" charset="2"/>
            </a:endParaRPr>
          </a:p>
          <a:p>
            <a:pPr marL="0" indent="0" eaLnBrk="1" hangingPunct="1">
              <a:buNone/>
            </a:pPr>
            <a:endParaRPr lang="en-US" sz="2400" dirty="0">
              <a:cs typeface="Arial" charset="0"/>
              <a:sym typeface="Symbol" pitchFamily="18" charset="2"/>
            </a:endParaRPr>
          </a:p>
          <a:p>
            <a:pPr marL="0" indent="0" eaLnBrk="1" hangingPunct="1">
              <a:buNone/>
            </a:pPr>
            <a:r>
              <a:rPr lang="en-US" sz="2400" dirty="0" smtClean="0">
                <a:cs typeface="Arial" charset="0"/>
                <a:sym typeface="Symbol" pitchFamily="18" charset="2"/>
              </a:rPr>
              <a:t> </a:t>
            </a:r>
            <a:r>
              <a:rPr lang="en-US" sz="2400" dirty="0" smtClean="0">
                <a:cs typeface="Arial" charset="0"/>
                <a:sym typeface="Symbol" pitchFamily="18" charset="2"/>
              </a:rPr>
              <a:t>          </a:t>
            </a:r>
            <a:r>
              <a:rPr lang="en-US" sz="2400" dirty="0" smtClean="0">
                <a:cs typeface="Arial" charset="0"/>
              </a:rPr>
              <a:t>(all STOPs are index by {</a:t>
            </a:r>
            <a:r>
              <a:rPr lang="en-US" sz="2400" dirty="0" err="1" smtClean="0">
                <a:cs typeface="Arial" charset="0"/>
              </a:rPr>
              <a:t>a,b</a:t>
            </a:r>
            <a:r>
              <a:rPr lang="en-US" sz="2400" dirty="0" smtClean="0">
                <a:cs typeface="Arial" charset="0"/>
              </a:rPr>
              <a:t>})</a:t>
            </a:r>
            <a:br>
              <a:rPr lang="en-US" sz="2400" dirty="0" smtClean="0">
                <a:cs typeface="Arial" charset="0"/>
              </a:rPr>
            </a:br>
            <a:endParaRPr lang="en-US" sz="2400" dirty="0" smtClean="0">
              <a:cs typeface="Arial" charset="0"/>
            </a:endParaRPr>
          </a:p>
          <a:p>
            <a:pPr eaLnBrk="1" hangingPunct="1"/>
            <a:r>
              <a:rPr lang="en-US" sz="2400" dirty="0" smtClean="0">
                <a:cs typeface="Arial" charset="0"/>
              </a:rPr>
              <a:t>But </a:t>
            </a:r>
            <a:r>
              <a:rPr lang="en-US" sz="2400" dirty="0" smtClean="0">
                <a:cs typeface="Arial" charset="0"/>
              </a:rPr>
              <a:t>Q may deadlock when we put it with e.g. E = a </a:t>
            </a:r>
            <a:r>
              <a:rPr lang="en-US" sz="2400" dirty="0" smtClean="0">
                <a:cs typeface="Arial" charset="0"/>
                <a:sym typeface="Symbol" pitchFamily="18" charset="2"/>
              </a:rPr>
              <a:t> STOP; whereas P won’t.</a:t>
            </a:r>
          </a:p>
          <a:p>
            <a:pPr eaLnBrk="1" hangingPunct="1"/>
            <a:endParaRPr lang="en-US" sz="2400" dirty="0" smtClean="0">
              <a:cs typeface="Arial" charset="0"/>
              <a:sym typeface="Symbol" pitchFamily="18" charset="2"/>
            </a:endParaRPr>
          </a:p>
        </p:txBody>
      </p:sp>
      <p:sp>
        <p:nvSpPr>
          <p:cNvPr id="5" name="Tijdelijke aanduiding voor dianummer 4"/>
          <p:cNvSpPr>
            <a:spLocks noGrp="1"/>
          </p:cNvSpPr>
          <p:nvPr>
            <p:ph type="sldNum" sz="quarter" idx="12"/>
          </p:nvPr>
        </p:nvSpPr>
        <p:spPr/>
        <p:txBody>
          <a:bodyPr/>
          <a:lstStyle/>
          <a:p>
            <a:pPr>
              <a:defRPr/>
            </a:pPr>
            <a:fld id="{F5B4D3BE-0A53-4C5E-8711-2E2BE2C77B45}" type="slidenum">
              <a:rPr lang="en-US"/>
              <a:pPr>
                <a:defRPr/>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References</a:t>
            </a:r>
          </a:p>
        </p:txBody>
      </p:sp>
      <p:sp>
        <p:nvSpPr>
          <p:cNvPr id="10243" name="Rectangle 3"/>
          <p:cNvSpPr>
            <a:spLocks noGrp="1" noChangeArrowheads="1"/>
          </p:cNvSpPr>
          <p:nvPr>
            <p:ph sz="quarter" idx="1"/>
          </p:nvPr>
        </p:nvSpPr>
        <p:spPr>
          <a:xfrm>
            <a:off x="550863" y="1595438"/>
            <a:ext cx="9215437" cy="5040312"/>
          </a:xfrm>
        </p:spPr>
        <p:txBody>
          <a:bodyPr/>
          <a:lstStyle/>
          <a:p>
            <a:pPr eaLnBrk="1" hangingPunct="1">
              <a:lnSpc>
                <a:spcPct val="90000"/>
              </a:lnSpc>
            </a:pPr>
            <a:r>
              <a:rPr lang="en-US" sz="2400" dirty="0" smtClean="0">
                <a:cs typeface="Arial" charset="0"/>
              </a:rPr>
              <a:t>Quick info at Wikipedia.</a:t>
            </a:r>
          </a:p>
          <a:p>
            <a:pPr eaLnBrk="1" hangingPunct="1">
              <a:lnSpc>
                <a:spcPct val="90000"/>
              </a:lnSpc>
            </a:pPr>
            <a:endParaRPr lang="en-US" sz="2400" dirty="0" smtClean="0">
              <a:cs typeface="Arial" charset="0"/>
            </a:endParaRPr>
          </a:p>
          <a:p>
            <a:pPr eaLnBrk="1" hangingPunct="1">
              <a:lnSpc>
                <a:spcPct val="90000"/>
              </a:lnSpc>
            </a:pPr>
            <a:r>
              <a:rPr lang="en-US" sz="2400" dirty="0" smtClean="0">
                <a:cs typeface="Arial" charset="0"/>
                <a:hlinkClick r:id="rId3"/>
              </a:rPr>
              <a:t>Communicating Sequential Processes</a:t>
            </a:r>
            <a:r>
              <a:rPr lang="en-US" sz="2400" dirty="0" smtClean="0">
                <a:cs typeface="Arial" charset="0"/>
              </a:rPr>
              <a:t>, Hoare, Prentice Hall, 1985. </a:t>
            </a:r>
            <a:br>
              <a:rPr lang="en-US" sz="2400" dirty="0" smtClean="0">
                <a:cs typeface="Arial" charset="0"/>
              </a:rPr>
            </a:br>
            <a:r>
              <a:rPr lang="en-US" sz="2400" dirty="0" smtClean="0">
                <a:cs typeface="Arial" charset="0"/>
              </a:rPr>
              <a:t/>
            </a:r>
            <a:br>
              <a:rPr lang="en-US" sz="2400" dirty="0" smtClean="0">
                <a:cs typeface="Arial" charset="0"/>
              </a:rPr>
            </a:br>
            <a:r>
              <a:rPr lang="en-US" sz="2400" dirty="0" smtClean="0">
                <a:cs typeface="Arial" charset="0"/>
              </a:rPr>
              <a:t>3rd most cited computer science reference </a:t>
            </a:r>
            <a:r>
              <a:rPr lang="en-US" sz="2400" dirty="0" smtClean="0">
                <a:cs typeface="Arial" charset="0"/>
                <a:sym typeface="Wingdings" pitchFamily="2" charset="2"/>
              </a:rPr>
              <a:t></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Renewed edition by Jim Davies, 2004.</a:t>
            </a:r>
            <a:br>
              <a:rPr lang="en-US" sz="2400" dirty="0" smtClean="0">
                <a:cs typeface="Arial" charset="0"/>
                <a:sym typeface="Wingdings" pitchFamily="2" charset="2"/>
              </a:rPr>
            </a:br>
            <a:r>
              <a:rPr lang="en-US" sz="2400" dirty="0" smtClean="0">
                <a:cs typeface="Arial" charset="0"/>
                <a:sym typeface="Wingdings" pitchFamily="2" charset="2"/>
              </a:rPr>
              <a:t/>
            </a:r>
            <a:br>
              <a:rPr lang="en-US" sz="2400" dirty="0" smtClean="0">
                <a:cs typeface="Arial" charset="0"/>
                <a:sym typeface="Wingdings" pitchFamily="2" charset="2"/>
              </a:rPr>
            </a:br>
            <a:r>
              <a:rPr lang="en-US" sz="2400" dirty="0" smtClean="0">
                <a:cs typeface="Arial" charset="0"/>
                <a:sym typeface="Wingdings" pitchFamily="2" charset="2"/>
              </a:rPr>
              <a:t>Available free!</a:t>
            </a:r>
            <a:br>
              <a:rPr lang="en-US" sz="2400" dirty="0" smtClean="0">
                <a:cs typeface="Arial" charset="0"/>
                <a:sym typeface="Wingdings" pitchFamily="2" charset="2"/>
              </a:rPr>
            </a:br>
            <a:endParaRPr lang="en-US" sz="2400" dirty="0" smtClean="0">
              <a:cs typeface="Arial" charset="0"/>
              <a:sym typeface="Wingdings" pitchFamily="2" charset="2"/>
            </a:endParaRPr>
          </a:p>
          <a:p>
            <a:pPr eaLnBrk="1" hangingPunct="1">
              <a:lnSpc>
                <a:spcPct val="90000"/>
              </a:lnSpc>
            </a:pPr>
            <a:r>
              <a:rPr lang="en-US" sz="2400" dirty="0" smtClean="0">
                <a:cs typeface="Arial" charset="0"/>
                <a:hlinkClick r:id="rId4"/>
              </a:rPr>
              <a:t>Model Checking CSP</a:t>
            </a:r>
            <a:r>
              <a:rPr lang="en-US" sz="2400" dirty="0" smtClean="0">
                <a:cs typeface="Arial" charset="0"/>
              </a:rPr>
              <a:t>, Roscoe, 1994. </a:t>
            </a:r>
            <a:endParaRPr lang="en-US" sz="2400" dirty="0" smtClean="0">
              <a:cs typeface="Arial" charset="0"/>
              <a:sym typeface="Wingdings" pitchFamily="2" charset="2"/>
            </a:endParaRPr>
          </a:p>
        </p:txBody>
      </p:sp>
      <p:sp>
        <p:nvSpPr>
          <p:cNvPr id="5" name="Tijdelijke aanduiding voor dianummer 4"/>
          <p:cNvSpPr>
            <a:spLocks noGrp="1"/>
          </p:cNvSpPr>
          <p:nvPr>
            <p:ph type="sldNum" sz="quarter" idx="12"/>
          </p:nvPr>
        </p:nvSpPr>
        <p:spPr/>
        <p:txBody>
          <a:bodyPr/>
          <a:lstStyle/>
          <a:p>
            <a:pPr>
              <a:defRPr/>
            </a:pPr>
            <a:fld id="{82CF5890-4CB9-41A6-BBEF-FAFA13EAE358}" type="slidenum">
              <a:rPr lang="en-US"/>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el 1"/>
          <p:cNvSpPr>
            <a:spLocks noGrp="1"/>
          </p:cNvSpPr>
          <p:nvPr>
            <p:ph type="title"/>
          </p:nvPr>
        </p:nvSpPr>
        <p:spPr>
          <a:xfrm>
            <a:off x="550863" y="303213"/>
            <a:ext cx="9215437" cy="877887"/>
          </a:xfrm>
        </p:spPr>
        <p:txBody>
          <a:bodyPr/>
          <a:lstStyle/>
          <a:p>
            <a:r>
              <a:rPr lang="nl-NL" smtClean="0"/>
              <a:t>Refusal</a:t>
            </a:r>
          </a:p>
        </p:txBody>
      </p:sp>
      <p:sp>
        <p:nvSpPr>
          <p:cNvPr id="47107" name="Tijdelijke aanduiding voor inhoud 2"/>
          <p:cNvSpPr>
            <a:spLocks noGrp="1"/>
          </p:cNvSpPr>
          <p:nvPr>
            <p:ph sz="quarter" idx="1"/>
          </p:nvPr>
        </p:nvSpPr>
        <p:spPr>
          <a:xfrm>
            <a:off x="550863" y="1595438"/>
            <a:ext cx="9215437" cy="5040312"/>
          </a:xfrm>
        </p:spPr>
        <p:txBody>
          <a:bodyPr/>
          <a:lstStyle/>
          <a:p>
            <a:r>
              <a:rPr lang="nl-NL" sz="2400" dirty="0" err="1" smtClean="0"/>
              <a:t>Suppose</a:t>
            </a:r>
            <a:r>
              <a:rPr lang="nl-NL" sz="2400" dirty="0" smtClean="0"/>
              <a:t> </a:t>
            </a:r>
            <a:r>
              <a:rPr lang="nl-NL" sz="2400" dirty="0" smtClean="0">
                <a:sym typeface="Symbol" pitchFamily="18" charset="2"/>
              </a:rPr>
              <a:t>R </a:t>
            </a:r>
            <a:r>
              <a:rPr lang="nl-NL" sz="2400" dirty="0" smtClean="0">
                <a:sym typeface="Symbol" pitchFamily="18" charset="2"/>
              </a:rPr>
              <a:t>= {</a:t>
            </a:r>
            <a:r>
              <a:rPr lang="nl-NL" sz="2400" dirty="0" err="1" smtClean="0">
                <a:sym typeface="Symbol" pitchFamily="18" charset="2"/>
              </a:rPr>
              <a:t>a,b</a:t>
            </a:r>
            <a:r>
              <a:rPr lang="nl-NL" sz="2400" dirty="0" smtClean="0">
                <a:sym typeface="Symbol" pitchFamily="18" charset="2"/>
              </a:rPr>
              <a:t>}, </a:t>
            </a:r>
            <a:r>
              <a:rPr lang="nl-NL" sz="2400" dirty="0" err="1" smtClean="0">
                <a:sym typeface="Symbol" pitchFamily="18" charset="2"/>
              </a:rPr>
              <a:t>then</a:t>
            </a:r>
            <a:r>
              <a:rPr lang="nl-NL" sz="2400" dirty="0" smtClean="0">
                <a:sym typeface="Symbol" pitchFamily="18" charset="2"/>
              </a:rPr>
              <a:t>:</a:t>
            </a:r>
            <a:br>
              <a:rPr lang="nl-NL" sz="2400" dirty="0" smtClean="0">
                <a:sym typeface="Symbol" pitchFamily="18" charset="2"/>
              </a:rPr>
            </a:br>
            <a:r>
              <a:rPr lang="nl-NL" sz="2400" dirty="0" smtClean="0">
                <a:sym typeface="Symbol" pitchFamily="18" charset="2"/>
              </a:rPr>
              <a:t/>
            </a:r>
            <a:br>
              <a:rPr lang="nl-NL" sz="2400" dirty="0" smtClean="0">
                <a:sym typeface="Symbol" pitchFamily="18" charset="2"/>
              </a:rPr>
            </a:br>
            <a:r>
              <a:rPr lang="nl-NL" sz="2400" dirty="0" smtClean="0">
                <a:sym typeface="Symbol" pitchFamily="18" charset="2"/>
              </a:rPr>
              <a:t>	</a:t>
            </a:r>
            <a:r>
              <a:rPr lang="nl-NL" sz="2400" dirty="0" smtClean="0">
                <a:sym typeface="Symbol" pitchFamily="18" charset="2"/>
              </a:rPr>
              <a:t>R </a:t>
            </a:r>
            <a:r>
              <a:rPr lang="nl-NL" sz="2400" dirty="0" smtClean="0">
                <a:sym typeface="Symbol" pitchFamily="18" charset="2"/>
              </a:rPr>
              <a:t>= a  STOP</a:t>
            </a:r>
            <a:br>
              <a:rPr lang="nl-NL" sz="2400" dirty="0" smtClean="0">
                <a:sym typeface="Symbol" pitchFamily="18" charset="2"/>
              </a:rPr>
            </a:br>
            <a:r>
              <a:rPr lang="nl-NL" sz="2400" dirty="0" smtClean="0">
                <a:sym typeface="Symbol" pitchFamily="18" charset="2"/>
              </a:rPr>
              <a:t/>
            </a:r>
            <a:br>
              <a:rPr lang="nl-NL" sz="2400" dirty="0" smtClean="0">
                <a:sym typeface="Symbol" pitchFamily="18" charset="2"/>
              </a:rPr>
            </a:br>
            <a:r>
              <a:rPr lang="nl-NL" sz="2400" dirty="0" err="1" smtClean="0">
                <a:sym typeface="Symbol" pitchFamily="18" charset="2"/>
              </a:rPr>
              <a:t>will</a:t>
            </a:r>
            <a:r>
              <a:rPr lang="nl-NL" sz="2400" dirty="0" smtClean="0">
                <a:sym typeface="Symbol" pitchFamily="18" charset="2"/>
              </a:rPr>
              <a:t> </a:t>
            </a:r>
            <a:r>
              <a:rPr lang="nl-NL" sz="2400" i="1" dirty="0" err="1" smtClean="0">
                <a:sym typeface="Symbol" pitchFamily="18" charset="2"/>
              </a:rPr>
              <a:t>refuse</a:t>
            </a:r>
            <a:r>
              <a:rPr lang="nl-NL" sz="2400" dirty="0" smtClean="0">
                <a:sym typeface="Symbol" pitchFamily="18" charset="2"/>
              </a:rPr>
              <a:t> </a:t>
            </a:r>
            <a:r>
              <a:rPr lang="nl-NL" sz="2400" dirty="0" err="1" smtClean="0">
                <a:sym typeface="Symbol" pitchFamily="18" charset="2"/>
              </a:rPr>
              <a:t>to</a:t>
            </a:r>
            <a:r>
              <a:rPr lang="nl-NL" sz="2400" dirty="0" smtClean="0">
                <a:sym typeface="Symbol" pitchFamily="18" charset="2"/>
              </a:rPr>
              <a:t> </a:t>
            </a:r>
            <a:r>
              <a:rPr lang="nl-NL" sz="2400" dirty="0" err="1" smtClean="0">
                <a:sym typeface="Symbol" pitchFamily="18" charset="2"/>
              </a:rPr>
              <a:t>synchronize</a:t>
            </a:r>
            <a:r>
              <a:rPr lang="nl-NL" sz="2400" dirty="0" smtClean="0">
                <a:sym typeface="Symbol" pitchFamily="18" charset="2"/>
              </a:rPr>
              <a:t> over b.</a:t>
            </a:r>
          </a:p>
          <a:p>
            <a:endParaRPr lang="nl-NL" sz="2400" dirty="0" smtClean="0">
              <a:sym typeface="Symbol" pitchFamily="18" charset="2"/>
            </a:endParaRPr>
          </a:p>
          <a:p>
            <a:r>
              <a:rPr lang="nl-NL" sz="2400" dirty="0" smtClean="0">
                <a:sym typeface="Symbol" pitchFamily="18" charset="2"/>
              </a:rPr>
              <a:t>P</a:t>
            </a:r>
            <a:r>
              <a:rPr lang="nl-NL" sz="2400" dirty="0" smtClean="0">
                <a:sym typeface="Symbol" pitchFamily="18" charset="2"/>
              </a:rPr>
              <a:t> </a:t>
            </a:r>
            <a:r>
              <a:rPr lang="nl-NL" sz="2400" dirty="0" smtClean="0">
                <a:sym typeface="Symbol" pitchFamily="18" charset="2"/>
              </a:rPr>
              <a:t>= (a  STOP)  </a:t>
            </a:r>
            <a:r>
              <a:rPr lang="nl-NL" sz="2400" dirty="0" smtClean="0">
                <a:sym typeface="Wingdings" pitchFamily="2" charset="2"/>
              </a:rPr>
              <a:t> </a:t>
            </a:r>
            <a:r>
              <a:rPr lang="nl-NL" sz="2400" dirty="0" smtClean="0">
                <a:sym typeface="Symbol" pitchFamily="18" charset="2"/>
              </a:rPr>
              <a:t>(b  STOP)     </a:t>
            </a:r>
            <a:r>
              <a:rPr lang="nl-NL" sz="2400" dirty="0" err="1" smtClean="0">
                <a:sym typeface="Symbol" pitchFamily="18" charset="2"/>
              </a:rPr>
              <a:t>will</a:t>
            </a:r>
            <a:r>
              <a:rPr lang="nl-NL" sz="2400" dirty="0" smtClean="0">
                <a:sym typeface="Symbol" pitchFamily="18" charset="2"/>
              </a:rPr>
              <a:t> </a:t>
            </a:r>
            <a:r>
              <a:rPr lang="nl-NL" sz="2400" dirty="0" err="1" smtClean="0">
                <a:sym typeface="Symbol" pitchFamily="18" charset="2"/>
              </a:rPr>
              <a:t>refuse</a:t>
            </a:r>
            <a:r>
              <a:rPr lang="nl-NL" sz="2400" dirty="0" smtClean="0">
                <a:sym typeface="Symbol" pitchFamily="18" charset="2"/>
              </a:rPr>
              <a:t> </a:t>
            </a:r>
            <a:r>
              <a:rPr lang="nl-NL" sz="2400" dirty="0" err="1" smtClean="0">
                <a:sym typeface="Symbol" pitchFamily="18" charset="2"/>
              </a:rPr>
              <a:t>neither</a:t>
            </a:r>
            <a:r>
              <a:rPr lang="nl-NL" sz="2400" dirty="0" smtClean="0">
                <a:sym typeface="Symbol" pitchFamily="18" charset="2"/>
              </a:rPr>
              <a:t> a nor b.</a:t>
            </a:r>
          </a:p>
          <a:p>
            <a:endParaRPr lang="nl-NL" sz="2400" dirty="0" smtClean="0">
              <a:sym typeface="Symbol" pitchFamily="18" charset="2"/>
            </a:endParaRPr>
          </a:p>
          <a:p>
            <a:r>
              <a:rPr lang="nl-NL" sz="2400" dirty="0">
                <a:sym typeface="Symbol" pitchFamily="18" charset="2"/>
              </a:rPr>
              <a:t>Q</a:t>
            </a:r>
            <a:r>
              <a:rPr lang="nl-NL" sz="2400" dirty="0" smtClean="0">
                <a:sym typeface="Symbol" pitchFamily="18" charset="2"/>
              </a:rPr>
              <a:t> </a:t>
            </a:r>
            <a:r>
              <a:rPr lang="nl-NL" sz="2400" dirty="0" smtClean="0">
                <a:sym typeface="Symbol" pitchFamily="18" charset="2"/>
              </a:rPr>
              <a:t>= (a  STOP) </a:t>
            </a:r>
            <a:r>
              <a:rPr lang="en-US" sz="2400" i="1" dirty="0" smtClean="0">
                <a:cs typeface="Arial" charset="0"/>
                <a:sym typeface="Wingdings" pitchFamily="2" charset="2"/>
              </a:rPr>
              <a:t>|¯|</a:t>
            </a:r>
            <a:r>
              <a:rPr lang="nl-NL" sz="2400" dirty="0" smtClean="0">
                <a:sym typeface="Wingdings" pitchFamily="2" charset="2"/>
              </a:rPr>
              <a:t> </a:t>
            </a:r>
            <a:r>
              <a:rPr lang="nl-NL" sz="2400" dirty="0" smtClean="0">
                <a:sym typeface="Symbol" pitchFamily="18" charset="2"/>
              </a:rPr>
              <a:t>(b  STOP)      </a:t>
            </a:r>
            <a:br>
              <a:rPr lang="nl-NL" sz="2400" dirty="0" smtClean="0">
                <a:sym typeface="Symbol" pitchFamily="18" charset="2"/>
              </a:rPr>
            </a:br>
            <a:r>
              <a:rPr lang="nl-NL" sz="2400" dirty="0" smtClean="0">
                <a:sym typeface="Symbol" pitchFamily="18" charset="2"/>
              </a:rPr>
              <a:t/>
            </a:r>
            <a:br>
              <a:rPr lang="nl-NL" sz="2400" dirty="0" smtClean="0">
                <a:sym typeface="Symbol" pitchFamily="18" charset="2"/>
              </a:rPr>
            </a:br>
            <a:r>
              <a:rPr lang="nl-NL" sz="2400" dirty="0" err="1" smtClean="0">
                <a:sym typeface="Symbol" pitchFamily="18" charset="2"/>
              </a:rPr>
              <a:t>may</a:t>
            </a:r>
            <a:r>
              <a:rPr lang="nl-NL" sz="2400" dirty="0" smtClean="0">
                <a:sym typeface="Symbol" pitchFamily="18" charset="2"/>
              </a:rPr>
              <a:t> </a:t>
            </a:r>
            <a:r>
              <a:rPr lang="nl-NL" sz="2400" dirty="0" err="1" smtClean="0">
                <a:sym typeface="Symbol" pitchFamily="18" charset="2"/>
              </a:rPr>
              <a:t>refuse</a:t>
            </a:r>
            <a:r>
              <a:rPr lang="nl-NL" sz="2400" dirty="0" smtClean="0">
                <a:sym typeface="Symbol" pitchFamily="18" charset="2"/>
              </a:rPr>
              <a:t> </a:t>
            </a:r>
            <a:r>
              <a:rPr lang="nl-NL" sz="2400" dirty="0" err="1" smtClean="0">
                <a:sym typeface="Symbol" pitchFamily="18" charset="2"/>
              </a:rPr>
              <a:t>to</a:t>
            </a:r>
            <a:r>
              <a:rPr lang="nl-NL" sz="2400" dirty="0" smtClean="0">
                <a:sym typeface="Symbol" pitchFamily="18" charset="2"/>
              </a:rPr>
              <a:t> </a:t>
            </a:r>
            <a:r>
              <a:rPr lang="nl-NL" sz="2400" dirty="0" err="1" smtClean="0">
                <a:sym typeface="Symbol" pitchFamily="18" charset="2"/>
              </a:rPr>
              <a:t>sync</a:t>
            </a:r>
            <a:r>
              <a:rPr lang="nl-NL" sz="2400" dirty="0" smtClean="0">
                <a:sym typeface="Symbol" pitchFamily="18" charset="2"/>
              </a:rPr>
              <a:t> over a, or b, </a:t>
            </a:r>
            <a:r>
              <a:rPr lang="nl-NL" sz="2400" dirty="0" err="1" smtClean="0">
                <a:sym typeface="Symbol" pitchFamily="18" charset="2"/>
              </a:rPr>
              <a:t>not</a:t>
            </a:r>
            <a:r>
              <a:rPr lang="nl-NL" sz="2400" dirty="0" smtClean="0">
                <a:sym typeface="Symbol" pitchFamily="18" charset="2"/>
              </a:rPr>
              <a:t> over </a:t>
            </a:r>
            <a:r>
              <a:rPr lang="nl-NL" sz="2400" dirty="0" err="1" smtClean="0">
                <a:sym typeface="Symbol" pitchFamily="18" charset="2"/>
              </a:rPr>
              <a:t>both</a:t>
            </a:r>
            <a:r>
              <a:rPr lang="nl-NL" sz="2400" dirty="0" smtClean="0">
                <a:sym typeface="Symbol" pitchFamily="18" charset="2"/>
              </a:rPr>
              <a:t> (</a:t>
            </a:r>
            <a:r>
              <a:rPr lang="nl-NL" sz="2400" dirty="0" err="1" smtClean="0">
                <a:sym typeface="Symbol" pitchFamily="18" charset="2"/>
              </a:rPr>
              <a:t>if</a:t>
            </a:r>
            <a:r>
              <a:rPr lang="nl-NL" sz="2400" dirty="0" smtClean="0">
                <a:sym typeface="Symbol" pitchFamily="18" charset="2"/>
              </a:rPr>
              <a:t> </a:t>
            </a:r>
            <a:r>
              <a:rPr lang="nl-NL" sz="2400" dirty="0" err="1" smtClean="0">
                <a:sym typeface="Symbol" pitchFamily="18" charset="2"/>
              </a:rPr>
              <a:t>the</a:t>
            </a:r>
            <a:r>
              <a:rPr lang="nl-NL" sz="2400" dirty="0" smtClean="0">
                <a:sym typeface="Symbol" pitchFamily="18" charset="2"/>
              </a:rPr>
              <a:t> </a:t>
            </a:r>
            <a:r>
              <a:rPr lang="nl-NL" sz="2400" dirty="0" err="1" smtClean="0">
                <a:sym typeface="Symbol" pitchFamily="18" charset="2"/>
              </a:rPr>
              <a:t>env</a:t>
            </a:r>
            <a:r>
              <a:rPr lang="nl-NL" sz="2400" dirty="0" smtClean="0">
                <a:sym typeface="Symbol" pitchFamily="18" charset="2"/>
              </a:rPr>
              <a:t>  </a:t>
            </a:r>
            <a:r>
              <a:rPr lang="nl-NL" sz="2400" dirty="0" err="1" smtClean="0">
                <a:sym typeface="Symbol" pitchFamily="18" charset="2"/>
              </a:rPr>
              <a:t>can</a:t>
            </a:r>
            <a:r>
              <a:rPr lang="nl-NL" sz="2400" dirty="0" smtClean="0">
                <a:sym typeface="Symbol" pitchFamily="18" charset="2"/>
              </a:rPr>
              <a:t> do </a:t>
            </a:r>
            <a:r>
              <a:rPr lang="nl-NL" sz="2400" dirty="0" err="1" smtClean="0">
                <a:sym typeface="Symbol" pitchFamily="18" charset="2"/>
              </a:rPr>
              <a:t>either</a:t>
            </a:r>
            <a:r>
              <a:rPr lang="nl-NL" sz="2400" dirty="0" smtClean="0">
                <a:sym typeface="Symbol" pitchFamily="18" charset="2"/>
              </a:rPr>
              <a:t> a or b, but </a:t>
            </a:r>
            <a:r>
              <a:rPr lang="nl-NL" sz="2400" dirty="0" err="1" smtClean="0">
                <a:sym typeface="Symbol" pitchFamily="18" charset="2"/>
              </a:rPr>
              <a:t>leave</a:t>
            </a:r>
            <a:r>
              <a:rPr lang="nl-NL" sz="2400" dirty="0" smtClean="0">
                <a:sym typeface="Symbol" pitchFamily="18" charset="2"/>
              </a:rPr>
              <a:t> </a:t>
            </a:r>
            <a:r>
              <a:rPr lang="nl-NL" sz="2400" dirty="0" err="1" smtClean="0">
                <a:sym typeface="Symbol" pitchFamily="18" charset="2"/>
              </a:rPr>
              <a:t>the</a:t>
            </a:r>
            <a:r>
              <a:rPr lang="nl-NL" sz="2400" dirty="0" smtClean="0">
                <a:sym typeface="Symbol" pitchFamily="18" charset="2"/>
              </a:rPr>
              <a:t> </a:t>
            </a:r>
            <a:r>
              <a:rPr lang="nl-NL" sz="2400" dirty="0" err="1" smtClean="0">
                <a:sym typeface="Symbol" pitchFamily="18" charset="2"/>
              </a:rPr>
              <a:t>choice</a:t>
            </a:r>
            <a:r>
              <a:rPr lang="nl-NL" sz="2400" dirty="0" smtClean="0">
                <a:sym typeface="Symbol" pitchFamily="18" charset="2"/>
              </a:rPr>
              <a:t> </a:t>
            </a:r>
            <a:r>
              <a:rPr lang="nl-NL" sz="2400" dirty="0" err="1" smtClean="0">
                <a:sym typeface="Symbol" pitchFamily="18" charset="2"/>
              </a:rPr>
              <a:t>to</a:t>
            </a:r>
            <a:r>
              <a:rPr lang="nl-NL" sz="2400" dirty="0" smtClean="0">
                <a:sym typeface="Symbol" pitchFamily="18" charset="2"/>
              </a:rPr>
              <a:t> P).  </a:t>
            </a:r>
            <a:br>
              <a:rPr lang="nl-NL" sz="2400" dirty="0" smtClean="0">
                <a:sym typeface="Symbol" pitchFamily="18" charset="2"/>
              </a:rPr>
            </a:br>
            <a:endParaRPr lang="nl-NL" sz="2400" dirty="0" smtClean="0"/>
          </a:p>
        </p:txBody>
      </p:sp>
      <p:sp>
        <p:nvSpPr>
          <p:cNvPr id="4" name="Tijdelijke aanduiding voor dianummer 3"/>
          <p:cNvSpPr>
            <a:spLocks noGrp="1"/>
          </p:cNvSpPr>
          <p:nvPr>
            <p:ph type="sldNum" sz="quarter" idx="12"/>
          </p:nvPr>
        </p:nvSpPr>
        <p:spPr/>
        <p:txBody>
          <a:bodyPr/>
          <a:lstStyle/>
          <a:p>
            <a:pPr>
              <a:defRPr/>
            </a:pPr>
            <a:fld id="{078189E6-C7DF-49DD-A35D-9F50E1C0058B}"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el 1"/>
          <p:cNvSpPr>
            <a:spLocks noGrp="1"/>
          </p:cNvSpPr>
          <p:nvPr>
            <p:ph type="title"/>
          </p:nvPr>
        </p:nvSpPr>
        <p:spPr>
          <a:xfrm>
            <a:off x="550863" y="303213"/>
            <a:ext cx="9215437" cy="877887"/>
          </a:xfrm>
        </p:spPr>
        <p:txBody>
          <a:bodyPr/>
          <a:lstStyle/>
          <a:p>
            <a:r>
              <a:rPr lang="nl-NL" smtClean="0"/>
              <a:t>Refusal</a:t>
            </a:r>
          </a:p>
        </p:txBody>
      </p:sp>
      <p:sp>
        <p:nvSpPr>
          <p:cNvPr id="48131" name="Tijdelijke aanduiding voor inhoud 2"/>
          <p:cNvSpPr>
            <a:spLocks noGrp="1"/>
          </p:cNvSpPr>
          <p:nvPr>
            <p:ph sz="quarter" idx="1"/>
          </p:nvPr>
        </p:nvSpPr>
        <p:spPr>
          <a:xfrm>
            <a:off x="550863" y="1595438"/>
            <a:ext cx="9215437" cy="5040312"/>
          </a:xfrm>
        </p:spPr>
        <p:txBody>
          <a:bodyPr/>
          <a:lstStyle/>
          <a:p>
            <a:r>
              <a:rPr lang="nl-NL" sz="2800" smtClean="0"/>
              <a:t>An </a:t>
            </a:r>
            <a:r>
              <a:rPr lang="nl-NL" sz="2800" i="1" smtClean="0"/>
              <a:t>offer</a:t>
            </a:r>
            <a:r>
              <a:rPr lang="nl-NL" sz="2800" smtClean="0"/>
              <a:t> to P is a set of event choices that the environment (of P) is offerring to P as the first event to synchronize; the choice is up to P.</a:t>
            </a:r>
          </a:p>
          <a:p>
            <a:r>
              <a:rPr lang="nl-NL" sz="2800" smtClean="0"/>
              <a:t>So we define a </a:t>
            </a:r>
            <a:r>
              <a:rPr lang="nl-NL" sz="2800" i="1" smtClean="0"/>
              <a:t>refusal</a:t>
            </a:r>
            <a:r>
              <a:rPr lang="nl-NL" sz="2800" smtClean="0"/>
              <a:t> of P as an offer that P may fail to synchronize (due to internal chocies P may come to a state where it can’t sync over any event in the offer).</a:t>
            </a:r>
          </a:p>
          <a:p>
            <a:r>
              <a:rPr lang="nl-NL" sz="2800" b="1" smtClean="0"/>
              <a:t>refusals</a:t>
            </a:r>
            <a:r>
              <a:rPr lang="nl-NL" sz="2800" smtClean="0"/>
              <a:t>(P)  = the set of all P’s refusals.</a:t>
            </a:r>
            <a:br>
              <a:rPr lang="nl-NL" sz="2800" smtClean="0"/>
            </a:br>
            <a:r>
              <a:rPr lang="nl-NL" sz="2800" smtClean="0"/>
              <a:t/>
            </a:r>
            <a:br>
              <a:rPr lang="nl-NL" sz="2800" smtClean="0"/>
            </a:br>
            <a:endParaRPr lang="nl-NL" sz="2800" smtClean="0"/>
          </a:p>
        </p:txBody>
      </p:sp>
      <p:sp>
        <p:nvSpPr>
          <p:cNvPr id="4" name="Tijdelijke aanduiding voor dianummer 3"/>
          <p:cNvSpPr>
            <a:spLocks noGrp="1"/>
          </p:cNvSpPr>
          <p:nvPr>
            <p:ph type="sldNum" sz="quarter" idx="12"/>
          </p:nvPr>
        </p:nvSpPr>
        <p:spPr/>
        <p:txBody>
          <a:bodyPr/>
          <a:lstStyle/>
          <a:p>
            <a:pPr>
              <a:defRPr/>
            </a:pPr>
            <a:fld id="{ABEB7FB0-1870-46F6-B420-AA5CF481452E}" type="slidenum">
              <a:rPr lang="en-US" smtClean="0"/>
              <a:pPr>
                <a:defRPr/>
              </a:pPr>
              <a:t>41</a:t>
            </a:fld>
            <a:endParaRPr lang="en-US"/>
          </a:p>
        </p:txBody>
      </p:sp>
      <p:sp>
        <p:nvSpPr>
          <p:cNvPr id="5" name="Tekstvak 4"/>
          <p:cNvSpPr txBox="1"/>
          <p:nvPr/>
        </p:nvSpPr>
        <p:spPr>
          <a:xfrm>
            <a:off x="686275" y="5276850"/>
            <a:ext cx="4624472"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lgn="ctr">
              <a:defRPr/>
            </a:pPr>
            <a:r>
              <a:rPr lang="nl-NL" sz="2400" dirty="0">
                <a:sym typeface="Symbol"/>
              </a:rPr>
              <a:t>P</a:t>
            </a:r>
            <a:r>
              <a:rPr lang="nl-NL" sz="2400" dirty="0" smtClean="0">
                <a:sym typeface="Symbol"/>
              </a:rPr>
              <a:t> </a:t>
            </a:r>
            <a:r>
              <a:rPr lang="nl-NL" sz="2400" dirty="0">
                <a:sym typeface="Symbol"/>
              </a:rPr>
              <a:t>= (a  STOP)  </a:t>
            </a:r>
            <a:r>
              <a:rPr lang="nl-NL" sz="2400" dirty="0">
                <a:sym typeface="Wingdings"/>
              </a:rPr>
              <a:t> </a:t>
            </a:r>
            <a:r>
              <a:rPr lang="nl-NL" sz="2400" dirty="0">
                <a:sym typeface="Symbol"/>
              </a:rPr>
              <a:t>(b  STOP)</a:t>
            </a:r>
            <a:endParaRPr lang="nl-NL" sz="2400" dirty="0"/>
          </a:p>
        </p:txBody>
      </p:sp>
      <p:sp>
        <p:nvSpPr>
          <p:cNvPr id="6" name="Tekstvak 5"/>
          <p:cNvSpPr txBox="1"/>
          <p:nvPr/>
        </p:nvSpPr>
        <p:spPr>
          <a:xfrm>
            <a:off x="5657850" y="5257800"/>
            <a:ext cx="2924198"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400" b="1" dirty="0" err="1" smtClean="0">
                <a:sym typeface="Symbol"/>
              </a:rPr>
              <a:t>refusals</a:t>
            </a:r>
            <a:r>
              <a:rPr lang="nl-NL" sz="2400" dirty="0" smtClean="0">
                <a:sym typeface="Symbol"/>
              </a:rPr>
              <a:t>(P) </a:t>
            </a:r>
            <a:r>
              <a:rPr lang="nl-NL" sz="2400" dirty="0">
                <a:sym typeface="Symbol"/>
              </a:rPr>
              <a:t>=  {   }</a:t>
            </a:r>
            <a:endParaRPr lang="nl-NL" sz="2400" dirty="0"/>
          </a:p>
        </p:txBody>
      </p:sp>
      <p:sp>
        <p:nvSpPr>
          <p:cNvPr id="7" name="Tekstvak 6"/>
          <p:cNvSpPr txBox="1"/>
          <p:nvPr/>
        </p:nvSpPr>
        <p:spPr>
          <a:xfrm>
            <a:off x="685800" y="6267450"/>
            <a:ext cx="4719754" cy="461665"/>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nl-NL" sz="2400" dirty="0">
                <a:sym typeface="Symbol"/>
              </a:rPr>
              <a:t>Q</a:t>
            </a:r>
            <a:r>
              <a:rPr lang="nl-NL" sz="2400" dirty="0" smtClean="0">
                <a:sym typeface="Symbol"/>
              </a:rPr>
              <a:t> </a:t>
            </a:r>
            <a:r>
              <a:rPr lang="nl-NL" sz="2400" dirty="0">
                <a:sym typeface="Symbol"/>
              </a:rPr>
              <a:t>= (a  STOP) </a:t>
            </a:r>
            <a:r>
              <a:rPr lang="en-US" sz="2400" i="1" dirty="0">
                <a:cs typeface="Arial" charset="0"/>
                <a:sym typeface="Wingdings" pitchFamily="2" charset="2"/>
              </a:rPr>
              <a:t>|¯|</a:t>
            </a:r>
            <a:r>
              <a:rPr lang="nl-NL" sz="2400" dirty="0">
                <a:sym typeface="Wingdings"/>
              </a:rPr>
              <a:t> </a:t>
            </a:r>
            <a:r>
              <a:rPr lang="nl-NL" sz="2400" dirty="0">
                <a:sym typeface="Symbol"/>
              </a:rPr>
              <a:t>(b  STOP) </a:t>
            </a:r>
            <a:endParaRPr lang="nl-NL" sz="2400" dirty="0"/>
          </a:p>
        </p:txBody>
      </p:sp>
      <p:sp>
        <p:nvSpPr>
          <p:cNvPr id="8" name="Tekstvak 7"/>
          <p:cNvSpPr txBox="1"/>
          <p:nvPr/>
        </p:nvSpPr>
        <p:spPr>
          <a:xfrm>
            <a:off x="5652739" y="6267450"/>
            <a:ext cx="405110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400" b="1" dirty="0" err="1" smtClean="0">
                <a:sym typeface="Symbol"/>
              </a:rPr>
              <a:t>refusals</a:t>
            </a:r>
            <a:r>
              <a:rPr lang="nl-NL" sz="2400" dirty="0" smtClean="0">
                <a:sym typeface="Symbol"/>
              </a:rPr>
              <a:t>(Q) </a:t>
            </a:r>
            <a:r>
              <a:rPr lang="nl-NL" sz="2400" dirty="0">
                <a:sym typeface="Symbol"/>
              </a:rPr>
              <a:t>=  { , {a}, {b}  }</a:t>
            </a:r>
            <a:endParaRPr lang="nl-NL"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550863" y="303213"/>
            <a:ext cx="9215437" cy="877887"/>
          </a:xfrm>
        </p:spPr>
        <p:txBody>
          <a:bodyPr/>
          <a:lstStyle/>
          <a:p>
            <a:pPr eaLnBrk="1" hangingPunct="1"/>
            <a:r>
              <a:rPr lang="nl-NL" smtClean="0">
                <a:cs typeface="Arial" charset="0"/>
              </a:rPr>
              <a:t>Refusals</a:t>
            </a:r>
          </a:p>
        </p:txBody>
      </p:sp>
      <p:sp>
        <p:nvSpPr>
          <p:cNvPr id="49155" name="Content Placeholder 2"/>
          <p:cNvSpPr>
            <a:spLocks noGrp="1"/>
          </p:cNvSpPr>
          <p:nvPr>
            <p:ph sz="quarter" idx="1"/>
          </p:nvPr>
        </p:nvSpPr>
        <p:spPr>
          <a:xfrm>
            <a:off x="550863" y="1595438"/>
            <a:ext cx="9215437" cy="5040312"/>
          </a:xfrm>
        </p:spPr>
        <p:txBody>
          <a:bodyPr/>
          <a:lstStyle/>
          <a:p>
            <a:pPr eaLnBrk="1" hangingPunct="1"/>
            <a:r>
              <a:rPr lang="nl-NL" sz="2400" dirty="0" err="1" smtClean="0">
                <a:cs typeface="Arial" charset="0"/>
              </a:rPr>
              <a:t>Assuming</a:t>
            </a:r>
            <a:r>
              <a:rPr lang="nl-NL" sz="2400" dirty="0" smtClean="0">
                <a:cs typeface="Arial" charset="0"/>
              </a:rPr>
              <a:t> </a:t>
            </a:r>
            <a:r>
              <a:rPr lang="nl-NL" sz="2400" dirty="0" err="1" smtClean="0">
                <a:cs typeface="Arial" charset="0"/>
              </a:rPr>
              <a:t>alphabet</a:t>
            </a:r>
            <a:r>
              <a:rPr lang="nl-NL" sz="2400" dirty="0" smtClean="0">
                <a:cs typeface="Arial" charset="0"/>
              </a:rPr>
              <a:t>  A</a:t>
            </a:r>
          </a:p>
          <a:p>
            <a:pPr eaLnBrk="1" hangingPunct="1"/>
            <a:endParaRPr lang="nl-NL" sz="2400" dirty="0" smtClean="0">
              <a:cs typeface="Arial" charset="0"/>
            </a:endParaRPr>
          </a:p>
          <a:p>
            <a:pPr eaLnBrk="1" hangingPunct="1"/>
            <a:r>
              <a:rPr lang="nl-NL" sz="2400" b="1" dirty="0" err="1" smtClean="0">
                <a:cs typeface="Arial" charset="0"/>
              </a:rPr>
              <a:t>refusals</a:t>
            </a:r>
            <a:r>
              <a:rPr lang="nl-NL" sz="2400" dirty="0" smtClean="0">
                <a:cs typeface="Arial" charset="0"/>
              </a:rPr>
              <a:t> (</a:t>
            </a:r>
            <a:r>
              <a:rPr lang="nl-NL" sz="2400" dirty="0" smtClean="0">
                <a:cs typeface="Arial" charset="0"/>
              </a:rPr>
              <a:t>STOP</a:t>
            </a:r>
            <a:r>
              <a:rPr lang="nl-NL" sz="2400" baseline="-25000" dirty="0" smtClean="0">
                <a:cs typeface="Arial" charset="0"/>
              </a:rPr>
              <a:t>A</a:t>
            </a:r>
            <a:r>
              <a:rPr lang="nl-NL" sz="2400" dirty="0" smtClean="0">
                <a:cs typeface="Arial" charset="0"/>
              </a:rPr>
              <a:t>)  </a:t>
            </a:r>
            <a:r>
              <a:rPr lang="nl-NL" sz="2400" dirty="0" smtClean="0">
                <a:cs typeface="Arial" charset="0"/>
              </a:rPr>
              <a:t>=  { X | X </a:t>
            </a:r>
            <a:r>
              <a:rPr lang="nl-NL" sz="2400" dirty="0" smtClean="0">
                <a:cs typeface="Arial" charset="0"/>
                <a:sym typeface="Symbol" pitchFamily="18" charset="2"/>
              </a:rPr>
              <a:t></a:t>
            </a:r>
            <a:r>
              <a:rPr lang="nl-NL" sz="2400" dirty="0" smtClean="0">
                <a:cs typeface="Arial" charset="0"/>
              </a:rPr>
              <a:t> A }</a:t>
            </a:r>
          </a:p>
          <a:p>
            <a:pPr eaLnBrk="1" hangingPunct="1"/>
            <a:endParaRPr lang="nl-NL" sz="2400" dirty="0" smtClean="0">
              <a:cs typeface="Arial" charset="0"/>
            </a:endParaRPr>
          </a:p>
          <a:p>
            <a:pPr eaLnBrk="1" hangingPunct="1"/>
            <a:r>
              <a:rPr lang="nl-NL" sz="2400" b="1" dirty="0" err="1" smtClean="0">
                <a:cs typeface="Arial" charset="0"/>
              </a:rPr>
              <a:t>refusals</a:t>
            </a:r>
            <a:r>
              <a:rPr lang="nl-NL" sz="2400" dirty="0" smtClean="0">
                <a:cs typeface="Arial" charset="0"/>
              </a:rPr>
              <a:t> (a </a:t>
            </a:r>
            <a:r>
              <a:rPr lang="nl-NL" sz="2400" dirty="0" smtClean="0">
                <a:cs typeface="Arial" charset="0"/>
                <a:sym typeface="Symbol" pitchFamily="18" charset="2"/>
              </a:rPr>
              <a:t> P)  =</a:t>
            </a:r>
            <a:r>
              <a:rPr lang="nl-NL" sz="2400" dirty="0" smtClean="0">
                <a:cs typeface="Arial" charset="0"/>
              </a:rPr>
              <a:t> { X | X </a:t>
            </a:r>
            <a:r>
              <a:rPr lang="nl-NL" sz="2400" dirty="0" smtClean="0">
                <a:cs typeface="Arial" charset="0"/>
                <a:sym typeface="Symbol" pitchFamily="18" charset="2"/>
              </a:rPr>
              <a:t></a:t>
            </a:r>
            <a:r>
              <a:rPr lang="nl-NL" sz="2400" dirty="0" smtClean="0">
                <a:cs typeface="Arial" charset="0"/>
              </a:rPr>
              <a:t> A  /\  </a:t>
            </a:r>
            <a:r>
              <a:rPr lang="nl-NL" sz="2400" dirty="0" err="1" smtClean="0">
                <a:cs typeface="Arial" charset="0"/>
              </a:rPr>
              <a:t>a</a:t>
            </a:r>
            <a:r>
              <a:rPr lang="nl-NL" sz="2400" dirty="0" err="1" smtClean="0">
                <a:cs typeface="Arial" charset="0"/>
                <a:sym typeface="Symbol" pitchFamily="18" charset="2"/>
              </a:rPr>
              <a:t>X</a:t>
            </a:r>
            <a:r>
              <a:rPr lang="nl-NL" sz="2400" dirty="0" smtClean="0">
                <a:cs typeface="Arial" charset="0"/>
                <a:sym typeface="Symbol" pitchFamily="18" charset="2"/>
              </a:rPr>
              <a:t> </a:t>
            </a:r>
            <a:r>
              <a:rPr lang="nl-NL" sz="2400" dirty="0" smtClean="0">
                <a:cs typeface="Arial" charset="0"/>
              </a:rPr>
              <a:t>}</a:t>
            </a:r>
            <a:endParaRPr lang="nl-NL" sz="2400" dirty="0" smtClean="0">
              <a:cs typeface="Arial" charset="0"/>
              <a:sym typeface="Symbol" pitchFamily="18" charset="2"/>
            </a:endParaRPr>
          </a:p>
          <a:p>
            <a:pPr eaLnBrk="1" hangingPunct="1"/>
            <a:endParaRPr lang="nl-NL" sz="2400" dirty="0" smtClean="0">
              <a:cs typeface="Arial" charset="0"/>
              <a:sym typeface="Symbol" pitchFamily="18" charset="2"/>
            </a:endParaRPr>
          </a:p>
        </p:txBody>
      </p:sp>
      <p:sp>
        <p:nvSpPr>
          <p:cNvPr id="5" name="Tijdelijke aanduiding voor dianummer 4"/>
          <p:cNvSpPr>
            <a:spLocks noGrp="1"/>
          </p:cNvSpPr>
          <p:nvPr>
            <p:ph type="sldNum" sz="quarter" idx="12"/>
          </p:nvPr>
        </p:nvSpPr>
        <p:spPr/>
        <p:txBody>
          <a:bodyPr/>
          <a:lstStyle/>
          <a:p>
            <a:pPr>
              <a:defRPr/>
            </a:pPr>
            <a:fld id="{478A69D1-47BB-4D59-A0E7-4E2246FAC5B7}" type="slidenum">
              <a:rPr lang="en-US"/>
              <a:pPr>
                <a:defRPr/>
              </a:pPr>
              <a:t>42</a:t>
            </a:fld>
            <a:endParaRPr lang="en-US"/>
          </a:p>
        </p:txBody>
      </p:sp>
      <p:sp>
        <p:nvSpPr>
          <p:cNvPr id="7" name="Tekstvak 6"/>
          <p:cNvSpPr txBox="1"/>
          <p:nvPr/>
        </p:nvSpPr>
        <p:spPr>
          <a:xfrm>
            <a:off x="3564835" y="4240695"/>
            <a:ext cx="4168770" cy="36933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dirty="0" err="1"/>
              <a:t>refuse</a:t>
            </a:r>
            <a:r>
              <a:rPr lang="nl-NL" dirty="0"/>
              <a:t> </a:t>
            </a:r>
            <a:r>
              <a:rPr lang="nl-NL" dirty="0" err="1"/>
              <a:t>any</a:t>
            </a:r>
            <a:r>
              <a:rPr lang="nl-NL" dirty="0"/>
              <a:t> offer </a:t>
            </a:r>
            <a:r>
              <a:rPr lang="nl-NL" dirty="0" err="1"/>
              <a:t>that</a:t>
            </a:r>
            <a:r>
              <a:rPr lang="nl-NL" dirty="0"/>
              <a:t> does </a:t>
            </a:r>
            <a:r>
              <a:rPr lang="nl-NL" dirty="0" err="1"/>
              <a:t>not</a:t>
            </a:r>
            <a:r>
              <a:rPr lang="nl-NL" dirty="0"/>
              <a:t> </a:t>
            </a:r>
            <a:r>
              <a:rPr lang="nl-NL" dirty="0" err="1"/>
              <a:t>include</a:t>
            </a:r>
            <a:r>
              <a:rPr lang="nl-NL" dirty="0"/>
              <a:t> </a:t>
            </a:r>
            <a:r>
              <a:rPr lang="nl-NL" i="1" dirty="0"/>
              <a:t>a</a:t>
            </a:r>
            <a:endParaRPr lang="nl-NL"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550863" y="303213"/>
            <a:ext cx="9215437" cy="877887"/>
          </a:xfrm>
        </p:spPr>
        <p:txBody>
          <a:bodyPr/>
          <a:lstStyle/>
          <a:p>
            <a:pPr eaLnBrk="1" hangingPunct="1"/>
            <a:r>
              <a:rPr lang="nl-NL" smtClean="0">
                <a:cs typeface="Arial" charset="0"/>
              </a:rPr>
              <a:t>Refusals</a:t>
            </a:r>
          </a:p>
        </p:txBody>
      </p:sp>
      <p:sp>
        <p:nvSpPr>
          <p:cNvPr id="50179" name="Content Placeholder 2"/>
          <p:cNvSpPr>
            <a:spLocks noGrp="1"/>
          </p:cNvSpPr>
          <p:nvPr>
            <p:ph sz="quarter" idx="1"/>
          </p:nvPr>
        </p:nvSpPr>
        <p:spPr>
          <a:xfrm>
            <a:off x="550863" y="1595438"/>
            <a:ext cx="9215437" cy="5040312"/>
          </a:xfrm>
        </p:spPr>
        <p:txBody>
          <a:bodyPr/>
          <a:lstStyle/>
          <a:p>
            <a:pPr eaLnBrk="1" hangingPunct="1"/>
            <a:r>
              <a:rPr lang="nl-NL" sz="2400" b="1" smtClean="0">
                <a:cs typeface="Arial" charset="0"/>
                <a:sym typeface="Symbol" pitchFamily="18" charset="2"/>
              </a:rPr>
              <a:t>refusals</a:t>
            </a:r>
            <a:r>
              <a:rPr lang="nl-NL" sz="2400" smtClean="0">
                <a:cs typeface="Arial" charset="0"/>
                <a:sym typeface="Symbol" pitchFamily="18" charset="2"/>
              </a:rPr>
              <a:t> (P [] Q)  =  </a:t>
            </a:r>
            <a:r>
              <a:rPr lang="nl-NL" sz="2400" b="1" smtClean="0">
                <a:cs typeface="Arial" charset="0"/>
                <a:sym typeface="Symbol" pitchFamily="18" charset="2"/>
              </a:rPr>
              <a:t>refusals</a:t>
            </a:r>
            <a:r>
              <a:rPr lang="nl-NL" sz="2400" smtClean="0">
                <a:cs typeface="Arial" charset="0"/>
                <a:sym typeface="Symbol" pitchFamily="18" charset="2"/>
              </a:rPr>
              <a:t>(P)    </a:t>
            </a:r>
            <a:r>
              <a:rPr lang="nl-NL" sz="2400" b="1" smtClean="0">
                <a:cs typeface="Arial" charset="0"/>
                <a:sym typeface="Symbol" pitchFamily="18" charset="2"/>
              </a:rPr>
              <a:t>refusals</a:t>
            </a:r>
            <a:r>
              <a:rPr lang="nl-NL" sz="2400" smtClean="0">
                <a:cs typeface="Arial" charset="0"/>
                <a:sym typeface="Symbol" pitchFamily="18" charset="2"/>
              </a:rPr>
              <a:t>(Q)</a:t>
            </a:r>
          </a:p>
          <a:p>
            <a:pPr eaLnBrk="1" hangingPunct="1"/>
            <a:endParaRPr lang="nl-NL" sz="2400" smtClean="0">
              <a:cs typeface="Arial" charset="0"/>
              <a:sym typeface="Symbol" pitchFamily="18" charset="2"/>
            </a:endParaRPr>
          </a:p>
          <a:p>
            <a:pPr eaLnBrk="1" hangingPunct="1"/>
            <a:endParaRPr lang="nl-NL" sz="2400" smtClean="0">
              <a:cs typeface="Arial" charset="0"/>
              <a:sym typeface="Symbol" pitchFamily="18" charset="2"/>
            </a:endParaRPr>
          </a:p>
          <a:p>
            <a:pPr eaLnBrk="1" hangingPunct="1"/>
            <a:endParaRPr lang="nl-NL" sz="2400" smtClean="0">
              <a:cs typeface="Arial" charset="0"/>
              <a:sym typeface="Symbol" pitchFamily="18" charset="2"/>
            </a:endParaRPr>
          </a:p>
          <a:p>
            <a:pPr eaLnBrk="1" hangingPunct="1"/>
            <a:endParaRPr lang="nl-NL" sz="2400" smtClean="0">
              <a:cs typeface="Arial" charset="0"/>
              <a:sym typeface="Symbol" pitchFamily="18" charset="2"/>
            </a:endParaRPr>
          </a:p>
          <a:p>
            <a:pPr eaLnBrk="1" hangingPunct="1"/>
            <a:endParaRPr lang="nl-NL" sz="2400" smtClean="0">
              <a:cs typeface="Arial" charset="0"/>
              <a:sym typeface="Symbol" pitchFamily="18" charset="2"/>
            </a:endParaRPr>
          </a:p>
          <a:p>
            <a:pPr eaLnBrk="1" hangingPunct="1"/>
            <a:r>
              <a:rPr lang="nl-NL" sz="2400" b="1" smtClean="0">
                <a:cs typeface="Arial" charset="0"/>
                <a:sym typeface="Symbol" pitchFamily="18" charset="2"/>
              </a:rPr>
              <a:t>refusals</a:t>
            </a:r>
            <a:r>
              <a:rPr lang="nl-NL" sz="2400" smtClean="0">
                <a:cs typeface="Arial" charset="0"/>
                <a:sym typeface="Symbol" pitchFamily="18" charset="2"/>
              </a:rPr>
              <a:t> (P </a:t>
            </a:r>
            <a:r>
              <a:rPr lang="en-US" sz="2400" smtClean="0">
                <a:cs typeface="Arial" charset="0"/>
              </a:rPr>
              <a:t>|¯|</a:t>
            </a:r>
            <a:r>
              <a:rPr lang="nl-NL" sz="2400" smtClean="0">
                <a:cs typeface="Arial" charset="0"/>
                <a:sym typeface="Symbol" pitchFamily="18" charset="2"/>
              </a:rPr>
              <a:t> Q)   =   </a:t>
            </a:r>
            <a:r>
              <a:rPr lang="nl-NL" sz="2400" b="1" smtClean="0">
                <a:cs typeface="Arial" charset="0"/>
                <a:sym typeface="Symbol" pitchFamily="18" charset="2"/>
              </a:rPr>
              <a:t>refusals</a:t>
            </a:r>
            <a:r>
              <a:rPr lang="nl-NL" sz="2400" smtClean="0">
                <a:cs typeface="Arial" charset="0"/>
                <a:sym typeface="Symbol" pitchFamily="18" charset="2"/>
              </a:rPr>
              <a:t>(P)  </a:t>
            </a:r>
            <a:r>
              <a:rPr lang="nl-NL" sz="2400" b="1" smtClean="0">
                <a:cs typeface="Arial" charset="0"/>
                <a:sym typeface="Symbol" pitchFamily="18" charset="2"/>
              </a:rPr>
              <a:t>refusals</a:t>
            </a:r>
            <a:r>
              <a:rPr lang="nl-NL" sz="2400" smtClean="0">
                <a:cs typeface="Arial" charset="0"/>
                <a:sym typeface="Symbol" pitchFamily="18" charset="2"/>
              </a:rPr>
              <a:t>(Q)</a:t>
            </a:r>
            <a:br>
              <a:rPr lang="nl-NL" sz="2400" smtClean="0">
                <a:cs typeface="Arial" charset="0"/>
                <a:sym typeface="Symbol" pitchFamily="18" charset="2"/>
              </a:rPr>
            </a:br>
            <a:r>
              <a:rPr lang="nl-NL" sz="2400" smtClean="0">
                <a:cs typeface="Arial" charset="0"/>
                <a:sym typeface="Symbol" pitchFamily="18" charset="2"/>
              </a:rPr>
              <a:t/>
            </a:r>
            <a:br>
              <a:rPr lang="nl-NL" sz="2400" smtClean="0">
                <a:cs typeface="Arial" charset="0"/>
                <a:sym typeface="Symbol" pitchFamily="18" charset="2"/>
              </a:rPr>
            </a:br>
            <a:r>
              <a:rPr lang="nl-NL" sz="2400" smtClean="0">
                <a:cs typeface="Arial" charset="0"/>
                <a:sym typeface="Symbol" pitchFamily="18" charset="2"/>
              </a:rPr>
              <a:t>In the above example:</a:t>
            </a:r>
            <a:br>
              <a:rPr lang="nl-NL" sz="2400" smtClean="0">
                <a:cs typeface="Arial" charset="0"/>
                <a:sym typeface="Symbol" pitchFamily="18" charset="2"/>
              </a:rPr>
            </a:br>
            <a:endParaRPr lang="nl-NL" sz="2400" smtClean="0">
              <a:cs typeface="Arial" charset="0"/>
              <a:sym typeface="Symbol" pitchFamily="18" charset="2"/>
            </a:endParaRPr>
          </a:p>
          <a:p>
            <a:pPr lvl="1" eaLnBrk="1" hangingPunct="1"/>
            <a:r>
              <a:rPr lang="nl-NL" sz="2100" smtClean="0">
                <a:cs typeface="Arial" charset="0"/>
                <a:sym typeface="Symbol" pitchFamily="18" charset="2"/>
              </a:rPr>
              <a:t>may refuse , {a}, {b}</a:t>
            </a:r>
          </a:p>
          <a:p>
            <a:pPr lvl="1" eaLnBrk="1" hangingPunct="1"/>
            <a:r>
              <a:rPr lang="nl-NL" sz="2100" smtClean="0">
                <a:cs typeface="Arial" charset="0"/>
                <a:sym typeface="Symbol" pitchFamily="18" charset="2"/>
              </a:rPr>
              <a:t>won’t refuse {a,b}</a:t>
            </a:r>
            <a:br>
              <a:rPr lang="nl-NL" sz="2100" smtClean="0">
                <a:cs typeface="Arial" charset="0"/>
                <a:sym typeface="Symbol" pitchFamily="18" charset="2"/>
              </a:rPr>
            </a:br>
            <a:endParaRPr lang="nl-NL" sz="2100" smtClean="0">
              <a:cs typeface="Arial" charset="0"/>
            </a:endParaRPr>
          </a:p>
          <a:p>
            <a:pPr eaLnBrk="1" hangingPunct="1">
              <a:buFont typeface="Wingdings 2" pitchFamily="18" charset="2"/>
              <a:buNone/>
            </a:pPr>
            <a:r>
              <a:rPr lang="nl-NL" sz="2400" smtClean="0">
                <a:cs typeface="Arial" charset="0"/>
                <a:sym typeface="Symbol" pitchFamily="18" charset="2"/>
              </a:rPr>
              <a:t/>
            </a:r>
            <a:br>
              <a:rPr lang="nl-NL" sz="2400" smtClean="0">
                <a:cs typeface="Arial" charset="0"/>
                <a:sym typeface="Symbol" pitchFamily="18" charset="2"/>
              </a:rPr>
            </a:br>
            <a:endParaRPr lang="nl-NL" sz="2400" smtClean="0">
              <a:cs typeface="Arial" charset="0"/>
            </a:endParaRPr>
          </a:p>
        </p:txBody>
      </p:sp>
      <p:sp>
        <p:nvSpPr>
          <p:cNvPr id="5" name="Tijdelijke aanduiding voor dianummer 4"/>
          <p:cNvSpPr>
            <a:spLocks noGrp="1"/>
          </p:cNvSpPr>
          <p:nvPr>
            <p:ph type="sldNum" sz="quarter" idx="12"/>
          </p:nvPr>
        </p:nvSpPr>
        <p:spPr/>
        <p:txBody>
          <a:bodyPr/>
          <a:lstStyle/>
          <a:p>
            <a:pPr>
              <a:defRPr/>
            </a:pPr>
            <a:fld id="{EDBDB828-F47C-44FC-ACC8-23F67ACF371A}" type="slidenum">
              <a:rPr lang="en-US"/>
              <a:pPr>
                <a:defRPr/>
              </a:pPr>
              <a:t>43</a:t>
            </a:fld>
            <a:endParaRPr lang="en-US"/>
          </a:p>
        </p:txBody>
      </p:sp>
      <p:sp>
        <p:nvSpPr>
          <p:cNvPr id="8" name="Tekstvak 7"/>
          <p:cNvSpPr txBox="1"/>
          <p:nvPr/>
        </p:nvSpPr>
        <p:spPr>
          <a:xfrm>
            <a:off x="1470992" y="2398644"/>
            <a:ext cx="188788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400" dirty="0"/>
              <a:t>P  =   a </a:t>
            </a:r>
            <a:r>
              <a:rPr lang="nl-NL" sz="2400" dirty="0">
                <a:sym typeface="Symbol"/>
              </a:rPr>
              <a:t> ...</a:t>
            </a:r>
            <a:endParaRPr lang="nl-NL" sz="2400" dirty="0"/>
          </a:p>
        </p:txBody>
      </p:sp>
      <p:sp>
        <p:nvSpPr>
          <p:cNvPr id="9" name="Tekstvak 8"/>
          <p:cNvSpPr txBox="1"/>
          <p:nvPr/>
        </p:nvSpPr>
        <p:spPr>
          <a:xfrm>
            <a:off x="1477618" y="3293166"/>
            <a:ext cx="1927131"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400" dirty="0"/>
              <a:t>Q  =   b </a:t>
            </a:r>
            <a:r>
              <a:rPr lang="nl-NL" sz="2400" dirty="0">
                <a:sym typeface="Symbol"/>
              </a:rPr>
              <a:t> ...</a:t>
            </a:r>
            <a:endParaRPr lang="nl-NL" sz="2400" dirty="0"/>
          </a:p>
        </p:txBody>
      </p:sp>
      <p:sp>
        <p:nvSpPr>
          <p:cNvPr id="10" name="Tekstvak 9"/>
          <p:cNvSpPr txBox="1"/>
          <p:nvPr/>
        </p:nvSpPr>
        <p:spPr>
          <a:xfrm>
            <a:off x="3506788" y="2875585"/>
            <a:ext cx="2465387" cy="339725"/>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a:defRPr/>
            </a:pPr>
            <a:r>
              <a:rPr lang="nl-NL" sz="1600" i="1" dirty="0" err="1">
                <a:cs typeface="Arial" charset="0"/>
              </a:rPr>
              <a:t>Assuming</a:t>
            </a:r>
            <a:r>
              <a:rPr lang="nl-NL" sz="1600" i="1" dirty="0">
                <a:cs typeface="Arial" charset="0"/>
              </a:rPr>
              <a:t> </a:t>
            </a:r>
            <a:r>
              <a:rPr lang="nl-NL" sz="1600" i="1" dirty="0" err="1">
                <a:cs typeface="Arial" charset="0"/>
              </a:rPr>
              <a:t>alphabet</a:t>
            </a:r>
            <a:r>
              <a:rPr lang="nl-NL" sz="1600" i="1" dirty="0">
                <a:cs typeface="Arial" charset="0"/>
              </a:rPr>
              <a:t>  {a,b}</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550863" y="303213"/>
            <a:ext cx="9215437" cy="877887"/>
          </a:xfrm>
        </p:spPr>
        <p:txBody>
          <a:bodyPr/>
          <a:lstStyle/>
          <a:p>
            <a:pPr eaLnBrk="1" hangingPunct="1"/>
            <a:r>
              <a:rPr lang="nl-NL" smtClean="0">
                <a:cs typeface="Arial" charset="0"/>
              </a:rPr>
              <a:t>Example</a:t>
            </a:r>
          </a:p>
        </p:txBody>
      </p:sp>
      <p:sp>
        <p:nvSpPr>
          <p:cNvPr id="53251" name="Content Placeholder 2"/>
          <p:cNvSpPr>
            <a:spLocks noGrp="1"/>
          </p:cNvSpPr>
          <p:nvPr>
            <p:ph sz="quarter" idx="1"/>
          </p:nvPr>
        </p:nvSpPr>
        <p:spPr>
          <a:xfrm>
            <a:off x="550863" y="1595438"/>
            <a:ext cx="9215437" cy="5040312"/>
          </a:xfrm>
        </p:spPr>
        <p:txBody>
          <a:bodyPr/>
          <a:lstStyle/>
          <a:p>
            <a:pPr eaLnBrk="1" hangingPunct="1"/>
            <a:r>
              <a:rPr lang="nl-NL" smtClean="0">
                <a:cs typeface="Arial" charset="0"/>
              </a:rPr>
              <a:t>What is the refusals of this? Assume </a:t>
            </a:r>
            <a:r>
              <a:rPr lang="nl-NL" i="1" smtClean="0">
                <a:cs typeface="Arial" charset="0"/>
              </a:rPr>
              <a:t>{a,b,c} </a:t>
            </a:r>
            <a:r>
              <a:rPr lang="nl-NL" smtClean="0">
                <a:cs typeface="Arial" charset="0"/>
              </a:rPr>
              <a:t>as alphabet.</a:t>
            </a:r>
            <a:br>
              <a:rPr lang="nl-NL" smtClean="0">
                <a:cs typeface="Arial" charset="0"/>
              </a:rPr>
            </a:br>
            <a:r>
              <a:rPr lang="nl-NL" smtClean="0">
                <a:cs typeface="Arial" charset="0"/>
              </a:rPr>
              <a:t/>
            </a:r>
            <a:br>
              <a:rPr lang="nl-NL" smtClean="0">
                <a:cs typeface="Arial" charset="0"/>
              </a:rPr>
            </a:br>
            <a:r>
              <a:rPr lang="nl-NL" smtClean="0">
                <a:cs typeface="Arial" charset="0"/>
              </a:rPr>
              <a:t>	</a:t>
            </a:r>
          </a:p>
        </p:txBody>
      </p:sp>
      <p:sp>
        <p:nvSpPr>
          <p:cNvPr id="5" name="TextBox 4"/>
          <p:cNvSpPr txBox="1"/>
          <p:nvPr/>
        </p:nvSpPr>
        <p:spPr>
          <a:xfrm>
            <a:off x="376376" y="2753416"/>
            <a:ext cx="9332940"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400" i="1" dirty="0"/>
              <a:t>P   =    ((a</a:t>
            </a:r>
            <a:r>
              <a:rPr lang="nl-NL" sz="2400" dirty="0">
                <a:sym typeface="Symbol"/>
              </a:rPr>
              <a:t></a:t>
            </a:r>
            <a:r>
              <a:rPr lang="nl-NL" sz="2400" i="1" dirty="0">
                <a:sym typeface="Symbol"/>
              </a:rPr>
              <a:t>STOP)</a:t>
            </a:r>
            <a:r>
              <a:rPr lang="nl-NL" sz="2400" i="1" dirty="0"/>
              <a:t> [] (b</a:t>
            </a:r>
            <a:r>
              <a:rPr lang="nl-NL" sz="2400" dirty="0">
                <a:sym typeface="Symbol"/>
              </a:rPr>
              <a:t></a:t>
            </a:r>
            <a:r>
              <a:rPr lang="nl-NL" sz="2400" i="1" dirty="0">
                <a:sym typeface="Symbol"/>
              </a:rPr>
              <a:t>STOP))   </a:t>
            </a:r>
            <a:r>
              <a:rPr lang="en-US" sz="2400" i="1" dirty="0">
                <a:solidFill>
                  <a:schemeClr val="tx1"/>
                </a:solidFill>
                <a:latin typeface="Times New Roman" pitchFamily="18" charset="0"/>
                <a:cs typeface="Times New Roman" pitchFamily="18" charset="0"/>
              </a:rPr>
              <a:t>|¯|   </a:t>
            </a:r>
            <a:r>
              <a:rPr lang="nl-NL" sz="2400" i="1" dirty="0"/>
              <a:t>((b</a:t>
            </a:r>
            <a:r>
              <a:rPr lang="nl-NL" sz="2400" dirty="0">
                <a:sym typeface="Symbol"/>
              </a:rPr>
              <a:t></a:t>
            </a:r>
            <a:r>
              <a:rPr lang="nl-NL" sz="2400" i="1" dirty="0">
                <a:sym typeface="Symbol"/>
              </a:rPr>
              <a:t> STOP</a:t>
            </a:r>
            <a:r>
              <a:rPr lang="nl-NL" sz="2400" i="1" dirty="0"/>
              <a:t>) [] (c</a:t>
            </a:r>
            <a:r>
              <a:rPr lang="nl-NL" sz="2400" dirty="0">
                <a:sym typeface="Symbol"/>
              </a:rPr>
              <a:t></a:t>
            </a:r>
            <a:r>
              <a:rPr lang="nl-NL" sz="2400" i="1" dirty="0">
                <a:sym typeface="Symbol"/>
              </a:rPr>
              <a:t>STOP) ) </a:t>
            </a:r>
            <a:endParaRPr lang="nl-NL" sz="2400" i="1" dirty="0"/>
          </a:p>
        </p:txBody>
      </p:sp>
      <p:sp>
        <p:nvSpPr>
          <p:cNvPr id="6" name="TextBox 5"/>
          <p:cNvSpPr txBox="1"/>
          <p:nvPr/>
        </p:nvSpPr>
        <p:spPr>
          <a:xfrm>
            <a:off x="454509" y="4012511"/>
            <a:ext cx="1869423" cy="40011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nl-NL" sz="2000" i="1" dirty="0"/>
              <a:t>{b,c} + subsets</a:t>
            </a:r>
          </a:p>
        </p:txBody>
      </p:sp>
      <p:sp>
        <p:nvSpPr>
          <p:cNvPr id="7" name="TextBox 6"/>
          <p:cNvSpPr txBox="1"/>
          <p:nvPr/>
        </p:nvSpPr>
        <p:spPr>
          <a:xfrm>
            <a:off x="3435834" y="4057582"/>
            <a:ext cx="1869423" cy="400110"/>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nl-NL" sz="2000" dirty="0">
                <a:sym typeface="Symbol"/>
              </a:rPr>
              <a:t>{a,c} + subsets</a:t>
            </a:r>
            <a:endParaRPr lang="nl-NL" sz="2000" i="1" dirty="0"/>
          </a:p>
        </p:txBody>
      </p:sp>
      <p:sp>
        <p:nvSpPr>
          <p:cNvPr id="8" name="TextBox 7"/>
          <p:cNvSpPr txBox="1"/>
          <p:nvPr/>
        </p:nvSpPr>
        <p:spPr>
          <a:xfrm>
            <a:off x="1971675" y="5170488"/>
            <a:ext cx="1287463" cy="400050"/>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defRPr/>
            </a:pPr>
            <a:r>
              <a:rPr lang="nl-NL" sz="2000" i="1" dirty="0">
                <a:sym typeface="Symbol"/>
              </a:rPr>
              <a:t>{  </a:t>
            </a:r>
            <a:r>
              <a:rPr lang="nl-NL" sz="2000" dirty="0">
                <a:sym typeface="Symbol"/>
              </a:rPr>
              <a:t> </a:t>
            </a:r>
            <a:r>
              <a:rPr lang="nl-NL" sz="2000" i="1" dirty="0">
                <a:sym typeface="Symbol"/>
              </a:rPr>
              <a:t>, {c} }</a:t>
            </a:r>
            <a:endParaRPr lang="nl-NL" sz="2000" i="1" dirty="0"/>
          </a:p>
        </p:txBody>
      </p:sp>
      <p:sp>
        <p:nvSpPr>
          <p:cNvPr id="9" name="TextBox 8"/>
          <p:cNvSpPr txBox="1"/>
          <p:nvPr/>
        </p:nvSpPr>
        <p:spPr>
          <a:xfrm>
            <a:off x="6707188" y="5135563"/>
            <a:ext cx="1301750" cy="400050"/>
          </a:xfrm>
          <a:prstGeom prst="rect">
            <a:avLst/>
          </a:prstGeom>
        </p:spPr>
        <p:style>
          <a:lnRef idx="2">
            <a:schemeClr val="accent5"/>
          </a:lnRef>
          <a:fillRef idx="1">
            <a:schemeClr val="lt1"/>
          </a:fillRef>
          <a:effectRef idx="0">
            <a:schemeClr val="accent5"/>
          </a:effectRef>
          <a:fontRef idx="minor">
            <a:schemeClr val="dk1"/>
          </a:fontRef>
        </p:style>
        <p:txBody>
          <a:bodyPr wrap="none">
            <a:spAutoFit/>
          </a:bodyPr>
          <a:lstStyle/>
          <a:p>
            <a:pPr>
              <a:defRPr/>
            </a:pPr>
            <a:r>
              <a:rPr lang="nl-NL" sz="2000" i="1" dirty="0">
                <a:sym typeface="Symbol"/>
              </a:rPr>
              <a:t>{  </a:t>
            </a:r>
            <a:r>
              <a:rPr lang="nl-NL" sz="2000" dirty="0">
                <a:sym typeface="Symbol"/>
              </a:rPr>
              <a:t> </a:t>
            </a:r>
            <a:r>
              <a:rPr lang="nl-NL" sz="2000" i="1" dirty="0">
                <a:sym typeface="Symbol"/>
              </a:rPr>
              <a:t>, {a} }</a:t>
            </a:r>
            <a:endParaRPr lang="nl-NL" sz="2000" i="1" dirty="0"/>
          </a:p>
        </p:txBody>
      </p:sp>
      <p:sp>
        <p:nvSpPr>
          <p:cNvPr id="10" name="TextBox 9"/>
          <p:cNvSpPr txBox="1"/>
          <p:nvPr/>
        </p:nvSpPr>
        <p:spPr>
          <a:xfrm>
            <a:off x="3115159" y="6383269"/>
            <a:ext cx="4163319" cy="400110"/>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nl-NL" sz="2000" i="1" dirty="0">
                <a:sym typeface="Symbol"/>
              </a:rPr>
              <a:t>So, </a:t>
            </a:r>
            <a:r>
              <a:rPr lang="nl-NL" sz="2000" b="1" i="1" dirty="0">
                <a:sym typeface="Symbol"/>
              </a:rPr>
              <a:t>refusals</a:t>
            </a:r>
            <a:r>
              <a:rPr lang="nl-NL" sz="2000" i="1" dirty="0">
                <a:sym typeface="Symbol"/>
              </a:rPr>
              <a:t>(P)    =   {  </a:t>
            </a:r>
            <a:r>
              <a:rPr lang="nl-NL" sz="2000" dirty="0">
                <a:sym typeface="Symbol"/>
              </a:rPr>
              <a:t> </a:t>
            </a:r>
            <a:r>
              <a:rPr lang="nl-NL" sz="2000" i="1" dirty="0">
                <a:sym typeface="Symbol"/>
              </a:rPr>
              <a:t>, {a}, {c} }</a:t>
            </a:r>
            <a:endParaRPr lang="nl-NL" sz="2000" i="1" dirty="0"/>
          </a:p>
        </p:txBody>
      </p:sp>
      <p:cxnSp>
        <p:nvCxnSpPr>
          <p:cNvPr id="12" name="Straight Connector 11"/>
          <p:cNvCxnSpPr>
            <a:endCxn id="0" idx="0"/>
          </p:cNvCxnSpPr>
          <p:nvPr/>
        </p:nvCxnSpPr>
        <p:spPr>
          <a:xfrm rot="5400000">
            <a:off x="1006476" y="3482975"/>
            <a:ext cx="912812" cy="147637"/>
          </a:xfrm>
          <a:prstGeom prst="line">
            <a:avLst/>
          </a:prstGeom>
        </p:spPr>
        <p:style>
          <a:lnRef idx="2">
            <a:schemeClr val="accent5"/>
          </a:lnRef>
          <a:fillRef idx="0">
            <a:schemeClr val="accent5"/>
          </a:fillRef>
          <a:effectRef idx="1">
            <a:schemeClr val="accent5"/>
          </a:effectRef>
          <a:fontRef idx="minor">
            <a:schemeClr val="tx1"/>
          </a:fontRef>
        </p:style>
      </p:cxnSp>
      <p:cxnSp>
        <p:nvCxnSpPr>
          <p:cNvPr id="14" name="Straight Connector 13"/>
          <p:cNvCxnSpPr>
            <a:endCxn id="0" idx="0"/>
          </p:cNvCxnSpPr>
          <p:nvPr/>
        </p:nvCxnSpPr>
        <p:spPr>
          <a:xfrm>
            <a:off x="3365500" y="3127375"/>
            <a:ext cx="1004888" cy="930275"/>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Straight Connector 15"/>
          <p:cNvCxnSpPr>
            <a:stCxn id="0" idx="2"/>
            <a:endCxn id="8" idx="0"/>
          </p:cNvCxnSpPr>
          <p:nvPr/>
        </p:nvCxnSpPr>
        <p:spPr>
          <a:xfrm rot="16200000" flipH="1">
            <a:off x="1624013" y="4178300"/>
            <a:ext cx="757238" cy="1227137"/>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Straight Connector 17"/>
          <p:cNvCxnSpPr>
            <a:stCxn id="0" idx="2"/>
            <a:endCxn id="8" idx="0"/>
          </p:cNvCxnSpPr>
          <p:nvPr/>
        </p:nvCxnSpPr>
        <p:spPr>
          <a:xfrm rot="5400000">
            <a:off x="3136900" y="3937000"/>
            <a:ext cx="712788" cy="1754188"/>
          </a:xfrm>
          <a:prstGeom prst="line">
            <a:avLst/>
          </a:prstGeom>
        </p:spPr>
        <p:style>
          <a:lnRef idx="2">
            <a:schemeClr val="accent5"/>
          </a:lnRef>
          <a:fillRef idx="0">
            <a:schemeClr val="accent5"/>
          </a:fillRef>
          <a:effectRef idx="1">
            <a:schemeClr val="accent5"/>
          </a:effectRef>
          <a:fontRef idx="minor">
            <a:schemeClr val="tx1"/>
          </a:fontRef>
        </p:style>
      </p:cxnSp>
      <p:sp>
        <p:nvSpPr>
          <p:cNvPr id="19" name="Right Brace 18"/>
          <p:cNvSpPr/>
          <p:nvPr/>
        </p:nvSpPr>
        <p:spPr>
          <a:xfrm rot="5400000">
            <a:off x="7160419" y="2120107"/>
            <a:ext cx="288925" cy="2935287"/>
          </a:xfrm>
          <a:prstGeom prst="rightBrace">
            <a:avLst/>
          </a:prstGeom>
        </p:spPr>
        <p:style>
          <a:lnRef idx="2">
            <a:schemeClr val="accent5"/>
          </a:lnRef>
          <a:fillRef idx="0">
            <a:schemeClr val="accent5"/>
          </a:fillRef>
          <a:effectRef idx="1">
            <a:schemeClr val="accent5"/>
          </a:effectRef>
          <a:fontRef idx="minor">
            <a:schemeClr val="tx1"/>
          </a:fontRef>
        </p:style>
        <p:txBody>
          <a:bodyPr anchor="ctr"/>
          <a:lstStyle/>
          <a:p>
            <a:pPr algn="ctr">
              <a:defRPr/>
            </a:pPr>
            <a:endParaRPr lang="nl-NL"/>
          </a:p>
        </p:txBody>
      </p:sp>
      <p:cxnSp>
        <p:nvCxnSpPr>
          <p:cNvPr id="21" name="Straight Connector 20"/>
          <p:cNvCxnSpPr>
            <a:stCxn id="19" idx="1"/>
            <a:endCxn id="9" idx="0"/>
          </p:cNvCxnSpPr>
          <p:nvPr/>
        </p:nvCxnSpPr>
        <p:spPr>
          <a:xfrm rot="16200000" flipH="1">
            <a:off x="6630194" y="4407694"/>
            <a:ext cx="1403350" cy="52388"/>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Straight Connector 23"/>
          <p:cNvCxnSpPr>
            <a:stCxn id="9" idx="2"/>
            <a:endCxn id="0" idx="0"/>
          </p:cNvCxnSpPr>
          <p:nvPr/>
        </p:nvCxnSpPr>
        <p:spPr>
          <a:xfrm rot="5400000">
            <a:off x="5853906" y="4879182"/>
            <a:ext cx="847725" cy="2160588"/>
          </a:xfrm>
          <a:prstGeom prst="line">
            <a:avLst/>
          </a:prstGeom>
        </p:spPr>
        <p:style>
          <a:lnRef idx="2">
            <a:schemeClr val="accent5"/>
          </a:lnRef>
          <a:fillRef idx="0">
            <a:schemeClr val="accent5"/>
          </a:fillRef>
          <a:effectRef idx="1">
            <a:schemeClr val="accent5"/>
          </a:effectRef>
          <a:fontRef idx="minor">
            <a:schemeClr val="tx1"/>
          </a:fontRef>
        </p:style>
      </p:cxnSp>
      <p:cxnSp>
        <p:nvCxnSpPr>
          <p:cNvPr id="26" name="Straight Connector 25"/>
          <p:cNvCxnSpPr>
            <a:stCxn id="8" idx="2"/>
            <a:endCxn id="0" idx="0"/>
          </p:cNvCxnSpPr>
          <p:nvPr/>
        </p:nvCxnSpPr>
        <p:spPr>
          <a:xfrm rot="16200000" flipH="1">
            <a:off x="3500438" y="4686300"/>
            <a:ext cx="812800" cy="2581275"/>
          </a:xfrm>
          <a:prstGeom prst="line">
            <a:avLst/>
          </a:prstGeom>
        </p:spPr>
        <p:style>
          <a:lnRef idx="2">
            <a:schemeClr val="accent5"/>
          </a:lnRef>
          <a:fillRef idx="0">
            <a:schemeClr val="accent5"/>
          </a:fillRef>
          <a:effectRef idx="1">
            <a:schemeClr val="accent5"/>
          </a:effectRef>
          <a:fontRef idx="minor">
            <a:schemeClr val="tx1"/>
          </a:fontRef>
        </p:style>
      </p:cxnSp>
      <p:sp>
        <p:nvSpPr>
          <p:cNvPr id="20" name="Tijdelijke aanduiding voor dianummer 19"/>
          <p:cNvSpPr>
            <a:spLocks noGrp="1"/>
          </p:cNvSpPr>
          <p:nvPr>
            <p:ph type="sldNum" sz="quarter" idx="12"/>
          </p:nvPr>
        </p:nvSpPr>
        <p:spPr/>
        <p:txBody>
          <a:bodyPr/>
          <a:lstStyle/>
          <a:p>
            <a:pPr>
              <a:defRPr/>
            </a:pPr>
            <a:fld id="{0F788EB9-439C-437B-A068-F3618B5F4EB1}" type="slidenum">
              <a:rPr lang="en-US"/>
              <a:pPr>
                <a:defRPr/>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550863" y="303213"/>
            <a:ext cx="9215437" cy="877887"/>
          </a:xfrm>
        </p:spPr>
        <p:txBody>
          <a:bodyPr/>
          <a:lstStyle/>
          <a:p>
            <a:pPr eaLnBrk="1" hangingPunct="1"/>
            <a:r>
              <a:rPr lang="nl-NL" smtClean="0">
                <a:cs typeface="Arial" charset="0"/>
              </a:rPr>
              <a:t>Refusals  of  ||</a:t>
            </a:r>
          </a:p>
        </p:txBody>
      </p:sp>
      <p:sp>
        <p:nvSpPr>
          <p:cNvPr id="51203" name="Content Placeholder 2"/>
          <p:cNvSpPr>
            <a:spLocks noGrp="1"/>
          </p:cNvSpPr>
          <p:nvPr>
            <p:ph sz="quarter" idx="1"/>
          </p:nvPr>
        </p:nvSpPr>
        <p:spPr>
          <a:xfrm>
            <a:off x="550863" y="1801813"/>
            <a:ext cx="9334500" cy="4806950"/>
          </a:xfrm>
        </p:spPr>
        <p:txBody>
          <a:bodyPr/>
          <a:lstStyle/>
          <a:p>
            <a:pPr eaLnBrk="1" hangingPunct="1"/>
            <a:r>
              <a:rPr lang="nl-NL" sz="2400" b="1" smtClean="0">
                <a:cs typeface="Arial" charset="0"/>
              </a:rPr>
              <a:t>refusals</a:t>
            </a:r>
            <a:r>
              <a:rPr lang="nl-NL" sz="2400" smtClean="0">
                <a:cs typeface="Arial" charset="0"/>
              </a:rPr>
              <a:t>(P || Q) = { X </a:t>
            </a:r>
            <a:r>
              <a:rPr lang="nl-NL" sz="2400" smtClean="0">
                <a:cs typeface="Arial" charset="0"/>
                <a:sym typeface="Symbol" pitchFamily="18" charset="2"/>
              </a:rPr>
              <a:t></a:t>
            </a:r>
            <a:r>
              <a:rPr lang="nl-NL" sz="2400" smtClean="0">
                <a:cs typeface="Arial" charset="0"/>
              </a:rPr>
              <a:t> Y   |   X</a:t>
            </a:r>
            <a:r>
              <a:rPr lang="nl-NL" sz="2400" smtClean="0">
                <a:cs typeface="Arial" charset="0"/>
                <a:sym typeface="Symbol" pitchFamily="18" charset="2"/>
              </a:rPr>
              <a:t></a:t>
            </a:r>
            <a:r>
              <a:rPr lang="nl-NL" sz="2400" smtClean="0">
                <a:cs typeface="Arial" charset="0"/>
              </a:rPr>
              <a:t>refusals(P)   /\   Y</a:t>
            </a:r>
            <a:r>
              <a:rPr lang="nl-NL" sz="2400" smtClean="0">
                <a:cs typeface="Arial" charset="0"/>
                <a:sym typeface="Symbol" pitchFamily="18" charset="2"/>
              </a:rPr>
              <a:t></a:t>
            </a:r>
            <a:r>
              <a:rPr lang="nl-NL" sz="2400" smtClean="0">
                <a:cs typeface="Arial" charset="0"/>
              </a:rPr>
              <a:t>refusals(Q) } </a:t>
            </a:r>
            <a:r>
              <a:rPr lang="nl-NL" sz="2400" smtClean="0">
                <a:cs typeface="Arial" charset="0"/>
                <a:sym typeface="Symbol" pitchFamily="18" charset="2"/>
              </a:rPr>
              <a:t/>
            </a:r>
            <a:br>
              <a:rPr lang="nl-NL" sz="2400" smtClean="0">
                <a:cs typeface="Arial" charset="0"/>
                <a:sym typeface="Symbol" pitchFamily="18" charset="2"/>
              </a:rPr>
            </a:br>
            <a:r>
              <a:rPr lang="nl-NL" sz="2400" smtClean="0">
                <a:cs typeface="Arial" charset="0"/>
                <a:sym typeface="Symbol" pitchFamily="18" charset="2"/>
              </a:rPr>
              <a:t/>
            </a:r>
            <a:br>
              <a:rPr lang="nl-NL" sz="2400" smtClean="0">
                <a:cs typeface="Arial" charset="0"/>
                <a:sym typeface="Symbol" pitchFamily="18" charset="2"/>
              </a:rPr>
            </a:br>
            <a:endParaRPr lang="nl-NL" sz="2400" smtClean="0">
              <a:cs typeface="Arial" charset="0"/>
            </a:endParaRPr>
          </a:p>
        </p:txBody>
      </p:sp>
      <p:sp>
        <p:nvSpPr>
          <p:cNvPr id="5" name="Tijdelijke aanduiding voor dianummer 4"/>
          <p:cNvSpPr>
            <a:spLocks noGrp="1"/>
          </p:cNvSpPr>
          <p:nvPr>
            <p:ph type="sldNum" sz="quarter" idx="12"/>
          </p:nvPr>
        </p:nvSpPr>
        <p:spPr/>
        <p:txBody>
          <a:bodyPr/>
          <a:lstStyle/>
          <a:p>
            <a:pPr>
              <a:defRPr/>
            </a:pPr>
            <a:fld id="{7514C114-29BB-4D09-81DE-2ED1DA5D97FC}" type="slidenum">
              <a:rPr lang="en-US"/>
              <a:pPr>
                <a:defRPr/>
              </a:pPr>
              <a:t>45</a:t>
            </a:fld>
            <a:endParaRPr lang="en-US"/>
          </a:p>
        </p:txBody>
      </p:sp>
      <p:sp>
        <p:nvSpPr>
          <p:cNvPr id="6" name="Tekstvak 5"/>
          <p:cNvSpPr txBox="1"/>
          <p:nvPr/>
        </p:nvSpPr>
        <p:spPr>
          <a:xfrm>
            <a:off x="2849218" y="2849216"/>
            <a:ext cx="1887889"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400" dirty="0"/>
              <a:t>P  =   a </a:t>
            </a:r>
            <a:r>
              <a:rPr lang="nl-NL" sz="2400" dirty="0">
                <a:sym typeface="Symbol"/>
              </a:rPr>
              <a:t> ...</a:t>
            </a:r>
            <a:endParaRPr lang="nl-NL" sz="2400" dirty="0"/>
          </a:p>
        </p:txBody>
      </p:sp>
      <p:sp>
        <p:nvSpPr>
          <p:cNvPr id="7" name="Tekstvak 6"/>
          <p:cNvSpPr txBox="1"/>
          <p:nvPr/>
        </p:nvSpPr>
        <p:spPr>
          <a:xfrm>
            <a:off x="2869097" y="4353340"/>
            <a:ext cx="1909497"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400" dirty="0"/>
              <a:t>Q  =   c </a:t>
            </a:r>
            <a:r>
              <a:rPr lang="nl-NL" sz="2400" dirty="0">
                <a:sym typeface="Symbol"/>
              </a:rPr>
              <a:t> ...</a:t>
            </a:r>
            <a:endParaRPr lang="nl-NL" sz="2400" dirty="0"/>
          </a:p>
        </p:txBody>
      </p:sp>
      <p:sp>
        <p:nvSpPr>
          <p:cNvPr id="8" name="Tekstvak 7"/>
          <p:cNvSpPr txBox="1"/>
          <p:nvPr/>
        </p:nvSpPr>
        <p:spPr>
          <a:xfrm>
            <a:off x="596348" y="2835966"/>
            <a:ext cx="1793889"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nl-NL" sz="2400" i="1" dirty="0">
                <a:cs typeface="Arial" charset="0"/>
                <a:sym typeface="Symbol"/>
              </a:rPr>
              <a:t>P = </a:t>
            </a:r>
            <a:r>
              <a:rPr lang="nl-NL" sz="2400" i="1" dirty="0">
                <a:cs typeface="Arial" charset="0"/>
              </a:rPr>
              <a:t>{a,b,x}</a:t>
            </a:r>
          </a:p>
        </p:txBody>
      </p:sp>
      <p:sp>
        <p:nvSpPr>
          <p:cNvPr id="9" name="Tekstvak 8"/>
          <p:cNvSpPr txBox="1"/>
          <p:nvPr/>
        </p:nvSpPr>
        <p:spPr>
          <a:xfrm>
            <a:off x="2802836" y="5426766"/>
            <a:ext cx="5535490"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400" dirty="0"/>
              <a:t>P||Q  =   (a </a:t>
            </a:r>
            <a:r>
              <a:rPr lang="nl-NL" sz="2400" dirty="0">
                <a:sym typeface="Symbol"/>
              </a:rPr>
              <a:t> c  ...) </a:t>
            </a:r>
            <a:r>
              <a:rPr lang="en-US" sz="2400">
                <a:cs typeface="Arial" charset="0"/>
                <a:sym typeface="Symbol" pitchFamily="18" charset="2"/>
              </a:rPr>
              <a:t>[]</a:t>
            </a:r>
            <a:r>
              <a:rPr lang="en-US" sz="2400">
                <a:cs typeface="Arial" charset="0"/>
              </a:rPr>
              <a:t> </a:t>
            </a:r>
            <a:r>
              <a:rPr lang="nl-NL" sz="2400" dirty="0"/>
              <a:t> (c </a:t>
            </a:r>
            <a:r>
              <a:rPr lang="nl-NL" sz="2400" dirty="0">
                <a:sym typeface="Symbol"/>
              </a:rPr>
              <a:t> a  ...)   </a:t>
            </a:r>
            <a:endParaRPr lang="nl-NL" sz="2400" dirty="0"/>
          </a:p>
        </p:txBody>
      </p:sp>
      <p:sp>
        <p:nvSpPr>
          <p:cNvPr id="10" name="Tekstvak 9"/>
          <p:cNvSpPr txBox="1"/>
          <p:nvPr/>
        </p:nvSpPr>
        <p:spPr>
          <a:xfrm>
            <a:off x="602974" y="4340089"/>
            <a:ext cx="1821332"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nl-NL" sz="2400" i="1" dirty="0">
                <a:cs typeface="Arial" charset="0"/>
                <a:sym typeface="Symbol"/>
              </a:rPr>
              <a:t>Q = </a:t>
            </a:r>
            <a:r>
              <a:rPr lang="nl-NL" sz="2400" i="1" dirty="0">
                <a:cs typeface="Arial" charset="0"/>
              </a:rPr>
              <a:t>{c,d,x}</a:t>
            </a:r>
          </a:p>
        </p:txBody>
      </p:sp>
      <p:sp>
        <p:nvSpPr>
          <p:cNvPr id="13" name="Tekstvak 12"/>
          <p:cNvSpPr txBox="1"/>
          <p:nvPr/>
        </p:nvSpPr>
        <p:spPr>
          <a:xfrm>
            <a:off x="5797827" y="3319671"/>
            <a:ext cx="4110421"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nl-NL" sz="2000" dirty="0" err="1">
                <a:sym typeface="Symbol"/>
              </a:rPr>
              <a:t>refusals</a:t>
            </a:r>
            <a:r>
              <a:rPr lang="nl-NL" sz="2000" dirty="0">
                <a:sym typeface="Symbol"/>
              </a:rPr>
              <a:t>:  </a:t>
            </a:r>
            <a:r>
              <a:rPr lang="nl-NL" sz="2000" dirty="0"/>
              <a:t>{ b,x }  and all </a:t>
            </a:r>
            <a:r>
              <a:rPr lang="nl-NL" sz="2000" dirty="0" err="1"/>
              <a:t>its</a:t>
            </a:r>
            <a:r>
              <a:rPr lang="nl-NL" sz="2000" dirty="0"/>
              <a:t> subsets</a:t>
            </a:r>
          </a:p>
        </p:txBody>
      </p:sp>
      <p:cxnSp>
        <p:nvCxnSpPr>
          <p:cNvPr id="15" name="Rechte verbindingslijn met pijl 14"/>
          <p:cNvCxnSpPr>
            <a:endCxn id="0" idx="1"/>
          </p:cNvCxnSpPr>
          <p:nvPr/>
        </p:nvCxnSpPr>
        <p:spPr>
          <a:xfrm>
            <a:off x="3206750" y="3260725"/>
            <a:ext cx="2590800" cy="258763"/>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Rechte verbindingslijn met pijl 16"/>
          <p:cNvCxnSpPr>
            <a:endCxn id="0" idx="1"/>
          </p:cNvCxnSpPr>
          <p:nvPr/>
        </p:nvCxnSpPr>
        <p:spPr>
          <a:xfrm flipV="1">
            <a:off x="3352800" y="4070350"/>
            <a:ext cx="2438400" cy="35560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8" name="Tekstvak 17"/>
          <p:cNvSpPr txBox="1"/>
          <p:nvPr/>
        </p:nvSpPr>
        <p:spPr>
          <a:xfrm>
            <a:off x="2809462" y="6493566"/>
            <a:ext cx="4267515"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nl-NL" sz="2000" dirty="0" err="1">
                <a:sym typeface="Symbol"/>
              </a:rPr>
              <a:t>refusals</a:t>
            </a:r>
            <a:r>
              <a:rPr lang="nl-NL" sz="2000" dirty="0">
                <a:sym typeface="Symbol"/>
              </a:rPr>
              <a:t>: </a:t>
            </a:r>
            <a:r>
              <a:rPr lang="nl-NL" sz="2000" dirty="0"/>
              <a:t>{b,d, x }  and all </a:t>
            </a:r>
            <a:r>
              <a:rPr lang="nl-NL" sz="2000" dirty="0" err="1"/>
              <a:t>its</a:t>
            </a:r>
            <a:r>
              <a:rPr lang="nl-NL" sz="2000" dirty="0"/>
              <a:t> subsets</a:t>
            </a:r>
          </a:p>
        </p:txBody>
      </p:sp>
      <p:sp>
        <p:nvSpPr>
          <p:cNvPr id="23" name="Tekstvak 22"/>
          <p:cNvSpPr txBox="1"/>
          <p:nvPr/>
        </p:nvSpPr>
        <p:spPr>
          <a:xfrm>
            <a:off x="5791201" y="3869636"/>
            <a:ext cx="4110421"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nl-NL" sz="2000" dirty="0" err="1">
                <a:sym typeface="Symbol"/>
              </a:rPr>
              <a:t>refusals</a:t>
            </a:r>
            <a:r>
              <a:rPr lang="nl-NL" sz="2000" dirty="0">
                <a:sym typeface="Symbol"/>
              </a:rPr>
              <a:t>:  </a:t>
            </a:r>
            <a:r>
              <a:rPr lang="nl-NL" sz="2000" dirty="0"/>
              <a:t>{ d,x }  and all </a:t>
            </a:r>
            <a:r>
              <a:rPr lang="nl-NL" sz="2000" dirty="0" err="1"/>
              <a:t>its</a:t>
            </a:r>
            <a:r>
              <a:rPr lang="nl-NL" sz="2000" dirty="0"/>
              <a:t> subsets</a:t>
            </a:r>
          </a:p>
        </p:txBody>
      </p:sp>
      <p:sp>
        <p:nvSpPr>
          <p:cNvPr id="51231" name="Tekstvak 25"/>
          <p:cNvSpPr txBox="1">
            <a:spLocks noChangeArrowheads="1"/>
          </p:cNvSpPr>
          <p:nvPr/>
        </p:nvSpPr>
        <p:spPr bwMode="auto">
          <a:xfrm>
            <a:off x="7567613" y="4386263"/>
            <a:ext cx="2305050" cy="461962"/>
          </a:xfrm>
          <a:prstGeom prst="rect">
            <a:avLst/>
          </a:prstGeom>
          <a:noFill/>
          <a:ln w="9525">
            <a:noFill/>
            <a:miter lim="800000"/>
            <a:headEnd/>
            <a:tailEnd/>
          </a:ln>
        </p:spPr>
        <p:txBody>
          <a:bodyPr>
            <a:spAutoFit/>
          </a:bodyPr>
          <a:lstStyle/>
          <a:p>
            <a:pPr algn="r"/>
            <a:r>
              <a:rPr lang="nl-NL" sz="1200"/>
              <a:t>refuse common actions or other Q’s non-common actions.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550863" y="303213"/>
            <a:ext cx="9215437" cy="877887"/>
          </a:xfrm>
        </p:spPr>
        <p:txBody>
          <a:bodyPr/>
          <a:lstStyle/>
          <a:p>
            <a:pPr eaLnBrk="1" hangingPunct="1"/>
            <a:r>
              <a:rPr lang="nl-NL" smtClean="0">
                <a:cs typeface="Arial" charset="0"/>
              </a:rPr>
              <a:t>Refusals  of  ||</a:t>
            </a:r>
          </a:p>
        </p:txBody>
      </p:sp>
      <p:sp>
        <p:nvSpPr>
          <p:cNvPr id="52227" name="Content Placeholder 2"/>
          <p:cNvSpPr>
            <a:spLocks noGrp="1"/>
          </p:cNvSpPr>
          <p:nvPr>
            <p:ph sz="quarter" idx="1"/>
          </p:nvPr>
        </p:nvSpPr>
        <p:spPr>
          <a:xfrm>
            <a:off x="550863" y="1828800"/>
            <a:ext cx="9334500" cy="4806950"/>
          </a:xfrm>
        </p:spPr>
        <p:txBody>
          <a:bodyPr/>
          <a:lstStyle/>
          <a:p>
            <a:pPr eaLnBrk="1" hangingPunct="1"/>
            <a:r>
              <a:rPr lang="nl-NL" sz="2400" b="1" smtClean="0">
                <a:cs typeface="Arial" charset="0"/>
              </a:rPr>
              <a:t>refusals</a:t>
            </a:r>
            <a:r>
              <a:rPr lang="nl-NL" sz="2400" smtClean="0">
                <a:cs typeface="Arial" charset="0"/>
              </a:rPr>
              <a:t>(P || Q) = { X </a:t>
            </a:r>
            <a:r>
              <a:rPr lang="nl-NL" sz="2400" smtClean="0">
                <a:cs typeface="Arial" charset="0"/>
                <a:sym typeface="Symbol" pitchFamily="18" charset="2"/>
              </a:rPr>
              <a:t></a:t>
            </a:r>
            <a:r>
              <a:rPr lang="nl-NL" sz="2400" smtClean="0">
                <a:cs typeface="Arial" charset="0"/>
              </a:rPr>
              <a:t> Y   |   X</a:t>
            </a:r>
            <a:r>
              <a:rPr lang="nl-NL" sz="2400" smtClean="0">
                <a:cs typeface="Arial" charset="0"/>
                <a:sym typeface="Symbol" pitchFamily="18" charset="2"/>
              </a:rPr>
              <a:t></a:t>
            </a:r>
            <a:r>
              <a:rPr lang="nl-NL" sz="2400" smtClean="0">
                <a:cs typeface="Arial" charset="0"/>
              </a:rPr>
              <a:t>refusals(P)   /\   Y</a:t>
            </a:r>
            <a:r>
              <a:rPr lang="nl-NL" sz="2400" smtClean="0">
                <a:cs typeface="Arial" charset="0"/>
                <a:sym typeface="Symbol" pitchFamily="18" charset="2"/>
              </a:rPr>
              <a:t></a:t>
            </a:r>
            <a:r>
              <a:rPr lang="nl-NL" sz="2400" smtClean="0">
                <a:cs typeface="Arial" charset="0"/>
              </a:rPr>
              <a:t>refusals(Q) } </a:t>
            </a:r>
            <a:r>
              <a:rPr lang="nl-NL" sz="2400" smtClean="0">
                <a:cs typeface="Arial" charset="0"/>
                <a:sym typeface="Symbol" pitchFamily="18" charset="2"/>
              </a:rPr>
              <a:t/>
            </a:r>
            <a:br>
              <a:rPr lang="nl-NL" sz="2400" smtClean="0">
                <a:cs typeface="Arial" charset="0"/>
                <a:sym typeface="Symbol" pitchFamily="18" charset="2"/>
              </a:rPr>
            </a:br>
            <a:r>
              <a:rPr lang="nl-NL" sz="2400" smtClean="0">
                <a:cs typeface="Arial" charset="0"/>
                <a:sym typeface="Symbol" pitchFamily="18" charset="2"/>
              </a:rPr>
              <a:t/>
            </a:r>
            <a:br>
              <a:rPr lang="nl-NL" sz="2400" smtClean="0">
                <a:cs typeface="Arial" charset="0"/>
                <a:sym typeface="Symbol" pitchFamily="18" charset="2"/>
              </a:rPr>
            </a:br>
            <a:endParaRPr lang="nl-NL" sz="2400" smtClean="0">
              <a:cs typeface="Arial" charset="0"/>
            </a:endParaRPr>
          </a:p>
        </p:txBody>
      </p:sp>
      <p:sp>
        <p:nvSpPr>
          <p:cNvPr id="5" name="Tijdelijke aanduiding voor dianummer 4"/>
          <p:cNvSpPr>
            <a:spLocks noGrp="1"/>
          </p:cNvSpPr>
          <p:nvPr>
            <p:ph type="sldNum" sz="quarter" idx="12"/>
          </p:nvPr>
        </p:nvSpPr>
        <p:spPr/>
        <p:txBody>
          <a:bodyPr/>
          <a:lstStyle/>
          <a:p>
            <a:pPr>
              <a:defRPr/>
            </a:pPr>
            <a:fld id="{5406BA22-41ED-48DB-B949-0144D5DA6D12}" type="slidenum">
              <a:rPr lang="en-US"/>
              <a:pPr>
                <a:defRPr/>
              </a:pPr>
              <a:t>46</a:t>
            </a:fld>
            <a:endParaRPr lang="en-US"/>
          </a:p>
        </p:txBody>
      </p:sp>
      <p:sp>
        <p:nvSpPr>
          <p:cNvPr id="6" name="Tekstvak 5"/>
          <p:cNvSpPr txBox="1"/>
          <p:nvPr/>
        </p:nvSpPr>
        <p:spPr>
          <a:xfrm>
            <a:off x="2849218" y="2849216"/>
            <a:ext cx="1870256"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400" dirty="0"/>
              <a:t>P  =   x </a:t>
            </a:r>
            <a:r>
              <a:rPr lang="nl-NL" sz="2400" dirty="0">
                <a:sym typeface="Symbol"/>
              </a:rPr>
              <a:t> ...</a:t>
            </a:r>
            <a:endParaRPr lang="nl-NL" sz="2400" dirty="0"/>
          </a:p>
        </p:txBody>
      </p:sp>
      <p:sp>
        <p:nvSpPr>
          <p:cNvPr id="7" name="Tekstvak 6"/>
          <p:cNvSpPr txBox="1"/>
          <p:nvPr/>
        </p:nvSpPr>
        <p:spPr>
          <a:xfrm>
            <a:off x="2869097" y="4353340"/>
            <a:ext cx="1909497"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nl-NL" sz="2400" dirty="0"/>
              <a:t>Q  =   x </a:t>
            </a:r>
            <a:r>
              <a:rPr lang="nl-NL" sz="2400" dirty="0">
                <a:sym typeface="Symbol"/>
              </a:rPr>
              <a:t> ...</a:t>
            </a:r>
            <a:endParaRPr lang="nl-NL" sz="2400" dirty="0"/>
          </a:p>
        </p:txBody>
      </p:sp>
      <p:sp>
        <p:nvSpPr>
          <p:cNvPr id="9" name="Tekstvak 8"/>
          <p:cNvSpPr txBox="1"/>
          <p:nvPr/>
        </p:nvSpPr>
        <p:spPr>
          <a:xfrm>
            <a:off x="2802836" y="5426766"/>
            <a:ext cx="2339007" cy="461665"/>
          </a:xfrm>
          <a:prstGeom prst="rect">
            <a:avLst/>
          </a:prstGeom>
        </p:spPr>
        <p:style>
          <a:lnRef idx="1">
            <a:schemeClr val="accent3"/>
          </a:lnRef>
          <a:fillRef idx="2">
            <a:schemeClr val="accent3"/>
          </a:fillRef>
          <a:effectRef idx="1">
            <a:schemeClr val="accent3"/>
          </a:effectRef>
          <a:fontRef idx="minor">
            <a:schemeClr val="dk1"/>
          </a:fontRef>
        </p:style>
        <p:txBody>
          <a:bodyPr>
            <a:spAutoFit/>
          </a:bodyPr>
          <a:lstStyle/>
          <a:p>
            <a:pPr>
              <a:defRPr/>
            </a:pPr>
            <a:r>
              <a:rPr lang="nl-NL" sz="2400" dirty="0"/>
              <a:t>P||Q  =   x </a:t>
            </a:r>
            <a:r>
              <a:rPr lang="nl-NL" sz="2400" dirty="0">
                <a:sym typeface="Symbol"/>
              </a:rPr>
              <a:t> ...   </a:t>
            </a:r>
            <a:endParaRPr lang="nl-NL" sz="2400" dirty="0"/>
          </a:p>
        </p:txBody>
      </p:sp>
      <p:sp>
        <p:nvSpPr>
          <p:cNvPr id="13" name="Tekstvak 12"/>
          <p:cNvSpPr txBox="1"/>
          <p:nvPr/>
        </p:nvSpPr>
        <p:spPr>
          <a:xfrm>
            <a:off x="6341167" y="3266662"/>
            <a:ext cx="299312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nl-NL" sz="2000" dirty="0" err="1">
                <a:sym typeface="Symbol"/>
              </a:rPr>
              <a:t>refusals</a:t>
            </a:r>
            <a:r>
              <a:rPr lang="nl-NL" sz="2000" dirty="0">
                <a:sym typeface="Symbol"/>
              </a:rPr>
              <a:t>:  </a:t>
            </a:r>
            <a:r>
              <a:rPr lang="nl-NL" sz="2000" dirty="0"/>
              <a:t>{a,b} + subsets</a:t>
            </a:r>
          </a:p>
        </p:txBody>
      </p:sp>
      <p:cxnSp>
        <p:nvCxnSpPr>
          <p:cNvPr id="15" name="Rechte verbindingslijn met pijl 14"/>
          <p:cNvCxnSpPr>
            <a:endCxn id="0" idx="1"/>
          </p:cNvCxnSpPr>
          <p:nvPr/>
        </p:nvCxnSpPr>
        <p:spPr>
          <a:xfrm>
            <a:off x="3206750" y="3260725"/>
            <a:ext cx="3133725" cy="206375"/>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cxnSp>
        <p:nvCxnSpPr>
          <p:cNvPr id="17" name="Rechte verbindingslijn met pijl 16"/>
          <p:cNvCxnSpPr/>
          <p:nvPr/>
        </p:nvCxnSpPr>
        <p:spPr>
          <a:xfrm flipV="1">
            <a:off x="3352800" y="3962400"/>
            <a:ext cx="2916238" cy="463550"/>
          </a:xfrm>
          <a:prstGeom prst="straightConnector1">
            <a:avLst/>
          </a:prstGeom>
          <a:ln>
            <a:tailEnd type="arrow"/>
          </a:ln>
        </p:spPr>
        <p:style>
          <a:lnRef idx="1">
            <a:schemeClr val="accent3"/>
          </a:lnRef>
          <a:fillRef idx="0">
            <a:schemeClr val="accent3"/>
          </a:fillRef>
          <a:effectRef idx="0">
            <a:schemeClr val="accent3"/>
          </a:effectRef>
          <a:fontRef idx="minor">
            <a:schemeClr val="tx1"/>
          </a:fontRef>
        </p:style>
      </p:cxnSp>
      <p:sp>
        <p:nvSpPr>
          <p:cNvPr id="18" name="Tekstvak 17"/>
          <p:cNvSpPr txBox="1"/>
          <p:nvPr/>
        </p:nvSpPr>
        <p:spPr>
          <a:xfrm>
            <a:off x="2809462" y="6493566"/>
            <a:ext cx="3334567"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nl-NL" sz="2000" dirty="0" err="1">
                <a:sym typeface="Symbol"/>
              </a:rPr>
              <a:t>refusals</a:t>
            </a:r>
            <a:r>
              <a:rPr lang="nl-NL" sz="2000" dirty="0">
                <a:sym typeface="Symbol"/>
              </a:rPr>
              <a:t>: </a:t>
            </a:r>
            <a:r>
              <a:rPr lang="nl-NL" sz="2000" dirty="0"/>
              <a:t>{a,b,c,d} + subsets</a:t>
            </a:r>
          </a:p>
        </p:txBody>
      </p:sp>
      <p:sp>
        <p:nvSpPr>
          <p:cNvPr id="16" name="Tekstvak 15"/>
          <p:cNvSpPr txBox="1"/>
          <p:nvPr/>
        </p:nvSpPr>
        <p:spPr>
          <a:xfrm>
            <a:off x="6374297" y="3776870"/>
            <a:ext cx="2978701" cy="400110"/>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defRPr/>
            </a:pPr>
            <a:r>
              <a:rPr lang="nl-NL" sz="2000" dirty="0" err="1">
                <a:sym typeface="Symbol"/>
              </a:rPr>
              <a:t>refusals</a:t>
            </a:r>
            <a:r>
              <a:rPr lang="nl-NL" sz="2000" dirty="0">
                <a:sym typeface="Symbol"/>
              </a:rPr>
              <a:t>:  </a:t>
            </a:r>
            <a:r>
              <a:rPr lang="nl-NL" sz="2000" dirty="0"/>
              <a:t>{c,d} + subsets</a:t>
            </a:r>
          </a:p>
        </p:txBody>
      </p:sp>
      <p:sp>
        <p:nvSpPr>
          <p:cNvPr id="20" name="Tekstvak 19"/>
          <p:cNvSpPr txBox="1"/>
          <p:nvPr/>
        </p:nvSpPr>
        <p:spPr>
          <a:xfrm>
            <a:off x="596348" y="2835966"/>
            <a:ext cx="1793889"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nl-NL" sz="2400" i="1" dirty="0">
                <a:cs typeface="Arial" charset="0"/>
                <a:sym typeface="Symbol"/>
              </a:rPr>
              <a:t>P = </a:t>
            </a:r>
            <a:r>
              <a:rPr lang="nl-NL" sz="2400" i="1" dirty="0">
                <a:cs typeface="Arial" charset="0"/>
              </a:rPr>
              <a:t>{a,b,x}</a:t>
            </a:r>
          </a:p>
        </p:txBody>
      </p:sp>
      <p:sp>
        <p:nvSpPr>
          <p:cNvPr id="21" name="Tekstvak 20"/>
          <p:cNvSpPr txBox="1"/>
          <p:nvPr/>
        </p:nvSpPr>
        <p:spPr>
          <a:xfrm>
            <a:off x="602974" y="4340089"/>
            <a:ext cx="1821332" cy="461665"/>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nl-NL" sz="2400" i="1" dirty="0">
                <a:cs typeface="Arial" charset="0"/>
                <a:sym typeface="Symbol"/>
              </a:rPr>
              <a:t>Q = </a:t>
            </a:r>
            <a:r>
              <a:rPr lang="nl-NL" sz="2400" i="1" dirty="0">
                <a:cs typeface="Arial" charset="0"/>
              </a:rPr>
              <a:t>{c,d,x}</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Refusals after s</a:t>
            </a:r>
          </a:p>
        </p:txBody>
      </p:sp>
      <p:sp>
        <p:nvSpPr>
          <p:cNvPr id="54275" name="Rectangle 3"/>
          <p:cNvSpPr>
            <a:spLocks noGrp="1" noChangeArrowheads="1"/>
          </p:cNvSpPr>
          <p:nvPr>
            <p:ph sz="quarter" idx="1"/>
          </p:nvPr>
        </p:nvSpPr>
        <p:spPr>
          <a:xfrm>
            <a:off x="550863" y="1595438"/>
            <a:ext cx="9334500" cy="5040312"/>
          </a:xfrm>
        </p:spPr>
        <p:txBody>
          <a:bodyPr/>
          <a:lstStyle/>
          <a:p>
            <a:pPr eaLnBrk="1" hangingPunct="1">
              <a:lnSpc>
                <a:spcPct val="80000"/>
              </a:lnSpc>
            </a:pPr>
            <a:r>
              <a:rPr lang="en-US" sz="2400" smtClean="0">
                <a:cs typeface="Arial" charset="0"/>
              </a:rPr>
              <a:t>Define:</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t>
            </a:r>
            <a:br>
              <a:rPr lang="en-US" sz="2400" smtClean="0">
                <a:cs typeface="Arial" charset="0"/>
              </a:rPr>
            </a:br>
            <a:r>
              <a:rPr lang="en-US" sz="2400" smtClean="0">
                <a:cs typeface="Arial" charset="0"/>
              </a:rPr>
              <a:t/>
            </a:r>
            <a:br>
              <a:rPr lang="en-US" sz="2400" smtClean="0">
                <a:cs typeface="Arial" charset="0"/>
              </a:rPr>
            </a:br>
            <a:r>
              <a:rPr lang="en-US" sz="2400" smtClean="0">
                <a:solidFill>
                  <a:schemeClr val="bg2"/>
                </a:solidFill>
                <a:cs typeface="Arial" charset="0"/>
                <a:sym typeface="Symbol" pitchFamily="18" charset="2"/>
              </a:rPr>
              <a:t/>
            </a:r>
            <a:br>
              <a:rPr lang="en-US" sz="2400" smtClean="0">
                <a:solidFill>
                  <a:schemeClr val="bg2"/>
                </a:solidFill>
                <a:cs typeface="Arial" charset="0"/>
                <a:sym typeface="Symbol" pitchFamily="18" charset="2"/>
              </a:rPr>
            </a:br>
            <a:endParaRPr lang="en-US" sz="2400" smtClean="0">
              <a:solidFill>
                <a:schemeClr val="bg2"/>
              </a:solidFill>
              <a:cs typeface="Arial" charset="0"/>
              <a:sym typeface="Symbol" pitchFamily="18" charset="2"/>
            </a:endParaRPr>
          </a:p>
          <a:p>
            <a:pPr eaLnBrk="1" hangingPunct="1">
              <a:lnSpc>
                <a:spcPct val="80000"/>
              </a:lnSpc>
            </a:pPr>
            <a:r>
              <a:rPr lang="en-US" sz="2400" smtClean="0">
                <a:cs typeface="Arial" charset="0"/>
              </a:rPr>
              <a:t>Example, with alphabet </a:t>
            </a:r>
            <a:r>
              <a:rPr lang="en-US" sz="2400" b="1" smtClean="0">
                <a:cs typeface="Arial" charset="0"/>
                <a:sym typeface="Symbol" pitchFamily="18" charset="2"/>
              </a:rPr>
              <a:t></a:t>
            </a:r>
            <a:r>
              <a:rPr lang="en-US" sz="2400" smtClean="0">
                <a:cs typeface="Arial" charset="0"/>
                <a:sym typeface="Symbol" pitchFamily="18" charset="2"/>
              </a:rPr>
              <a:t>P = </a:t>
            </a:r>
            <a:r>
              <a:rPr lang="en-US" sz="2400" smtClean="0">
                <a:cs typeface="Arial" charset="0"/>
              </a:rPr>
              <a:t>{a,b} :</a:t>
            </a:r>
            <a:br>
              <a:rPr lang="en-US" sz="2400" smtClean="0">
                <a:cs typeface="Arial" charset="0"/>
              </a:rPr>
            </a:br>
            <a:r>
              <a:rPr lang="en-US" sz="2400" smtClean="0">
                <a:cs typeface="Arial" charset="0"/>
              </a:rPr>
              <a:t/>
            </a:r>
            <a:br>
              <a:rPr lang="en-US" sz="2400" smtClean="0">
                <a:cs typeface="Arial" charset="0"/>
              </a:rPr>
            </a:br>
            <a:r>
              <a:rPr lang="en-US" sz="2400" smtClean="0">
                <a:cs typeface="Arial" charset="0"/>
              </a:rPr>
              <a:t>    							</a:t>
            </a:r>
            <a:r>
              <a:rPr lang="en-US" sz="2400" smtClean="0">
                <a:solidFill>
                  <a:schemeClr val="bg2"/>
                </a:solidFill>
                <a:cs typeface="Arial" charset="0"/>
                <a:sym typeface="Wingdings" pitchFamily="2" charset="2"/>
              </a:rPr>
              <a:t/>
            </a:r>
            <a:br>
              <a:rPr lang="en-US" sz="2400" smtClean="0">
                <a:solidFill>
                  <a:schemeClr val="bg2"/>
                </a:solidFill>
                <a:cs typeface="Arial" charset="0"/>
                <a:sym typeface="Wingdings" pitchFamily="2" charset="2"/>
              </a:rPr>
            </a:br>
            <a:r>
              <a:rPr lang="en-US" sz="2400" smtClean="0">
                <a:cs typeface="Arial" charset="0"/>
                <a:sym typeface="Wingdings" pitchFamily="2" charset="2"/>
              </a:rPr>
              <a:t/>
            </a:r>
            <a:br>
              <a:rPr lang="en-US" sz="2400" smtClean="0">
                <a:cs typeface="Arial" charset="0"/>
                <a:sym typeface="Wingdings" pitchFamily="2" charset="2"/>
              </a:rPr>
            </a:br>
            <a:r>
              <a:rPr lang="en-US" sz="2400" smtClean="0">
                <a:cs typeface="Arial" charset="0"/>
                <a:sym typeface="Wingdings" pitchFamily="2" charset="2"/>
              </a:rPr>
              <a:t/>
            </a:r>
            <a:br>
              <a:rPr lang="en-US" sz="2400" smtClean="0">
                <a:cs typeface="Arial" charset="0"/>
                <a:sym typeface="Wingdings" pitchFamily="2" charset="2"/>
              </a:rPr>
            </a:br>
            <a:r>
              <a:rPr lang="en-US" sz="2400" smtClean="0">
                <a:cs typeface="Arial" charset="0"/>
                <a:sym typeface="Wingdings" pitchFamily="2" charset="2"/>
              </a:rPr>
              <a:t>refusals(P/</a:t>
            </a:r>
            <a:r>
              <a:rPr lang="en-US" sz="2400" smtClean="0">
                <a:cs typeface="Arial" charset="0"/>
                <a:sym typeface="Symbol" pitchFamily="18" charset="2"/>
              </a:rPr>
              <a:t>&lt;&gt;)   		=  refusals(P)</a:t>
            </a:r>
            <a:r>
              <a:rPr lang="en-US" sz="2400" smtClean="0">
                <a:cs typeface="Arial" charset="0"/>
                <a:sym typeface="Wingdings" pitchFamily="2" charset="2"/>
              </a:rPr>
              <a:t/>
            </a:r>
            <a:br>
              <a:rPr lang="en-US" sz="2400" smtClean="0">
                <a:cs typeface="Arial" charset="0"/>
                <a:sym typeface="Wingdings" pitchFamily="2" charset="2"/>
              </a:rPr>
            </a:br>
            <a:r>
              <a:rPr lang="en-US" sz="2400" smtClean="0">
                <a:cs typeface="Arial" charset="0"/>
                <a:sym typeface="Wingdings" pitchFamily="2" charset="2"/>
              </a:rPr>
              <a:t/>
            </a:r>
            <a:br>
              <a:rPr lang="en-US" sz="2400" smtClean="0">
                <a:cs typeface="Arial" charset="0"/>
                <a:sym typeface="Wingdings" pitchFamily="2" charset="2"/>
              </a:rPr>
            </a:br>
            <a:r>
              <a:rPr lang="en-US" sz="2400" smtClean="0">
                <a:cs typeface="Arial" charset="0"/>
                <a:sym typeface="Wingdings" pitchFamily="2" charset="2"/>
              </a:rPr>
              <a:t>refusals(P/&lt;b&gt;)   		=  </a:t>
            </a:r>
            <a:r>
              <a:rPr lang="en-US" sz="2400" smtClean="0">
                <a:cs typeface="Arial" charset="0"/>
                <a:sym typeface="Symbol" pitchFamily="18" charset="2"/>
              </a:rPr>
              <a:t>, </a:t>
            </a:r>
            <a:r>
              <a:rPr lang="en-US" sz="2400" smtClean="0">
                <a:cs typeface="Arial" charset="0"/>
                <a:sym typeface="Wingdings" pitchFamily="2" charset="2"/>
              </a:rPr>
              <a:t>{a}</a:t>
            </a:r>
            <a:r>
              <a:rPr lang="en-US" sz="2400" smtClean="0">
                <a:cs typeface="Arial" charset="0"/>
                <a:sym typeface="Symbol" pitchFamily="18" charset="2"/>
              </a:rPr>
              <a:t/>
            </a:r>
            <a:br>
              <a:rPr lang="en-US" sz="2400" smtClean="0">
                <a:cs typeface="Arial" charset="0"/>
                <a:sym typeface="Symbol" pitchFamily="18" charset="2"/>
              </a:rPr>
            </a:br>
            <a:r>
              <a:rPr lang="en-US" sz="2400" smtClean="0">
                <a:cs typeface="Arial" charset="0"/>
                <a:sym typeface="Symbol" pitchFamily="18" charset="2"/>
              </a:rPr>
              <a:t/>
            </a:r>
            <a:br>
              <a:rPr lang="en-US" sz="2400" smtClean="0">
                <a:cs typeface="Arial" charset="0"/>
                <a:sym typeface="Symbol" pitchFamily="18" charset="2"/>
              </a:rPr>
            </a:br>
            <a:r>
              <a:rPr lang="en-US" sz="2400" smtClean="0">
                <a:cs typeface="Arial" charset="0"/>
                <a:sym typeface="Symbol" pitchFamily="18" charset="2"/>
              </a:rPr>
              <a:t>refusals(P/&lt;b,b&gt;)		=  all substes of </a:t>
            </a:r>
            <a:r>
              <a:rPr lang="en-US" sz="2400" b="1" smtClean="0">
                <a:cs typeface="Arial" charset="0"/>
                <a:sym typeface="Symbol" pitchFamily="18" charset="2"/>
              </a:rPr>
              <a:t></a:t>
            </a:r>
            <a:r>
              <a:rPr lang="en-US" sz="2400" smtClean="0">
                <a:cs typeface="Arial" charset="0"/>
                <a:sym typeface="Symbol" pitchFamily="18" charset="2"/>
              </a:rPr>
              <a:t>P</a:t>
            </a:r>
            <a:endParaRPr lang="en-US" sz="2400" smtClean="0">
              <a:cs typeface="Arial" charset="0"/>
              <a:sym typeface="Wingdings" pitchFamily="2" charset="2"/>
            </a:endParaRPr>
          </a:p>
          <a:p>
            <a:pPr eaLnBrk="1" hangingPunct="1">
              <a:lnSpc>
                <a:spcPct val="80000"/>
              </a:lnSpc>
            </a:pPr>
            <a:endParaRPr lang="en-US" sz="2400" smtClean="0">
              <a:cs typeface="Arial" charset="0"/>
              <a:sym typeface="Wingdings" pitchFamily="2" charset="2"/>
            </a:endParaRPr>
          </a:p>
          <a:p>
            <a:pPr eaLnBrk="1" hangingPunct="1">
              <a:lnSpc>
                <a:spcPct val="80000"/>
              </a:lnSpc>
            </a:pPr>
            <a:endParaRPr lang="en-US" sz="2400" smtClean="0">
              <a:cs typeface="Arial" charset="0"/>
              <a:sym typeface="Wingdings" pitchFamily="2" charset="2"/>
            </a:endParaRPr>
          </a:p>
          <a:p>
            <a:pPr eaLnBrk="1" hangingPunct="1">
              <a:lnSpc>
                <a:spcPct val="80000"/>
              </a:lnSpc>
            </a:pPr>
            <a:endParaRPr lang="en-US" sz="2400" smtClean="0">
              <a:cs typeface="Arial" charset="0"/>
              <a:sym typeface="Wingdings" pitchFamily="2" charset="2"/>
            </a:endParaRPr>
          </a:p>
          <a:p>
            <a:pPr eaLnBrk="1" hangingPunct="1">
              <a:lnSpc>
                <a:spcPct val="80000"/>
              </a:lnSpc>
            </a:pPr>
            <a:endParaRPr lang="en-US" sz="2400" smtClean="0">
              <a:cs typeface="Arial" charset="0"/>
            </a:endParaRPr>
          </a:p>
        </p:txBody>
      </p:sp>
      <p:sp>
        <p:nvSpPr>
          <p:cNvPr id="4" name="TextBox 3"/>
          <p:cNvSpPr txBox="1"/>
          <p:nvPr/>
        </p:nvSpPr>
        <p:spPr>
          <a:xfrm>
            <a:off x="1203325" y="2178050"/>
            <a:ext cx="789305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400" b="1" i="1" dirty="0">
                <a:latin typeface="Times New Roman" pitchFamily="18" charset="0"/>
                <a:cs typeface="Times New Roman" pitchFamily="18" charset="0"/>
              </a:rPr>
              <a:t>refusals</a:t>
            </a:r>
            <a:r>
              <a:rPr lang="en-US" sz="2400" i="1" dirty="0">
                <a:latin typeface="Times New Roman" pitchFamily="18" charset="0"/>
                <a:cs typeface="Times New Roman" pitchFamily="18" charset="0"/>
              </a:rPr>
              <a:t>(P/s)    =   the refusals of P after producing the trace s.</a:t>
            </a:r>
          </a:p>
        </p:txBody>
      </p:sp>
      <p:sp>
        <p:nvSpPr>
          <p:cNvPr id="5" name="TextBox 4"/>
          <p:cNvSpPr txBox="1"/>
          <p:nvPr/>
        </p:nvSpPr>
        <p:spPr>
          <a:xfrm>
            <a:off x="1408113" y="3994219"/>
            <a:ext cx="5365750" cy="46196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i="1" dirty="0">
                <a:cs typeface="Arial" pitchFamily="34" charset="0"/>
              </a:rPr>
              <a:t>P   =   (a </a:t>
            </a:r>
            <a:r>
              <a:rPr lang="en-US" sz="2400" dirty="0">
                <a:cs typeface="Arial" pitchFamily="34" charset="0"/>
                <a:sym typeface="Symbol"/>
              </a:rPr>
              <a:t></a:t>
            </a:r>
            <a:r>
              <a:rPr lang="en-US" sz="2400" i="1" dirty="0">
                <a:cs typeface="Arial" pitchFamily="34" charset="0"/>
                <a:sym typeface="Symbol"/>
              </a:rPr>
              <a:t> </a:t>
            </a:r>
            <a:r>
              <a:rPr lang="en-US" sz="2400" i="1" dirty="0">
                <a:cs typeface="Arial" pitchFamily="34" charset="0"/>
                <a:sym typeface="Wingdings" pitchFamily="2" charset="2"/>
              </a:rPr>
              <a:t>P)</a:t>
            </a:r>
            <a:r>
              <a:rPr lang="en-US" sz="2400" i="1" dirty="0">
                <a:cs typeface="Arial" pitchFamily="34" charset="0"/>
              </a:rPr>
              <a:t>   </a:t>
            </a:r>
            <a:r>
              <a:rPr lang="en-US" sz="2400" i="1" dirty="0">
                <a:solidFill>
                  <a:schemeClr val="tx1"/>
                </a:solidFill>
                <a:latin typeface="Times New Roman" pitchFamily="18" charset="0"/>
                <a:cs typeface="Times New Roman" pitchFamily="18" charset="0"/>
              </a:rPr>
              <a:t>|¯|</a:t>
            </a:r>
            <a:r>
              <a:rPr lang="en-US" sz="2400" i="1" dirty="0">
                <a:cs typeface="Arial" pitchFamily="34" charset="0"/>
              </a:rPr>
              <a:t>   (b</a:t>
            </a:r>
            <a:r>
              <a:rPr lang="en-US" sz="2400" i="1" dirty="0">
                <a:cs typeface="Arial" pitchFamily="34" charset="0"/>
                <a:sym typeface="Wingdings" pitchFamily="2" charset="2"/>
              </a:rPr>
              <a:t> </a:t>
            </a:r>
            <a:r>
              <a:rPr lang="en-US" sz="2400" dirty="0">
                <a:cs typeface="Arial" pitchFamily="34" charset="0"/>
                <a:sym typeface="Symbol"/>
              </a:rPr>
              <a:t> </a:t>
            </a:r>
            <a:r>
              <a:rPr lang="en-US" sz="2400" i="1" dirty="0">
                <a:cs typeface="Arial" pitchFamily="34" charset="0"/>
              </a:rPr>
              <a:t>b</a:t>
            </a:r>
            <a:r>
              <a:rPr lang="en-US" sz="2400" i="1" dirty="0">
                <a:cs typeface="Arial" pitchFamily="34" charset="0"/>
                <a:sym typeface="Wingdings" pitchFamily="2" charset="2"/>
              </a:rPr>
              <a:t> </a:t>
            </a:r>
            <a:r>
              <a:rPr lang="en-US" sz="2400" dirty="0">
                <a:cs typeface="Arial" pitchFamily="34" charset="0"/>
                <a:sym typeface="Symbol"/>
              </a:rPr>
              <a:t> </a:t>
            </a:r>
            <a:r>
              <a:rPr lang="en-US" sz="2400" i="1" dirty="0">
                <a:cs typeface="Arial" pitchFamily="34" charset="0"/>
                <a:sym typeface="Wingdings" pitchFamily="2" charset="2"/>
              </a:rPr>
              <a:t>STOP) </a:t>
            </a:r>
            <a:endParaRPr lang="en-US" sz="2400" i="1" dirty="0">
              <a:cs typeface="Arial" pitchFamily="34" charset="0"/>
            </a:endParaRPr>
          </a:p>
        </p:txBody>
      </p:sp>
      <p:sp>
        <p:nvSpPr>
          <p:cNvPr id="7" name="Tijdelijke aanduiding voor dianummer 6"/>
          <p:cNvSpPr>
            <a:spLocks noGrp="1"/>
          </p:cNvSpPr>
          <p:nvPr>
            <p:ph type="sldNum" sz="quarter" idx="12"/>
          </p:nvPr>
        </p:nvSpPr>
        <p:spPr/>
        <p:txBody>
          <a:bodyPr/>
          <a:lstStyle/>
          <a:p>
            <a:pPr>
              <a:defRPr/>
            </a:pPr>
            <a:fld id="{99A3457F-0BD4-4DB0-BC99-1EA142D8DCAA}" type="slidenum">
              <a:rPr lang="en-US"/>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“Failures”</a:t>
            </a:r>
          </a:p>
        </p:txBody>
      </p:sp>
      <p:sp>
        <p:nvSpPr>
          <p:cNvPr id="55299" name="Rectangle 3"/>
          <p:cNvSpPr>
            <a:spLocks noGrp="1" noChangeArrowheads="1"/>
          </p:cNvSpPr>
          <p:nvPr>
            <p:ph sz="quarter" idx="1"/>
          </p:nvPr>
        </p:nvSpPr>
        <p:spPr>
          <a:xfrm>
            <a:off x="550863" y="1595438"/>
            <a:ext cx="9215437" cy="5040312"/>
          </a:xfrm>
        </p:spPr>
        <p:txBody>
          <a:bodyPr/>
          <a:lstStyle/>
          <a:p>
            <a:pPr eaLnBrk="1" hangingPunct="1">
              <a:lnSpc>
                <a:spcPct val="90000"/>
              </a:lnSpc>
            </a:pPr>
            <a:r>
              <a:rPr lang="en-US" sz="2200" smtClean="0">
                <a:cs typeface="Arial" charset="0"/>
              </a:rPr>
              <a:t>Define :</a:t>
            </a:r>
            <a:br>
              <a:rPr lang="en-US" sz="2200" smtClean="0">
                <a:cs typeface="Arial" charset="0"/>
              </a:rPr>
            </a:br>
            <a:r>
              <a:rPr lang="en-US" sz="2200" smtClean="0">
                <a:cs typeface="Arial" charset="0"/>
              </a:rPr>
              <a:t/>
            </a:r>
            <a:br>
              <a:rPr lang="en-US" sz="2200" smtClean="0">
                <a:cs typeface="Arial" charset="0"/>
              </a:rPr>
            </a:br>
            <a:r>
              <a:rPr lang="en-US" sz="2200" smtClean="0">
                <a:cs typeface="Arial" charset="0"/>
              </a:rPr>
              <a:t>    </a:t>
            </a:r>
            <a:r>
              <a:rPr lang="en-US" sz="2200" b="1" smtClean="0">
                <a:cs typeface="Arial" charset="0"/>
                <a:sym typeface="Symbol" pitchFamily="18" charset="2"/>
              </a:rPr>
              <a:t/>
            </a:r>
            <a:br>
              <a:rPr lang="en-US" sz="2200" b="1" smtClean="0">
                <a:cs typeface="Arial" charset="0"/>
                <a:sym typeface="Symbol" pitchFamily="18" charset="2"/>
              </a:rPr>
            </a:br>
            <a:r>
              <a:rPr lang="en-US" sz="2200" b="1" smtClean="0">
                <a:cs typeface="Arial" charset="0"/>
                <a:sym typeface="Symbol" pitchFamily="18" charset="2"/>
              </a:rPr>
              <a:t/>
            </a:r>
            <a:br>
              <a:rPr lang="en-US" sz="2200" b="1" smtClean="0">
                <a:cs typeface="Arial" charset="0"/>
                <a:sym typeface="Symbol" pitchFamily="18" charset="2"/>
              </a:rPr>
            </a:br>
            <a:r>
              <a:rPr lang="en-US" sz="2200" b="1" smtClean="0">
                <a:cs typeface="Arial" charset="0"/>
                <a:sym typeface="Symbol" pitchFamily="18" charset="2"/>
              </a:rPr>
              <a:t/>
            </a:r>
            <a:br>
              <a:rPr lang="en-US" sz="2200" b="1" smtClean="0">
                <a:cs typeface="Arial" charset="0"/>
                <a:sym typeface="Symbol" pitchFamily="18" charset="2"/>
              </a:rPr>
            </a:br>
            <a:r>
              <a:rPr lang="en-US" sz="2200" smtClean="0">
                <a:cs typeface="Arial" charset="0"/>
                <a:sym typeface="Symbol" pitchFamily="18" charset="2"/>
              </a:rPr>
              <a:t>(s,X) is a ‘</a:t>
            </a:r>
            <a:r>
              <a:rPr lang="en-US" sz="2200" i="1" smtClean="0">
                <a:cs typeface="Arial" charset="0"/>
                <a:sym typeface="Symbol" pitchFamily="18" charset="2"/>
              </a:rPr>
              <a:t>failure</a:t>
            </a:r>
            <a:r>
              <a:rPr lang="en-US" sz="2200" smtClean="0">
                <a:cs typeface="Arial" charset="0"/>
                <a:sym typeface="Symbol" pitchFamily="18" charset="2"/>
              </a:rPr>
              <a:t>’ of P means that P can perform s, afterwhich it may deadlock when offered alternatives in X.</a:t>
            </a:r>
            <a:br>
              <a:rPr lang="en-US" sz="2200" smtClean="0">
                <a:cs typeface="Arial" charset="0"/>
                <a:sym typeface="Symbol" pitchFamily="18" charset="2"/>
              </a:rPr>
            </a:br>
            <a:endParaRPr lang="en-US" sz="2200" smtClean="0">
              <a:cs typeface="Arial" charset="0"/>
              <a:sym typeface="Symbol" pitchFamily="18" charset="2"/>
            </a:endParaRPr>
          </a:p>
          <a:p>
            <a:pPr eaLnBrk="1" hangingPunct="1">
              <a:lnSpc>
                <a:spcPct val="90000"/>
              </a:lnSpc>
            </a:pPr>
            <a:r>
              <a:rPr lang="en-US" sz="2200" smtClean="0">
                <a:cs typeface="Arial" charset="0"/>
                <a:sym typeface="Symbol" pitchFamily="18" charset="2"/>
              </a:rPr>
              <a:t>E.g. (s,P)  </a:t>
            </a:r>
            <a:r>
              <a:rPr lang="en-US" sz="2200" smtClean="0">
                <a:cs typeface="Arial" charset="0"/>
              </a:rPr>
              <a:t>failures(P/s)  means after s  P may stop. </a:t>
            </a:r>
          </a:p>
          <a:p>
            <a:pPr eaLnBrk="1" hangingPunct="1">
              <a:lnSpc>
                <a:spcPct val="90000"/>
              </a:lnSpc>
            </a:pPr>
            <a:endParaRPr lang="en-US" sz="2200" smtClean="0">
              <a:cs typeface="Arial" charset="0"/>
              <a:sym typeface="Symbol" pitchFamily="18" charset="2"/>
            </a:endParaRPr>
          </a:p>
          <a:p>
            <a:pPr eaLnBrk="1" hangingPunct="1">
              <a:lnSpc>
                <a:spcPct val="90000"/>
              </a:lnSpc>
            </a:pPr>
            <a:r>
              <a:rPr lang="en-US" sz="2200" smtClean="0">
                <a:cs typeface="Arial" charset="0"/>
                <a:sym typeface="Symbol" pitchFamily="18" charset="2"/>
              </a:rPr>
              <a:t>If</a:t>
            </a:r>
            <a:r>
              <a:rPr lang="en-US" sz="2200" b="1" smtClean="0">
                <a:cs typeface="Arial" charset="0"/>
                <a:sym typeface="Symbol" pitchFamily="18" charset="2"/>
              </a:rPr>
              <a:t>  </a:t>
            </a:r>
            <a:r>
              <a:rPr lang="en-US" sz="2200" smtClean="0">
                <a:cs typeface="Arial" charset="0"/>
                <a:sym typeface="Symbol" pitchFamily="18" charset="2"/>
              </a:rPr>
              <a:t>for all X :</a:t>
            </a:r>
          </a:p>
          <a:p>
            <a:pPr eaLnBrk="1" hangingPunct="1">
              <a:lnSpc>
                <a:spcPct val="90000"/>
              </a:lnSpc>
              <a:buFontTx/>
              <a:buNone/>
            </a:pPr>
            <a:r>
              <a:rPr lang="en-US" sz="2200" smtClean="0">
                <a:cs typeface="Arial" charset="0"/>
              </a:rPr>
              <a:t/>
            </a:r>
            <a:br>
              <a:rPr lang="en-US" sz="2200" smtClean="0">
                <a:cs typeface="Arial" charset="0"/>
              </a:rPr>
            </a:br>
            <a:r>
              <a:rPr lang="en-US" sz="2200" smtClean="0">
                <a:cs typeface="Arial" charset="0"/>
              </a:rPr>
              <a:t>      (s,X) </a:t>
            </a:r>
            <a:r>
              <a:rPr lang="en-US" sz="2200" smtClean="0">
                <a:cs typeface="Arial" charset="0"/>
                <a:sym typeface="Symbol" pitchFamily="18" charset="2"/>
              </a:rPr>
              <a:t> failures(P/s)      aX</a:t>
            </a:r>
            <a:br>
              <a:rPr lang="en-US" sz="2200" smtClean="0">
                <a:cs typeface="Arial" charset="0"/>
                <a:sym typeface="Symbol" pitchFamily="18" charset="2"/>
              </a:rPr>
            </a:br>
            <a:r>
              <a:rPr lang="en-US" sz="2200" smtClean="0">
                <a:cs typeface="Arial" charset="0"/>
              </a:rPr>
              <a:t/>
            </a:r>
            <a:br>
              <a:rPr lang="en-US" sz="2200" smtClean="0">
                <a:cs typeface="Arial" charset="0"/>
              </a:rPr>
            </a:br>
            <a:r>
              <a:rPr lang="en-US" sz="2200" smtClean="0">
                <a:cs typeface="Arial" charset="0"/>
              </a:rPr>
              <a:t>this implies that after s  P </a:t>
            </a:r>
            <a:r>
              <a:rPr lang="en-US" sz="2200" u="sng" smtClean="0">
                <a:cs typeface="Arial" charset="0"/>
              </a:rPr>
              <a:t>cannot</a:t>
            </a:r>
            <a:r>
              <a:rPr lang="en-US" sz="2200" smtClean="0">
                <a:cs typeface="Arial" charset="0"/>
              </a:rPr>
              <a:t> refuse a (implying progress!) .</a:t>
            </a:r>
            <a:br>
              <a:rPr lang="en-US" sz="2200" smtClean="0">
                <a:cs typeface="Arial" charset="0"/>
              </a:rPr>
            </a:br>
            <a:endParaRPr lang="en-US" sz="2200" smtClean="0">
              <a:cs typeface="Arial" charset="0"/>
            </a:endParaRPr>
          </a:p>
          <a:p>
            <a:pPr eaLnBrk="1" hangingPunct="1">
              <a:lnSpc>
                <a:spcPct val="90000"/>
              </a:lnSpc>
              <a:buFont typeface="Wingdings 2" pitchFamily="18" charset="2"/>
              <a:buNone/>
            </a:pPr>
            <a:r>
              <a:rPr lang="en-US" sz="2200" smtClean="0">
                <a:cs typeface="Arial" charset="0"/>
              </a:rPr>
              <a:t/>
            </a:r>
            <a:br>
              <a:rPr lang="en-US" sz="2200" smtClean="0">
                <a:cs typeface="Arial" charset="0"/>
              </a:rPr>
            </a:br>
            <a:endParaRPr lang="en-US" sz="2200" smtClean="0">
              <a:cs typeface="Arial" charset="0"/>
            </a:endParaRPr>
          </a:p>
        </p:txBody>
      </p:sp>
      <p:sp>
        <p:nvSpPr>
          <p:cNvPr id="4" name="TextBox 3"/>
          <p:cNvSpPr txBox="1"/>
          <p:nvPr/>
        </p:nvSpPr>
        <p:spPr>
          <a:xfrm>
            <a:off x="1188278" y="2244863"/>
            <a:ext cx="8364538"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2400" b="1" i="1" dirty="0">
                <a:latin typeface="Times New Roman" pitchFamily="18" charset="0"/>
                <a:cs typeface="Times New Roman" pitchFamily="18" charset="0"/>
              </a:rPr>
              <a:t>failures</a:t>
            </a:r>
            <a:r>
              <a:rPr lang="en-US" sz="2400" i="1" dirty="0">
                <a:latin typeface="Times New Roman" pitchFamily="18" charset="0"/>
                <a:cs typeface="Times New Roman" pitchFamily="18" charset="0"/>
              </a:rPr>
              <a:t>(P)    =   { (</a:t>
            </a:r>
            <a:r>
              <a:rPr lang="en-US" sz="2400" i="1" dirty="0" err="1">
                <a:latin typeface="Times New Roman" pitchFamily="18" charset="0"/>
                <a:cs typeface="Times New Roman" pitchFamily="18" charset="0"/>
              </a:rPr>
              <a:t>s,X</a:t>
            </a:r>
            <a:r>
              <a:rPr lang="en-US" sz="2400" i="1" dirty="0">
                <a:latin typeface="Times New Roman" pitchFamily="18" charset="0"/>
                <a:cs typeface="Times New Roman" pitchFamily="18" charset="0"/>
              </a:rPr>
              <a:t>)   |   s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 traces(P)  ,  X </a:t>
            </a:r>
            <a:r>
              <a:rPr lang="en-US" sz="2400" dirty="0">
                <a:latin typeface="Times New Roman" pitchFamily="18" charset="0"/>
                <a:cs typeface="Times New Roman" pitchFamily="18" charset="0"/>
                <a:sym typeface="Symbol" pitchFamily="18" charset="2"/>
              </a:rPr>
              <a:t></a:t>
            </a:r>
            <a:r>
              <a:rPr lang="en-US" sz="2400" i="1" dirty="0">
                <a:latin typeface="Times New Roman" pitchFamily="18" charset="0"/>
                <a:cs typeface="Times New Roman" pitchFamily="18" charset="0"/>
                <a:sym typeface="Symbol" pitchFamily="18" charset="2"/>
              </a:rPr>
              <a:t> refusals(P/s)  } </a:t>
            </a:r>
            <a:endParaRPr lang="en-US" sz="2400" i="1" dirty="0">
              <a:latin typeface="Times New Roman" pitchFamily="18" charset="0"/>
              <a:cs typeface="Times New Roman" pitchFamily="18" charset="0"/>
            </a:endParaRPr>
          </a:p>
        </p:txBody>
      </p:sp>
      <p:sp>
        <p:nvSpPr>
          <p:cNvPr id="6" name="Tijdelijke aanduiding voor dianummer 5"/>
          <p:cNvSpPr>
            <a:spLocks noGrp="1"/>
          </p:cNvSpPr>
          <p:nvPr>
            <p:ph type="sldNum" sz="quarter" idx="12"/>
          </p:nvPr>
        </p:nvSpPr>
        <p:spPr/>
        <p:txBody>
          <a:bodyPr/>
          <a:lstStyle/>
          <a:p>
            <a:pPr>
              <a:defRPr/>
            </a:pPr>
            <a:fld id="{334D7E20-ED1A-400D-8817-415E172D46E4}" type="slidenum">
              <a:rPr lang="en-US"/>
              <a:pPr>
                <a:defRPr/>
              </a:pPr>
              <a:t>48</a:t>
            </a:fld>
            <a:endParaRPr lang="en-US"/>
          </a:p>
        </p:txBody>
      </p:sp>
      <p:sp>
        <p:nvSpPr>
          <p:cNvPr id="7" name="Tekstvak 6"/>
          <p:cNvSpPr txBox="1"/>
          <p:nvPr/>
        </p:nvSpPr>
        <p:spPr>
          <a:xfrm>
            <a:off x="6858000" y="552450"/>
            <a:ext cx="2724150" cy="132397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defRPr/>
            </a:pPr>
            <a:r>
              <a:rPr lang="nl-NL" sz="1600" i="1" dirty="0" err="1"/>
              <a:t>Note</a:t>
            </a:r>
            <a:r>
              <a:rPr lang="nl-NL" sz="1600" i="1" dirty="0"/>
              <a:t> </a:t>
            </a:r>
            <a:r>
              <a:rPr lang="nl-NL" sz="1600" i="1" dirty="0" err="1"/>
              <a:t>that</a:t>
            </a:r>
            <a:r>
              <a:rPr lang="nl-NL" sz="1600" i="1" dirty="0"/>
              <a:t> </a:t>
            </a:r>
            <a:r>
              <a:rPr lang="nl-NL" sz="1600" i="1" dirty="0" err="1"/>
              <a:t>due</a:t>
            </a:r>
            <a:r>
              <a:rPr lang="nl-NL" sz="1600" i="1" dirty="0"/>
              <a:t> to </a:t>
            </a:r>
            <a:r>
              <a:rPr lang="nl-NL" sz="1600" i="1" dirty="0" err="1"/>
              <a:t>non-determinism</a:t>
            </a:r>
            <a:r>
              <a:rPr lang="nl-NL" sz="1600" i="1" dirty="0"/>
              <a:t>, </a:t>
            </a:r>
            <a:r>
              <a:rPr lang="nl-NL" sz="1600" i="1" dirty="0" err="1"/>
              <a:t>there</a:t>
            </a:r>
            <a:r>
              <a:rPr lang="nl-NL" sz="1600" i="1" dirty="0"/>
              <a:t> </a:t>
            </a:r>
            <a:r>
              <a:rPr lang="nl-NL" sz="1600" i="1" dirty="0" err="1"/>
              <a:t>may</a:t>
            </a:r>
            <a:r>
              <a:rPr lang="nl-NL" sz="1600" i="1" dirty="0"/>
              <a:t> </a:t>
            </a:r>
            <a:r>
              <a:rPr lang="nl-NL" sz="1600" i="1" dirty="0" err="1"/>
              <a:t>be</a:t>
            </a:r>
            <a:r>
              <a:rPr lang="nl-NL" sz="1600" i="1" dirty="0"/>
              <a:t> </a:t>
            </a:r>
            <a:r>
              <a:rPr lang="nl-NL" sz="1600" i="1" dirty="0" err="1"/>
              <a:t>several</a:t>
            </a:r>
            <a:r>
              <a:rPr lang="nl-NL" sz="1600" i="1" dirty="0"/>
              <a:t> </a:t>
            </a:r>
            <a:r>
              <a:rPr lang="nl-NL" sz="1600" i="1" dirty="0" err="1"/>
              <a:t>possible</a:t>
            </a:r>
            <a:r>
              <a:rPr lang="nl-NL" sz="1600" i="1" dirty="0"/>
              <a:t> </a:t>
            </a:r>
            <a:r>
              <a:rPr lang="nl-NL" sz="1600" i="1" dirty="0" err="1"/>
              <a:t>states</a:t>
            </a:r>
            <a:r>
              <a:rPr lang="nl-NL" sz="1600" i="1" dirty="0"/>
              <a:t> </a:t>
            </a:r>
            <a:r>
              <a:rPr lang="nl-NL" sz="1600" i="1" dirty="0" err="1"/>
              <a:t>where</a:t>
            </a:r>
            <a:r>
              <a:rPr lang="nl-NL" sz="1600" i="1" dirty="0"/>
              <a:t> P </a:t>
            </a:r>
            <a:r>
              <a:rPr lang="nl-NL" sz="1600" i="1" dirty="0" err="1"/>
              <a:t>may</a:t>
            </a:r>
            <a:r>
              <a:rPr lang="nl-NL" sz="1600" i="1" dirty="0"/>
              <a:t> end up </a:t>
            </a:r>
            <a:r>
              <a:rPr lang="nl-NL" sz="1600" i="1" dirty="0" err="1"/>
              <a:t>after</a:t>
            </a:r>
            <a:r>
              <a:rPr lang="nl-NL" sz="1600" i="1" dirty="0"/>
              <a:t> </a:t>
            </a:r>
            <a:r>
              <a:rPr lang="nl-NL" sz="1600" i="1" dirty="0" err="1"/>
              <a:t>doing</a:t>
            </a:r>
            <a:r>
              <a:rPr lang="nl-NL" sz="1600" i="1" dirty="0"/>
              <a:t>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Example</a:t>
            </a:r>
          </a:p>
        </p:txBody>
      </p:sp>
      <p:sp>
        <p:nvSpPr>
          <p:cNvPr id="56323" name="Rectangle 3"/>
          <p:cNvSpPr>
            <a:spLocks noGrp="1" noChangeArrowheads="1"/>
          </p:cNvSpPr>
          <p:nvPr>
            <p:ph sz="quarter" idx="1"/>
          </p:nvPr>
        </p:nvSpPr>
        <p:spPr>
          <a:xfrm>
            <a:off x="550863" y="1595438"/>
            <a:ext cx="9215437" cy="5040312"/>
          </a:xfrm>
        </p:spPr>
        <p:txBody>
          <a:bodyPr/>
          <a:lstStyle/>
          <a:p>
            <a:pPr eaLnBrk="1" hangingPunct="1"/>
            <a:r>
              <a:rPr lang="en-US" sz="2800" smtClean="0">
                <a:cs typeface="Arial" charset="0"/>
              </a:rPr>
              <a:t> Consider this P with </a:t>
            </a:r>
            <a:r>
              <a:rPr lang="en-US" sz="2800" smtClean="0">
                <a:cs typeface="Arial" charset="0"/>
                <a:sym typeface="Symbol" pitchFamily="18" charset="2"/>
              </a:rPr>
              <a:t>P</a:t>
            </a:r>
            <a:r>
              <a:rPr lang="en-US" sz="2800" smtClean="0">
                <a:cs typeface="Arial" charset="0"/>
              </a:rPr>
              <a:t> = {a,b} :</a:t>
            </a:r>
            <a:br>
              <a:rPr lang="en-US" sz="2800" smtClean="0">
                <a:cs typeface="Arial" charset="0"/>
              </a:rPr>
            </a:br>
            <a:r>
              <a:rPr lang="en-US" sz="2800" smtClean="0">
                <a:cs typeface="Arial" charset="0"/>
              </a:rPr>
              <a:t/>
            </a:r>
            <a:br>
              <a:rPr lang="en-US" sz="2800" smtClean="0">
                <a:cs typeface="Arial" charset="0"/>
              </a:rPr>
            </a:br>
            <a:endParaRPr lang="en-US" sz="2800" smtClean="0">
              <a:cs typeface="Arial" charset="0"/>
              <a:sym typeface="Wingdings" pitchFamily="2" charset="2"/>
            </a:endParaRPr>
          </a:p>
          <a:p>
            <a:pPr eaLnBrk="1" hangingPunct="1"/>
            <a:endParaRPr lang="en-US" sz="2800" smtClean="0">
              <a:cs typeface="Arial" charset="0"/>
              <a:sym typeface="Wingdings" pitchFamily="2" charset="2"/>
            </a:endParaRPr>
          </a:p>
          <a:p>
            <a:pPr eaLnBrk="1" hangingPunct="1"/>
            <a:r>
              <a:rPr lang="en-US" sz="2800" smtClean="0">
                <a:cs typeface="Arial" charset="0"/>
                <a:sym typeface="Wingdings" pitchFamily="2" charset="2"/>
              </a:rPr>
              <a:t>P’s failures :</a:t>
            </a:r>
            <a:br>
              <a:rPr lang="en-US" sz="2800" smtClean="0">
                <a:cs typeface="Arial" charset="0"/>
                <a:sym typeface="Wingdings" pitchFamily="2" charset="2"/>
              </a:rPr>
            </a:br>
            <a:endParaRPr lang="en-US" sz="2800" smtClean="0">
              <a:cs typeface="Arial" charset="0"/>
              <a:sym typeface="Wingdings" pitchFamily="2" charset="2"/>
            </a:endParaRPr>
          </a:p>
          <a:p>
            <a:pPr lvl="1" eaLnBrk="1" hangingPunct="1"/>
            <a:r>
              <a:rPr lang="en-US" sz="2000" smtClean="0">
                <a:cs typeface="Arial" charset="0"/>
                <a:sym typeface="Symbol" pitchFamily="18" charset="2"/>
              </a:rPr>
              <a:t>( , {a})   ,    ( , {b})  ,   </a:t>
            </a:r>
            <a:r>
              <a:rPr lang="en-US" sz="2000" smtClean="0">
                <a:cs typeface="Arial" charset="0"/>
                <a:sym typeface="Wingdings" pitchFamily="2" charset="2"/>
              </a:rPr>
              <a:t>(</a:t>
            </a:r>
            <a:r>
              <a:rPr lang="en-US" sz="2000" smtClean="0">
                <a:cs typeface="Arial" charset="0"/>
                <a:sym typeface="Symbol" pitchFamily="18" charset="2"/>
              </a:rPr>
              <a:t> , )   </a:t>
            </a:r>
            <a:br>
              <a:rPr lang="en-US" sz="2000" smtClean="0">
                <a:cs typeface="Arial" charset="0"/>
                <a:sym typeface="Symbol" pitchFamily="18" charset="2"/>
              </a:rPr>
            </a:br>
            <a:r>
              <a:rPr lang="en-US" sz="2000" smtClean="0">
                <a:cs typeface="Arial" charset="0"/>
                <a:sym typeface="Symbol" pitchFamily="18" charset="2"/>
              </a:rPr>
              <a:t> </a:t>
            </a:r>
          </a:p>
          <a:p>
            <a:pPr lvl="1" eaLnBrk="1" hangingPunct="1"/>
            <a:r>
              <a:rPr lang="en-US" sz="2000" smtClean="0">
                <a:cs typeface="Arial" charset="0"/>
                <a:sym typeface="Symbol" pitchFamily="18" charset="2"/>
              </a:rPr>
              <a:t>(a , {a,b})  ...   </a:t>
            </a:r>
            <a:r>
              <a:rPr lang="en-US" sz="1800" smtClean="0">
                <a:cs typeface="Arial" charset="0"/>
                <a:sym typeface="Symbol" pitchFamily="18" charset="2"/>
              </a:rPr>
              <a:t>// and other (a,X) where X is a subset of {a,b}</a:t>
            </a:r>
            <a:r>
              <a:rPr lang="en-US" sz="2000" smtClean="0">
                <a:cs typeface="Arial" charset="0"/>
                <a:sym typeface="Symbol" pitchFamily="18" charset="2"/>
              </a:rPr>
              <a:t/>
            </a:r>
            <a:br>
              <a:rPr lang="en-US" sz="2000" smtClean="0">
                <a:cs typeface="Arial" charset="0"/>
                <a:sym typeface="Symbol" pitchFamily="18" charset="2"/>
              </a:rPr>
            </a:br>
            <a:endParaRPr lang="en-US" sz="2000" smtClean="0">
              <a:cs typeface="Arial" charset="0"/>
              <a:sym typeface="Symbol" pitchFamily="18" charset="2"/>
            </a:endParaRPr>
          </a:p>
          <a:p>
            <a:pPr lvl="1" eaLnBrk="1" hangingPunct="1"/>
            <a:r>
              <a:rPr lang="en-US" sz="2000" smtClean="0">
                <a:cs typeface="Arial" charset="0"/>
                <a:sym typeface="Symbol" pitchFamily="18" charset="2"/>
              </a:rPr>
              <a:t>(b , {a,b}) ...    </a:t>
            </a:r>
            <a:r>
              <a:rPr lang="en-US" sz="1800" smtClean="0">
                <a:cs typeface="Arial" charset="0"/>
                <a:sym typeface="Symbol" pitchFamily="18" charset="2"/>
              </a:rPr>
              <a:t>// and other (b,X) where X is a subset of {a,b}</a:t>
            </a:r>
          </a:p>
          <a:p>
            <a:pPr lvl="1" eaLnBrk="1" hangingPunct="1"/>
            <a:endParaRPr lang="en-US" sz="1800" smtClean="0">
              <a:cs typeface="Arial" charset="0"/>
              <a:sym typeface="Symbol" pitchFamily="18" charset="2"/>
            </a:endParaRPr>
          </a:p>
          <a:p>
            <a:pPr eaLnBrk="1" hangingPunct="1"/>
            <a:r>
              <a:rPr lang="en-US" sz="2800" smtClean="0">
                <a:cs typeface="Arial" charset="0"/>
                <a:sym typeface="Symbol" pitchFamily="18" charset="2"/>
              </a:rPr>
              <a:t>Notice the “closure” like property in X and s.</a:t>
            </a:r>
          </a:p>
          <a:p>
            <a:pPr eaLnBrk="1" hangingPunct="1"/>
            <a:endParaRPr lang="en-US" sz="2800" smtClean="0">
              <a:cs typeface="Arial" charset="0"/>
            </a:endParaRPr>
          </a:p>
        </p:txBody>
      </p:sp>
      <p:sp>
        <p:nvSpPr>
          <p:cNvPr id="4" name="TextBox 3"/>
          <p:cNvSpPr txBox="1"/>
          <p:nvPr/>
        </p:nvSpPr>
        <p:spPr>
          <a:xfrm>
            <a:off x="1647273" y="2460970"/>
            <a:ext cx="5307013" cy="461962"/>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i="1" dirty="0">
                <a:cs typeface="Arial" pitchFamily="34" charset="0"/>
              </a:rPr>
              <a:t>P   =    (a</a:t>
            </a:r>
            <a:r>
              <a:rPr lang="en-US" sz="2400" i="1" dirty="0">
                <a:cs typeface="Arial" pitchFamily="34" charset="0"/>
                <a:sym typeface="Wingdings" pitchFamily="2" charset="2"/>
              </a:rPr>
              <a:t> </a:t>
            </a:r>
            <a:r>
              <a:rPr lang="en-US" sz="2400" dirty="0">
                <a:cs typeface="Arial" pitchFamily="34" charset="0"/>
                <a:sym typeface="Symbol"/>
              </a:rPr>
              <a:t></a:t>
            </a:r>
            <a:r>
              <a:rPr lang="en-US" sz="2400" i="1" dirty="0">
                <a:cs typeface="Arial" pitchFamily="34" charset="0"/>
                <a:sym typeface="Symbol"/>
              </a:rPr>
              <a:t> </a:t>
            </a:r>
            <a:r>
              <a:rPr lang="en-US" sz="2400" i="1" dirty="0">
                <a:cs typeface="Arial" pitchFamily="34" charset="0"/>
                <a:sym typeface="Wingdings" pitchFamily="2" charset="2"/>
              </a:rPr>
              <a:t>STOP ) </a:t>
            </a:r>
            <a:r>
              <a:rPr lang="en-US" sz="2400" i="1" dirty="0">
                <a:cs typeface="Arial" pitchFamily="34" charset="0"/>
              </a:rPr>
              <a:t> |¯|   (b</a:t>
            </a:r>
            <a:r>
              <a:rPr lang="en-US" sz="2400" i="1" dirty="0">
                <a:cs typeface="Arial" pitchFamily="34" charset="0"/>
                <a:sym typeface="Wingdings" pitchFamily="2" charset="2"/>
              </a:rPr>
              <a:t> </a:t>
            </a:r>
            <a:r>
              <a:rPr lang="en-US" sz="2400" dirty="0">
                <a:cs typeface="Arial" pitchFamily="34" charset="0"/>
                <a:sym typeface="Symbol"/>
              </a:rPr>
              <a:t> </a:t>
            </a:r>
            <a:r>
              <a:rPr lang="en-US" sz="2400" i="1" dirty="0">
                <a:cs typeface="Arial" pitchFamily="34" charset="0"/>
                <a:sym typeface="Wingdings" pitchFamily="2" charset="2"/>
              </a:rPr>
              <a:t>STOP)</a:t>
            </a:r>
            <a:endParaRPr lang="en-US" sz="2400" i="1" dirty="0">
              <a:cs typeface="Arial" pitchFamily="34" charset="0"/>
            </a:endParaRPr>
          </a:p>
        </p:txBody>
      </p:sp>
      <p:sp>
        <p:nvSpPr>
          <p:cNvPr id="6" name="Tijdelijke aanduiding voor dianummer 5"/>
          <p:cNvSpPr>
            <a:spLocks noGrp="1"/>
          </p:cNvSpPr>
          <p:nvPr>
            <p:ph type="sldNum" sz="quarter" idx="12"/>
          </p:nvPr>
        </p:nvSpPr>
        <p:spPr/>
        <p:txBody>
          <a:bodyPr/>
          <a:lstStyle/>
          <a:p>
            <a:pPr>
              <a:defRPr/>
            </a:pPr>
            <a:fld id="{08A8D8F0-447E-460E-8225-457E09E83A99}" type="slidenum">
              <a:rPr lang="en-US"/>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50863" y="303213"/>
            <a:ext cx="9215437" cy="877887"/>
          </a:xfrm>
        </p:spPr>
        <p:txBody>
          <a:bodyPr/>
          <a:lstStyle/>
          <a:p>
            <a:pPr eaLnBrk="1" hangingPunct="1"/>
            <a:r>
              <a:rPr lang="nl-NL" smtClean="0">
                <a:cs typeface="Arial" charset="0"/>
              </a:rPr>
              <a:t>Computation model</a:t>
            </a:r>
          </a:p>
        </p:txBody>
      </p:sp>
      <p:sp>
        <p:nvSpPr>
          <p:cNvPr id="11267" name="Content Placeholder 2"/>
          <p:cNvSpPr>
            <a:spLocks noGrp="1"/>
          </p:cNvSpPr>
          <p:nvPr>
            <p:ph sz="quarter" idx="1"/>
          </p:nvPr>
        </p:nvSpPr>
        <p:spPr>
          <a:xfrm>
            <a:off x="550863" y="1595438"/>
            <a:ext cx="9215437" cy="5040312"/>
          </a:xfrm>
        </p:spPr>
        <p:txBody>
          <a:bodyPr/>
          <a:lstStyle/>
          <a:p>
            <a:pPr eaLnBrk="1" hangingPunct="1"/>
            <a:r>
              <a:rPr lang="nl-NL" sz="2400" dirty="0" smtClean="0">
                <a:cs typeface="Arial" charset="0"/>
              </a:rPr>
              <a:t>A concurrent </a:t>
            </a:r>
            <a:r>
              <a:rPr lang="nl-NL" sz="2400" i="1" dirty="0" smtClean="0">
                <a:cs typeface="Arial" charset="0"/>
              </a:rPr>
              <a:t>system</a:t>
            </a:r>
            <a:r>
              <a:rPr lang="nl-NL" sz="2400" dirty="0" smtClean="0">
                <a:cs typeface="Arial" charset="0"/>
              </a:rPr>
              <a:t> is made of a set of </a:t>
            </a:r>
            <a:r>
              <a:rPr lang="nl-NL" sz="2400" dirty="0" err="1" smtClean="0">
                <a:cs typeface="Arial" charset="0"/>
              </a:rPr>
              <a:t>interacting</a:t>
            </a:r>
            <a:r>
              <a:rPr lang="nl-NL" sz="2400" dirty="0" smtClean="0">
                <a:cs typeface="Arial" charset="0"/>
              </a:rPr>
              <a:t> </a:t>
            </a:r>
            <a:r>
              <a:rPr lang="nl-NL" sz="2400" i="1" dirty="0" err="1" smtClean="0">
                <a:cs typeface="Arial" charset="0"/>
              </a:rPr>
              <a:t>processes</a:t>
            </a:r>
            <a:r>
              <a:rPr lang="nl-NL" sz="2400" dirty="0" smtClean="0">
                <a:cs typeface="Arial" charset="0"/>
              </a:rPr>
              <a:t>.</a:t>
            </a:r>
            <a:br>
              <a:rPr lang="nl-NL" sz="2400" dirty="0" smtClean="0">
                <a:cs typeface="Arial" charset="0"/>
              </a:rPr>
            </a:br>
            <a:endParaRPr lang="nl-NL" sz="2400" dirty="0" smtClean="0">
              <a:cs typeface="Arial" charset="0"/>
            </a:endParaRPr>
          </a:p>
          <a:p>
            <a:pPr eaLnBrk="1" hangingPunct="1"/>
            <a:r>
              <a:rPr lang="nl-NL" sz="2400" dirty="0" err="1" smtClean="0">
                <a:cs typeface="Arial" charset="0"/>
              </a:rPr>
              <a:t>Each</a:t>
            </a:r>
            <a:r>
              <a:rPr lang="nl-NL" sz="2400" dirty="0" smtClean="0">
                <a:cs typeface="Arial" charset="0"/>
              </a:rPr>
              <a:t> </a:t>
            </a:r>
            <a:r>
              <a:rPr lang="nl-NL" sz="2400" dirty="0" err="1" smtClean="0">
                <a:cs typeface="Arial" charset="0"/>
              </a:rPr>
              <a:t>process</a:t>
            </a:r>
            <a:r>
              <a:rPr lang="nl-NL" sz="2400" dirty="0" smtClean="0">
                <a:cs typeface="Arial" charset="0"/>
              </a:rPr>
              <a:t> </a:t>
            </a:r>
            <a:r>
              <a:rPr lang="nl-NL" sz="2400" dirty="0" err="1" smtClean="0">
                <a:cs typeface="Arial" charset="0"/>
              </a:rPr>
              <a:t>produces</a:t>
            </a:r>
            <a:r>
              <a:rPr lang="nl-NL" sz="2400" dirty="0" smtClean="0">
                <a:cs typeface="Arial" charset="0"/>
              </a:rPr>
              <a:t> </a:t>
            </a:r>
            <a:r>
              <a:rPr lang="nl-NL" sz="2400" i="1" dirty="0" smtClean="0">
                <a:cs typeface="Arial" charset="0"/>
              </a:rPr>
              <a:t>events</a:t>
            </a:r>
            <a:r>
              <a:rPr lang="nl-NL" sz="2400" dirty="0" smtClean="0">
                <a:cs typeface="Arial" charset="0"/>
              </a:rPr>
              <a:t>. </a:t>
            </a:r>
            <a:r>
              <a:rPr lang="nl-NL" sz="2400" dirty="0" err="1" smtClean="0">
                <a:cs typeface="Arial" charset="0"/>
              </a:rPr>
              <a:t>Each</a:t>
            </a:r>
            <a:r>
              <a:rPr lang="nl-NL" sz="2400" dirty="0" smtClean="0">
                <a:cs typeface="Arial" charset="0"/>
              </a:rPr>
              <a:t> event is </a:t>
            </a:r>
            <a:r>
              <a:rPr lang="nl-NL" sz="2400" dirty="0" err="1" smtClean="0">
                <a:cs typeface="Arial" charset="0"/>
              </a:rPr>
              <a:t>atomic</a:t>
            </a:r>
            <a:r>
              <a:rPr lang="nl-NL" sz="2400" dirty="0" smtClean="0">
                <a:cs typeface="Arial" charset="0"/>
              </a:rPr>
              <a:t>.  </a:t>
            </a:r>
            <a:r>
              <a:rPr lang="nl-NL" sz="2400" dirty="0" err="1" smtClean="0">
                <a:cs typeface="Arial" charset="0"/>
              </a:rPr>
              <a:t>Examples</a:t>
            </a:r>
            <a:r>
              <a:rPr lang="nl-NL" sz="2400" dirty="0" smtClean="0">
                <a:cs typeface="Arial" charset="0"/>
              </a:rPr>
              <a:t>: </a:t>
            </a:r>
            <a:br>
              <a:rPr lang="nl-NL" sz="2400" dirty="0" smtClean="0">
                <a:cs typeface="Arial" charset="0"/>
              </a:rPr>
            </a:br>
            <a:endParaRPr lang="nl-NL" sz="2400" dirty="0" smtClean="0">
              <a:cs typeface="Arial" charset="0"/>
            </a:endParaRPr>
          </a:p>
          <a:p>
            <a:pPr lvl="1" eaLnBrk="1" hangingPunct="1"/>
            <a:r>
              <a:rPr lang="nl-NL" sz="2000" dirty="0" err="1" smtClean="0">
                <a:cs typeface="Arial" charset="0"/>
              </a:rPr>
              <a:t>turnOn</a:t>
            </a:r>
            <a:r>
              <a:rPr lang="nl-NL" sz="2000" dirty="0" smtClean="0">
                <a:cs typeface="Arial" charset="0"/>
              </a:rPr>
              <a:t>, </a:t>
            </a:r>
            <a:r>
              <a:rPr lang="nl-NL" sz="2000" dirty="0" err="1" smtClean="0">
                <a:cs typeface="Arial" charset="0"/>
              </a:rPr>
              <a:t>turnOff</a:t>
            </a:r>
            <a:r>
              <a:rPr lang="nl-NL" sz="2000" dirty="0" smtClean="0">
                <a:cs typeface="Arial" charset="0"/>
              </a:rPr>
              <a:t>, Play, Reset</a:t>
            </a:r>
          </a:p>
          <a:p>
            <a:pPr lvl="1" eaLnBrk="1" hangingPunct="1"/>
            <a:r>
              <a:rPr lang="nl-NL" sz="2000" dirty="0" err="1" smtClean="0">
                <a:cs typeface="Arial" charset="0"/>
              </a:rPr>
              <a:t>lockAcquire</a:t>
            </a:r>
            <a:r>
              <a:rPr lang="nl-NL" sz="2000" dirty="0" smtClean="0">
                <a:cs typeface="Arial" charset="0"/>
              </a:rPr>
              <a:t>, </a:t>
            </a:r>
            <a:r>
              <a:rPr lang="nl-NL" sz="2000" dirty="0" err="1" smtClean="0">
                <a:cs typeface="Arial" charset="0"/>
              </a:rPr>
              <a:t>lockRelease</a:t>
            </a:r>
            <a:endParaRPr lang="nl-NL" sz="2000" dirty="0" smtClean="0">
              <a:cs typeface="Arial" charset="0"/>
            </a:endParaRPr>
          </a:p>
          <a:p>
            <a:pPr eaLnBrk="1" hangingPunct="1"/>
            <a:endParaRPr lang="nl-NL" sz="2400" dirty="0" smtClean="0">
              <a:cs typeface="Arial" charset="0"/>
            </a:endParaRPr>
          </a:p>
          <a:p>
            <a:pPr eaLnBrk="1" hangingPunct="1"/>
            <a:r>
              <a:rPr lang="nl-NL" sz="2400" dirty="0" err="1" smtClean="0">
                <a:cs typeface="Arial" charset="0"/>
              </a:rPr>
              <a:t>Some</a:t>
            </a:r>
            <a:r>
              <a:rPr lang="nl-NL" sz="2400" dirty="0" smtClean="0">
                <a:cs typeface="Arial" charset="0"/>
              </a:rPr>
              <a:t> events are </a:t>
            </a:r>
            <a:r>
              <a:rPr lang="nl-NL" sz="2400" dirty="0" err="1" smtClean="0">
                <a:cs typeface="Arial" charset="0"/>
              </a:rPr>
              <a:t>internals</a:t>
            </a:r>
            <a:r>
              <a:rPr lang="nl-NL" sz="2400" dirty="0" smtClean="0">
                <a:cs typeface="Arial" charset="0"/>
              </a:rPr>
              <a:t> </a:t>
            </a:r>
            <a:r>
              <a:rPr lang="nl-NL" sz="2400" dirty="0" smtClean="0">
                <a:cs typeface="Arial" charset="0"/>
                <a:sym typeface="Wingdings" pitchFamily="2" charset="2"/>
              </a:rPr>
              <a:t> </a:t>
            </a:r>
            <a:r>
              <a:rPr lang="nl-NL" sz="2400" dirty="0" err="1" smtClean="0">
                <a:cs typeface="Arial" charset="0"/>
                <a:sym typeface="Wingdings" pitchFamily="2" charset="2"/>
              </a:rPr>
              <a:t>not</a:t>
            </a:r>
            <a:r>
              <a:rPr lang="nl-NL" sz="2400" dirty="0" smtClean="0">
                <a:cs typeface="Arial" charset="0"/>
                <a:sym typeface="Wingdings" pitchFamily="2" charset="2"/>
              </a:rPr>
              <a:t> </a:t>
            </a:r>
            <a:r>
              <a:rPr lang="nl-NL" sz="2400" dirty="0" err="1" smtClean="0">
                <a:cs typeface="Arial" charset="0"/>
                <a:sym typeface="Wingdings" pitchFamily="2" charset="2"/>
              </a:rPr>
              <a:t>observable</a:t>
            </a:r>
            <a:r>
              <a:rPr lang="nl-NL" sz="2400" dirty="0" smtClean="0">
                <a:cs typeface="Arial" charset="0"/>
                <a:sym typeface="Wingdings" pitchFamily="2" charset="2"/>
              </a:rPr>
              <a:t> </a:t>
            </a:r>
            <a:r>
              <a:rPr lang="nl-NL" sz="2400" dirty="0" err="1" smtClean="0">
                <a:cs typeface="Arial" charset="0"/>
                <a:sym typeface="Wingdings" pitchFamily="2" charset="2"/>
              </a:rPr>
              <a:t>from</a:t>
            </a:r>
            <a:r>
              <a:rPr lang="nl-NL" sz="2400" dirty="0" smtClean="0">
                <a:cs typeface="Arial" charset="0"/>
                <a:sym typeface="Wingdings" pitchFamily="2" charset="2"/>
              </a:rPr>
              <a:t> </a:t>
            </a:r>
            <a:r>
              <a:rPr lang="nl-NL" sz="2400" dirty="0" err="1" smtClean="0">
                <a:cs typeface="Arial" charset="0"/>
                <a:sym typeface="Wingdings" pitchFamily="2" charset="2"/>
              </a:rPr>
              <a:t>outside</a:t>
            </a:r>
            <a:r>
              <a:rPr lang="nl-NL" sz="2400" dirty="0" smtClean="0">
                <a:cs typeface="Arial" charset="0"/>
                <a:sym typeface="Wingdings" pitchFamily="2" charset="2"/>
              </a:rPr>
              <a:t>.</a:t>
            </a:r>
            <a:br>
              <a:rPr lang="nl-NL" sz="2400" dirty="0" smtClean="0">
                <a:cs typeface="Arial" charset="0"/>
                <a:sym typeface="Wingdings" pitchFamily="2" charset="2"/>
              </a:rPr>
            </a:br>
            <a:endParaRPr lang="nl-NL" sz="2400" dirty="0" smtClean="0">
              <a:cs typeface="Arial" charset="0"/>
            </a:endParaRPr>
          </a:p>
          <a:p>
            <a:pPr eaLnBrk="1" hangingPunct="1"/>
            <a:r>
              <a:rPr lang="nl-NL" sz="2400" dirty="0" err="1" smtClean="0">
                <a:cs typeface="Arial" charset="0"/>
              </a:rPr>
              <a:t>There</a:t>
            </a:r>
            <a:r>
              <a:rPr lang="nl-NL" sz="2400" dirty="0" smtClean="0">
                <a:cs typeface="Arial" charset="0"/>
              </a:rPr>
              <a:t> is no </a:t>
            </a:r>
            <a:r>
              <a:rPr lang="nl-NL" sz="2400" dirty="0" err="1" smtClean="0">
                <a:cs typeface="Arial" charset="0"/>
              </a:rPr>
              <a:t>notion</a:t>
            </a:r>
            <a:r>
              <a:rPr lang="nl-NL" sz="2400" dirty="0" smtClean="0">
                <a:cs typeface="Arial" charset="0"/>
              </a:rPr>
              <a:t> of variables, nor data. A </a:t>
            </a:r>
            <a:r>
              <a:rPr lang="nl-NL" sz="2400" dirty="0" err="1" smtClean="0">
                <a:cs typeface="Arial" charset="0"/>
              </a:rPr>
              <a:t>process</a:t>
            </a:r>
            <a:r>
              <a:rPr lang="nl-NL" sz="2400" dirty="0" smtClean="0">
                <a:cs typeface="Arial" charset="0"/>
              </a:rPr>
              <a:t> is </a:t>
            </a:r>
            <a:r>
              <a:rPr lang="nl-NL" sz="2400" dirty="0" err="1" smtClean="0">
                <a:cs typeface="Arial" charset="0"/>
              </a:rPr>
              <a:t>abstractly</a:t>
            </a:r>
            <a:r>
              <a:rPr lang="nl-NL" sz="2400" dirty="0" smtClean="0">
                <a:cs typeface="Arial" charset="0"/>
              </a:rPr>
              <a:t> </a:t>
            </a:r>
            <a:r>
              <a:rPr lang="nl-NL" sz="2400" dirty="0" err="1" smtClean="0">
                <a:cs typeface="Arial" charset="0"/>
              </a:rPr>
              <a:t>decribed</a:t>
            </a:r>
            <a:r>
              <a:rPr lang="nl-NL" sz="2400" dirty="0" smtClean="0">
                <a:cs typeface="Arial" charset="0"/>
              </a:rPr>
              <a:t> </a:t>
            </a:r>
            <a:r>
              <a:rPr lang="nl-NL" sz="2400" dirty="0" err="1" smtClean="0">
                <a:cs typeface="Arial" charset="0"/>
              </a:rPr>
              <a:t>by</a:t>
            </a:r>
            <a:r>
              <a:rPr lang="nl-NL" sz="2400" dirty="0" smtClean="0">
                <a:cs typeface="Arial" charset="0"/>
              </a:rPr>
              <a:t> </a:t>
            </a:r>
            <a:r>
              <a:rPr lang="nl-NL" sz="2400" dirty="0" err="1" smtClean="0">
                <a:cs typeface="Arial" charset="0"/>
              </a:rPr>
              <a:t>the</a:t>
            </a:r>
            <a:r>
              <a:rPr lang="nl-NL" sz="2400" dirty="0" smtClean="0">
                <a:cs typeface="Arial" charset="0"/>
              </a:rPr>
              <a:t> </a:t>
            </a:r>
            <a:r>
              <a:rPr lang="nl-NL" sz="2400" dirty="0" err="1" smtClean="0">
                <a:cs typeface="Arial" charset="0"/>
              </a:rPr>
              <a:t>sequences</a:t>
            </a:r>
            <a:r>
              <a:rPr lang="nl-NL" sz="2400" dirty="0" smtClean="0">
                <a:cs typeface="Arial" charset="0"/>
              </a:rPr>
              <a:t> of events </a:t>
            </a:r>
            <a:r>
              <a:rPr lang="nl-NL" sz="2400" dirty="0" err="1" smtClean="0">
                <a:cs typeface="Arial" charset="0"/>
              </a:rPr>
              <a:t>that</a:t>
            </a:r>
            <a:r>
              <a:rPr lang="nl-NL" sz="2400" dirty="0" smtClean="0">
                <a:cs typeface="Arial" charset="0"/>
              </a:rPr>
              <a:t> </a:t>
            </a:r>
            <a:r>
              <a:rPr lang="nl-NL" sz="2400" dirty="0" err="1" smtClean="0">
                <a:cs typeface="Arial" charset="0"/>
              </a:rPr>
              <a:t>it</a:t>
            </a:r>
            <a:r>
              <a:rPr lang="nl-NL" sz="2400" dirty="0" smtClean="0">
                <a:cs typeface="Arial" charset="0"/>
              </a:rPr>
              <a:t> </a:t>
            </a:r>
            <a:r>
              <a:rPr lang="nl-NL" sz="2400" dirty="0" err="1" smtClean="0">
                <a:cs typeface="Arial" charset="0"/>
              </a:rPr>
              <a:t>produces</a:t>
            </a:r>
            <a:r>
              <a:rPr lang="nl-NL" sz="2400" dirty="0" smtClean="0">
                <a:cs typeface="Arial" charset="0"/>
              </a:rPr>
              <a:t>.</a:t>
            </a:r>
          </a:p>
        </p:txBody>
      </p:sp>
      <p:sp>
        <p:nvSpPr>
          <p:cNvPr id="5" name="Tijdelijke aanduiding voor dianummer 4"/>
          <p:cNvSpPr>
            <a:spLocks noGrp="1"/>
          </p:cNvSpPr>
          <p:nvPr>
            <p:ph type="sldNum" sz="quarter" idx="12"/>
          </p:nvPr>
        </p:nvSpPr>
        <p:spPr/>
        <p:txBody>
          <a:bodyPr/>
          <a:lstStyle/>
          <a:p>
            <a:pPr>
              <a:defRPr/>
            </a:pPr>
            <a:fld id="{EE71387F-85D8-4A55-8A05-C34EEFAAB1D8}" type="slidenum">
              <a:rPr lang="en-US"/>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Failures Refinement</a:t>
            </a:r>
          </a:p>
        </p:txBody>
      </p:sp>
      <p:sp>
        <p:nvSpPr>
          <p:cNvPr id="57347" name="Rectangle 3"/>
          <p:cNvSpPr>
            <a:spLocks noGrp="1" noChangeArrowheads="1"/>
          </p:cNvSpPr>
          <p:nvPr>
            <p:ph sz="quarter" idx="1"/>
          </p:nvPr>
        </p:nvSpPr>
        <p:spPr>
          <a:xfrm>
            <a:off x="550863" y="1595438"/>
            <a:ext cx="9215437" cy="5040312"/>
          </a:xfrm>
        </p:spPr>
        <p:txBody>
          <a:bodyPr/>
          <a:lstStyle/>
          <a:p>
            <a:pPr eaLnBrk="1" hangingPunct="1">
              <a:lnSpc>
                <a:spcPct val="80000"/>
              </a:lnSpc>
            </a:pPr>
            <a:r>
              <a:rPr lang="en-US" sz="2400" dirty="0" smtClean="0">
                <a:cs typeface="Arial" charset="0"/>
              </a:rPr>
              <a:t>We can use failures as our semantics, and define refinement as follows. Let P and Q to have the same alphabet.</a:t>
            </a:r>
            <a:br>
              <a:rPr lang="en-US" sz="2400" dirty="0" smtClean="0">
                <a:cs typeface="Arial" charset="0"/>
              </a:rPr>
            </a:br>
            <a:r>
              <a:rPr lang="en-US" sz="2400" dirty="0" smtClean="0">
                <a:cs typeface="Arial" charset="0"/>
              </a:rPr>
              <a:t/>
            </a:r>
            <a:br>
              <a:rPr lang="en-US" sz="2400" dirty="0" smtClean="0">
                <a:cs typeface="Arial" charset="0"/>
              </a:rPr>
            </a:br>
            <a:r>
              <a:rPr lang="en-US" sz="2400" dirty="0" smtClean="0">
                <a:cs typeface="Arial" charset="0"/>
              </a:rPr>
              <a:t>       </a:t>
            </a:r>
            <a:r>
              <a:rPr lang="en-US" sz="2400" b="1" dirty="0" smtClean="0">
                <a:solidFill>
                  <a:schemeClr val="accent2"/>
                </a:solidFill>
                <a:cs typeface="Arial" charset="0"/>
                <a:sym typeface="Symbol" pitchFamily="18" charset="2"/>
              </a:rPr>
              <a:t/>
            </a:r>
            <a:br>
              <a:rPr lang="en-US" sz="2400" b="1" dirty="0" smtClean="0">
                <a:solidFill>
                  <a:schemeClr val="accent2"/>
                </a:solidFill>
                <a:cs typeface="Arial" charset="0"/>
                <a:sym typeface="Symbol" pitchFamily="18" charset="2"/>
              </a:rPr>
            </a:br>
            <a:endParaRPr lang="en-US" sz="2400" b="1" dirty="0" smtClean="0">
              <a:solidFill>
                <a:schemeClr val="accent2"/>
              </a:solidFill>
              <a:cs typeface="Arial" charset="0"/>
              <a:sym typeface="Symbol" pitchFamily="18" charset="2"/>
            </a:endParaRPr>
          </a:p>
          <a:p>
            <a:pPr eaLnBrk="1" hangingPunct="1">
              <a:lnSpc>
                <a:spcPct val="80000"/>
              </a:lnSpc>
            </a:pPr>
            <a:endParaRPr lang="en-US" sz="2400" dirty="0" smtClean="0">
              <a:cs typeface="Arial" charset="0"/>
              <a:sym typeface="Symbol" pitchFamily="18" charset="2"/>
            </a:endParaRPr>
          </a:p>
          <a:p>
            <a:pPr eaLnBrk="1" hangingPunct="1">
              <a:lnSpc>
                <a:spcPct val="80000"/>
              </a:lnSpc>
            </a:pPr>
            <a:endParaRPr lang="en-US" sz="2400" dirty="0" smtClean="0">
              <a:cs typeface="Arial" charset="0"/>
              <a:sym typeface="Symbol" pitchFamily="18" charset="2"/>
            </a:endParaRPr>
          </a:p>
          <a:p>
            <a:pPr eaLnBrk="1" hangingPunct="1">
              <a:lnSpc>
                <a:spcPct val="80000"/>
              </a:lnSpc>
            </a:pPr>
            <a:r>
              <a:rPr lang="en-US" sz="2400" dirty="0" smtClean="0">
                <a:cs typeface="Arial" charset="0"/>
                <a:sym typeface="Symbol" pitchFamily="18" charset="2"/>
              </a:rPr>
              <a:t>Also a preorder! </a:t>
            </a:r>
            <a:br>
              <a:rPr lang="en-US" sz="2400" dirty="0" smtClean="0">
                <a:cs typeface="Arial" charset="0"/>
                <a:sym typeface="Symbol" pitchFamily="18" charset="2"/>
              </a:rPr>
            </a:br>
            <a:endParaRPr lang="en-US" sz="2400" dirty="0" smtClean="0">
              <a:cs typeface="Arial" charset="0"/>
              <a:sym typeface="Symbol" pitchFamily="18" charset="2"/>
            </a:endParaRPr>
          </a:p>
          <a:p>
            <a:pPr eaLnBrk="1" hangingPunct="1">
              <a:lnSpc>
                <a:spcPct val="80000"/>
              </a:lnSpc>
            </a:pPr>
            <a:r>
              <a:rPr lang="en-US" sz="2400" dirty="0" smtClean="0">
                <a:cs typeface="Arial" charset="0"/>
                <a:sym typeface="Symbol" pitchFamily="18" charset="2"/>
              </a:rPr>
              <a:t>And it implies trace-refinement, since:</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
            </a:r>
            <a:br>
              <a:rPr lang="en-US" sz="2400" dirty="0" smtClean="0">
                <a:cs typeface="Arial" charset="0"/>
                <a:sym typeface="Symbol" pitchFamily="18" charset="2"/>
              </a:rPr>
            </a:br>
            <a:r>
              <a:rPr lang="en-US" sz="2400" dirty="0" smtClean="0">
                <a:cs typeface="Arial" charset="0"/>
                <a:sym typeface="Symbol" pitchFamily="18" charset="2"/>
              </a:rPr>
              <a:t>So, it follows that  </a:t>
            </a:r>
            <a:r>
              <a:rPr lang="en-US" sz="2400" dirty="0" smtClean="0">
                <a:cs typeface="Arial" charset="0"/>
              </a:rPr>
              <a:t>P </a:t>
            </a:r>
            <a:r>
              <a:rPr lang="en-US" sz="2400" dirty="0">
                <a:latin typeface="Times New Roman" pitchFamily="18" charset="0"/>
                <a:cs typeface="Times New Roman" pitchFamily="18" charset="0"/>
              </a:rPr>
              <a:t>⊑</a:t>
            </a:r>
            <a:r>
              <a:rPr lang="en-US" sz="2400" dirty="0" smtClean="0">
                <a:cs typeface="Arial" charset="0"/>
                <a:sym typeface="Symbol" pitchFamily="18" charset="2"/>
              </a:rPr>
              <a:t> </a:t>
            </a:r>
            <a:r>
              <a:rPr lang="en-US" sz="2400" dirty="0" smtClean="0">
                <a:cs typeface="Arial" charset="0"/>
                <a:sym typeface="Symbol" pitchFamily="18" charset="2"/>
              </a:rPr>
              <a:t>Q </a:t>
            </a:r>
            <a:r>
              <a:rPr lang="en-US" sz="2400" i="1" dirty="0" smtClean="0">
                <a:cs typeface="Arial" charset="0"/>
                <a:sym typeface="Symbol" pitchFamily="18" charset="2"/>
              </a:rPr>
              <a:t> </a:t>
            </a:r>
            <a:r>
              <a:rPr lang="en-US" sz="2400" dirty="0" smtClean="0">
                <a:cs typeface="Arial" charset="0"/>
                <a:sym typeface="Symbol" pitchFamily="18" charset="2"/>
              </a:rPr>
              <a:t>implies    traces(P)     traces(Q).</a:t>
            </a:r>
            <a:r>
              <a:rPr lang="en-US" sz="2400" i="1" dirty="0" smtClean="0">
                <a:cs typeface="Arial" charset="0"/>
                <a:sym typeface="Symbol" pitchFamily="18" charset="2"/>
              </a:rPr>
              <a:t> </a:t>
            </a:r>
            <a:r>
              <a:rPr lang="en-US" sz="2400" dirty="0" smtClean="0">
                <a:cs typeface="Arial" charset="0"/>
                <a:sym typeface="Symbol" pitchFamily="18" charset="2"/>
              </a:rPr>
              <a:t/>
            </a:r>
            <a:br>
              <a:rPr lang="en-US" sz="2400" dirty="0" smtClean="0">
                <a:cs typeface="Arial" charset="0"/>
                <a:sym typeface="Symbol" pitchFamily="18" charset="2"/>
              </a:rPr>
            </a:br>
            <a:endParaRPr lang="en-US" sz="1800" dirty="0" smtClean="0">
              <a:solidFill>
                <a:srgbClr val="B2B2B2"/>
              </a:solidFill>
              <a:cs typeface="Arial" charset="0"/>
              <a:sym typeface="Symbol" pitchFamily="18" charset="2"/>
            </a:endParaRPr>
          </a:p>
        </p:txBody>
      </p:sp>
      <p:sp>
        <p:nvSpPr>
          <p:cNvPr id="4" name="TextBox 3"/>
          <p:cNvSpPr txBox="1"/>
          <p:nvPr/>
        </p:nvSpPr>
        <p:spPr>
          <a:xfrm>
            <a:off x="1828800" y="2574925"/>
            <a:ext cx="6388100" cy="461963"/>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ctr">
              <a:defRPr/>
            </a:pPr>
            <a:r>
              <a:rPr lang="en-US" sz="2400" i="1" dirty="0">
                <a:solidFill>
                  <a:schemeClr val="tx1"/>
                </a:solidFill>
                <a:latin typeface="Times New Roman" pitchFamily="18" charset="0"/>
                <a:cs typeface="Times New Roman" pitchFamily="18" charset="0"/>
              </a:rPr>
              <a:t>P </a:t>
            </a:r>
            <a:r>
              <a:rPr lang="en-US" sz="2400" dirty="0">
                <a:latin typeface="Times New Roman" pitchFamily="18" charset="0"/>
                <a:cs typeface="Times New Roman" pitchFamily="18" charset="0"/>
              </a:rPr>
              <a:t>⊑</a:t>
            </a:r>
            <a:r>
              <a:rPr lang="en-US" sz="2400" i="1" dirty="0" smtClean="0">
                <a:solidFill>
                  <a:schemeClr val="tx1"/>
                </a:solidFill>
                <a:latin typeface="Times New Roman" pitchFamily="18" charset="0"/>
                <a:cs typeface="Times New Roman" pitchFamily="18" charset="0"/>
                <a:sym typeface="Symbol" pitchFamily="18" charset="2"/>
              </a:rPr>
              <a:t> </a:t>
            </a:r>
            <a:r>
              <a:rPr lang="en-US" sz="2400" i="1" dirty="0">
                <a:solidFill>
                  <a:schemeClr val="tx1"/>
                </a:solidFill>
                <a:latin typeface="Times New Roman" pitchFamily="18" charset="0"/>
                <a:cs typeface="Times New Roman" pitchFamily="18" charset="0"/>
                <a:sym typeface="Symbol" pitchFamily="18" charset="2"/>
              </a:rPr>
              <a:t>Q     =     </a:t>
            </a:r>
            <a:r>
              <a:rPr lang="en-US" sz="2400" b="1" i="1" dirty="0">
                <a:solidFill>
                  <a:schemeClr val="tx1"/>
                </a:solidFill>
                <a:latin typeface="Times New Roman" pitchFamily="18" charset="0"/>
                <a:cs typeface="Times New Roman" pitchFamily="18" charset="0"/>
                <a:sym typeface="Symbol" pitchFamily="18" charset="2"/>
              </a:rPr>
              <a:t>failures</a:t>
            </a:r>
            <a:r>
              <a:rPr lang="en-US" sz="2400" i="1" dirty="0">
                <a:solidFill>
                  <a:schemeClr val="tx1"/>
                </a:solidFill>
                <a:latin typeface="Times New Roman" pitchFamily="18" charset="0"/>
                <a:cs typeface="Times New Roman" pitchFamily="18" charset="0"/>
                <a:sym typeface="Symbol" pitchFamily="18" charset="2"/>
              </a:rPr>
              <a:t>(P)   </a:t>
            </a:r>
            <a:r>
              <a:rPr lang="en-US" sz="2400" dirty="0">
                <a:solidFill>
                  <a:schemeClr val="tx1"/>
                </a:solidFill>
                <a:latin typeface="Times New Roman" pitchFamily="18" charset="0"/>
                <a:cs typeface="Times New Roman" pitchFamily="18" charset="0"/>
                <a:sym typeface="Symbol" pitchFamily="18" charset="2"/>
              </a:rPr>
              <a:t>   </a:t>
            </a:r>
            <a:r>
              <a:rPr lang="en-US" sz="2400" b="1" i="1" dirty="0">
                <a:solidFill>
                  <a:schemeClr val="tx1"/>
                </a:solidFill>
                <a:latin typeface="Times New Roman" pitchFamily="18" charset="0"/>
                <a:cs typeface="Times New Roman" pitchFamily="18" charset="0"/>
                <a:sym typeface="Symbol" pitchFamily="18" charset="2"/>
              </a:rPr>
              <a:t>failures</a:t>
            </a:r>
            <a:r>
              <a:rPr lang="en-US" sz="2400" i="1" dirty="0">
                <a:solidFill>
                  <a:schemeClr val="tx1"/>
                </a:solidFill>
                <a:latin typeface="Times New Roman" pitchFamily="18" charset="0"/>
                <a:cs typeface="Times New Roman" pitchFamily="18" charset="0"/>
                <a:sym typeface="Symbol" pitchFamily="18" charset="2"/>
              </a:rPr>
              <a:t>(Q)</a:t>
            </a:r>
            <a:endParaRPr lang="en-US" sz="2400" i="1" dirty="0">
              <a:solidFill>
                <a:schemeClr val="tx1"/>
              </a:solidFill>
              <a:latin typeface="Times New Roman" pitchFamily="18" charset="0"/>
              <a:cs typeface="Times New Roman" pitchFamily="18" charset="0"/>
            </a:endParaRPr>
          </a:p>
        </p:txBody>
      </p:sp>
      <p:sp>
        <p:nvSpPr>
          <p:cNvPr id="6" name="Tijdelijke aanduiding voor dianummer 5"/>
          <p:cNvSpPr>
            <a:spLocks noGrp="1"/>
          </p:cNvSpPr>
          <p:nvPr>
            <p:ph type="sldNum" sz="quarter" idx="12"/>
          </p:nvPr>
        </p:nvSpPr>
        <p:spPr/>
        <p:txBody>
          <a:bodyPr/>
          <a:lstStyle/>
          <a:p>
            <a:pPr>
              <a:defRPr/>
            </a:pPr>
            <a:fld id="{26F591AB-AAD3-4211-A6E2-E308268431A0}" type="slidenum">
              <a:rPr lang="en-US"/>
              <a:pPr>
                <a:defRPr/>
              </a:pPr>
              <a:t>50</a:t>
            </a:fld>
            <a:endParaRPr lang="en-US"/>
          </a:p>
        </p:txBody>
      </p:sp>
      <p:sp>
        <p:nvSpPr>
          <p:cNvPr id="7" name="Tekstvak 6"/>
          <p:cNvSpPr txBox="1"/>
          <p:nvPr/>
        </p:nvSpPr>
        <p:spPr>
          <a:xfrm>
            <a:off x="1762539" y="5128592"/>
            <a:ext cx="5734262" cy="461665"/>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en-US" sz="2400" b="1" dirty="0">
                <a:cs typeface="Arial" charset="0"/>
                <a:sym typeface="Symbol" pitchFamily="18" charset="2"/>
              </a:rPr>
              <a:t>traces</a:t>
            </a:r>
            <a:r>
              <a:rPr lang="en-US" sz="2400" dirty="0">
                <a:cs typeface="Arial" charset="0"/>
                <a:sym typeface="Symbol" pitchFamily="18" charset="2"/>
              </a:rPr>
              <a:t>(P)   =  { s  |  (s,)  </a:t>
            </a:r>
            <a:r>
              <a:rPr lang="en-US" sz="2400" b="1" dirty="0">
                <a:cs typeface="Arial" charset="0"/>
                <a:sym typeface="Symbol" pitchFamily="18" charset="2"/>
              </a:rPr>
              <a:t>failures</a:t>
            </a:r>
            <a:r>
              <a:rPr lang="en-US" sz="2400" dirty="0">
                <a:cs typeface="Arial" charset="0"/>
                <a:sym typeface="Symbol" pitchFamily="18" charset="2"/>
              </a:rPr>
              <a:t>(P)  }</a:t>
            </a:r>
            <a:endParaRPr lang="nl-NL"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550863" y="303213"/>
            <a:ext cx="9215437" cy="877887"/>
          </a:xfrm>
        </p:spPr>
        <p:txBody>
          <a:bodyPr/>
          <a:lstStyle/>
          <a:p>
            <a:pPr eaLnBrk="1" hangingPunct="1"/>
            <a:r>
              <a:rPr lang="nl-NL" smtClean="0">
                <a:cs typeface="Arial" charset="0"/>
              </a:rPr>
              <a:t>Back to automata again</a:t>
            </a:r>
          </a:p>
        </p:txBody>
      </p:sp>
      <p:sp>
        <p:nvSpPr>
          <p:cNvPr id="58371" name="Content Placeholder 2"/>
          <p:cNvSpPr>
            <a:spLocks noGrp="1"/>
          </p:cNvSpPr>
          <p:nvPr>
            <p:ph sz="quarter" idx="1"/>
          </p:nvPr>
        </p:nvSpPr>
        <p:spPr>
          <a:xfrm>
            <a:off x="550863" y="1595438"/>
            <a:ext cx="9215437" cy="5040312"/>
          </a:xfrm>
        </p:spPr>
        <p:txBody>
          <a:bodyPr/>
          <a:lstStyle/>
          <a:p>
            <a:pPr eaLnBrk="1" hangingPunct="1"/>
            <a:r>
              <a:rPr lang="nl-NL" sz="2400" smtClean="0">
                <a:cs typeface="Arial" charset="0"/>
              </a:rPr>
              <a:t>As before we want to use automata to check refinement.</a:t>
            </a:r>
          </a:p>
          <a:p>
            <a:pPr eaLnBrk="1" hangingPunct="1"/>
            <a:r>
              <a:rPr lang="nl-NL" sz="2400" smtClean="0">
                <a:cs typeface="Arial" charset="0"/>
              </a:rPr>
              <a:t>However now we can’t just remove non-determinism, because it does matter in the failures semantic:</a:t>
            </a:r>
          </a:p>
        </p:txBody>
      </p:sp>
      <p:grpSp>
        <p:nvGrpSpPr>
          <p:cNvPr id="58372" name="Group 11"/>
          <p:cNvGrpSpPr>
            <a:grpSpLocks/>
          </p:cNvGrpSpPr>
          <p:nvPr/>
        </p:nvGrpSpPr>
        <p:grpSpPr bwMode="auto">
          <a:xfrm>
            <a:off x="5167313" y="3371850"/>
            <a:ext cx="1609725" cy="1055688"/>
            <a:chOff x="1843499" y="4049189"/>
            <a:chExt cx="1609725" cy="1055687"/>
          </a:xfrm>
        </p:grpSpPr>
        <p:sp>
          <p:nvSpPr>
            <p:cNvPr id="5" name="Oval 14"/>
            <p:cNvSpPr>
              <a:spLocks noChangeArrowheads="1"/>
            </p:cNvSpPr>
            <p:nvPr/>
          </p:nvSpPr>
          <p:spPr bwMode="auto">
            <a:xfrm>
              <a:off x="2419761" y="4665138"/>
              <a:ext cx="173038" cy="1651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dirty="0"/>
            </a:p>
          </p:txBody>
        </p:sp>
        <p:sp>
          <p:nvSpPr>
            <p:cNvPr id="6" name="Oval 15"/>
            <p:cNvSpPr>
              <a:spLocks noChangeArrowheads="1"/>
            </p:cNvSpPr>
            <p:nvPr/>
          </p:nvSpPr>
          <p:spPr bwMode="auto">
            <a:xfrm>
              <a:off x="3303999" y="4665138"/>
              <a:ext cx="149225" cy="1651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cxnSp>
          <p:nvCxnSpPr>
            <p:cNvPr id="7" name="AutoShape 17"/>
            <p:cNvCxnSpPr>
              <a:cxnSpLocks noChangeShapeType="1"/>
              <a:stCxn id="0" idx="0"/>
              <a:endCxn id="0" idx="2"/>
            </p:cNvCxnSpPr>
            <p:nvPr/>
          </p:nvCxnSpPr>
          <p:spPr bwMode="auto">
            <a:xfrm rot="16200000" flipH="1" flipV="1">
              <a:off x="2422143" y="4662756"/>
              <a:ext cx="82550" cy="87313"/>
            </a:xfrm>
            <a:prstGeom prst="curvedConnector4">
              <a:avLst>
                <a:gd name="adj1" fmla="val -433451"/>
                <a:gd name="adj2" fmla="val 552584"/>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8" name="AutoShape 18"/>
            <p:cNvCxnSpPr>
              <a:cxnSpLocks noChangeShapeType="1"/>
              <a:stCxn id="5" idx="6"/>
              <a:endCxn id="6" idx="2"/>
            </p:cNvCxnSpPr>
            <p:nvPr/>
          </p:nvCxnSpPr>
          <p:spPr bwMode="auto">
            <a:xfrm>
              <a:off x="2592799" y="4747688"/>
              <a:ext cx="711200" cy="1588"/>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58433" name="Text Box 19"/>
            <p:cNvSpPr txBox="1">
              <a:spLocks noChangeArrowheads="1"/>
            </p:cNvSpPr>
            <p:nvPr/>
          </p:nvSpPr>
          <p:spPr bwMode="auto">
            <a:xfrm>
              <a:off x="2807111" y="4727051"/>
              <a:ext cx="331788" cy="377825"/>
            </a:xfrm>
            <a:prstGeom prst="rect">
              <a:avLst/>
            </a:prstGeom>
            <a:noFill/>
            <a:ln w="9525">
              <a:noFill/>
              <a:miter lim="800000"/>
              <a:headEnd/>
              <a:tailEnd/>
            </a:ln>
          </p:spPr>
          <p:txBody>
            <a:bodyPr wrap="none" lIns="100794" tIns="50397" rIns="100794" bIns="50397">
              <a:spAutoFit/>
            </a:bodyPr>
            <a:lstStyle/>
            <a:p>
              <a:r>
                <a:rPr lang="en-US" i="1"/>
                <a:t>a</a:t>
              </a:r>
            </a:p>
          </p:txBody>
        </p:sp>
        <p:sp>
          <p:nvSpPr>
            <p:cNvPr id="58434" name="Text Box 20"/>
            <p:cNvSpPr txBox="1">
              <a:spLocks noChangeArrowheads="1"/>
            </p:cNvSpPr>
            <p:nvPr/>
          </p:nvSpPr>
          <p:spPr bwMode="auto">
            <a:xfrm>
              <a:off x="1843499" y="4049189"/>
              <a:ext cx="331787" cy="379412"/>
            </a:xfrm>
            <a:prstGeom prst="rect">
              <a:avLst/>
            </a:prstGeom>
            <a:noFill/>
            <a:ln w="9525">
              <a:noFill/>
              <a:miter lim="800000"/>
              <a:headEnd/>
              <a:tailEnd/>
            </a:ln>
          </p:spPr>
          <p:txBody>
            <a:bodyPr wrap="none" lIns="100794" tIns="50397" rIns="100794" bIns="50397">
              <a:spAutoFit/>
            </a:bodyPr>
            <a:lstStyle/>
            <a:p>
              <a:r>
                <a:rPr lang="en-US" i="1"/>
                <a:t>b</a:t>
              </a:r>
            </a:p>
          </p:txBody>
        </p:sp>
        <p:sp>
          <p:nvSpPr>
            <p:cNvPr id="58435" name="Line 21"/>
            <p:cNvSpPr>
              <a:spLocks noChangeShapeType="1"/>
            </p:cNvSpPr>
            <p:nvPr/>
          </p:nvSpPr>
          <p:spPr bwMode="auto">
            <a:xfrm flipV="1">
              <a:off x="2108611" y="4833414"/>
              <a:ext cx="247650" cy="147637"/>
            </a:xfrm>
            <a:prstGeom prst="line">
              <a:avLst/>
            </a:prstGeom>
            <a:noFill/>
            <a:ln w="9525">
              <a:solidFill>
                <a:schemeClr val="tx1"/>
              </a:solidFill>
              <a:round/>
              <a:headEnd/>
              <a:tailEnd type="triangle" w="med" len="med"/>
            </a:ln>
          </p:spPr>
          <p:txBody>
            <a:bodyPr lIns="100794" tIns="50397" rIns="100794" bIns="50397"/>
            <a:lstStyle/>
            <a:p>
              <a:endParaRPr lang="en-US"/>
            </a:p>
          </p:txBody>
        </p:sp>
      </p:grpSp>
      <p:grpSp>
        <p:nvGrpSpPr>
          <p:cNvPr id="3" name="Group 85"/>
          <p:cNvGrpSpPr>
            <a:grpSpLocks/>
          </p:cNvGrpSpPr>
          <p:nvPr/>
        </p:nvGrpSpPr>
        <p:grpSpPr bwMode="auto">
          <a:xfrm>
            <a:off x="1230313" y="3238500"/>
            <a:ext cx="2136775" cy="1565275"/>
            <a:chOff x="5631180" y="4625975"/>
            <a:chExt cx="2135841" cy="1565275"/>
          </a:xfrm>
        </p:grpSpPr>
        <p:sp>
          <p:nvSpPr>
            <p:cNvPr id="14" name="Oval 23"/>
            <p:cNvSpPr>
              <a:spLocks noChangeArrowheads="1"/>
            </p:cNvSpPr>
            <p:nvPr/>
          </p:nvSpPr>
          <p:spPr bwMode="auto">
            <a:xfrm>
              <a:off x="5894590" y="5446713"/>
              <a:ext cx="195177" cy="168275"/>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dirty="0"/>
            </a:p>
          </p:txBody>
        </p:sp>
        <p:sp>
          <p:nvSpPr>
            <p:cNvPr id="58407" name="Line 24"/>
            <p:cNvSpPr>
              <a:spLocks noChangeShapeType="1"/>
            </p:cNvSpPr>
            <p:nvPr/>
          </p:nvSpPr>
          <p:spPr bwMode="auto">
            <a:xfrm flipV="1">
              <a:off x="5631180" y="5582247"/>
              <a:ext cx="228600" cy="155613"/>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16" name="Oval 25"/>
            <p:cNvSpPr>
              <a:spLocks noChangeArrowheads="1"/>
            </p:cNvSpPr>
            <p:nvPr/>
          </p:nvSpPr>
          <p:spPr bwMode="auto">
            <a:xfrm>
              <a:off x="6648322" y="5815013"/>
              <a:ext cx="152333" cy="166687"/>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sp>
          <p:nvSpPr>
            <p:cNvPr id="17" name="Oval 26"/>
            <p:cNvSpPr>
              <a:spLocks noChangeArrowheads="1"/>
            </p:cNvSpPr>
            <p:nvPr/>
          </p:nvSpPr>
          <p:spPr bwMode="auto">
            <a:xfrm>
              <a:off x="6583264" y="5002213"/>
              <a:ext cx="161854" cy="17145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sp>
          <p:nvSpPr>
            <p:cNvPr id="18" name="Oval 27"/>
            <p:cNvSpPr>
              <a:spLocks noChangeArrowheads="1"/>
            </p:cNvSpPr>
            <p:nvPr/>
          </p:nvSpPr>
          <p:spPr bwMode="auto">
            <a:xfrm>
              <a:off x="7611514" y="5803900"/>
              <a:ext cx="155507" cy="177800"/>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endParaRPr lang="en-US"/>
            </a:p>
          </p:txBody>
        </p:sp>
        <p:cxnSp>
          <p:nvCxnSpPr>
            <p:cNvPr id="19" name="AutoShape 28"/>
            <p:cNvCxnSpPr>
              <a:cxnSpLocks noChangeShapeType="1"/>
              <a:stCxn id="16" idx="6"/>
              <a:endCxn id="18" idx="2"/>
            </p:cNvCxnSpPr>
            <p:nvPr/>
          </p:nvCxnSpPr>
          <p:spPr bwMode="auto">
            <a:xfrm flipV="1">
              <a:off x="6800656" y="5892800"/>
              <a:ext cx="810858" cy="4763"/>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58418" name="Text Box 29"/>
            <p:cNvSpPr txBox="1">
              <a:spLocks noChangeArrowheads="1"/>
            </p:cNvSpPr>
            <p:nvPr/>
          </p:nvSpPr>
          <p:spPr bwMode="auto">
            <a:xfrm>
              <a:off x="7092275" y="5812461"/>
              <a:ext cx="331759" cy="378789"/>
            </a:xfrm>
            <a:prstGeom prst="rect">
              <a:avLst/>
            </a:prstGeom>
            <a:noFill/>
            <a:ln w="9525">
              <a:noFill/>
              <a:miter lim="800000"/>
              <a:headEnd/>
              <a:tailEnd/>
            </a:ln>
          </p:spPr>
          <p:txBody>
            <a:bodyPr wrap="none" lIns="100794" tIns="50397" rIns="100794" bIns="50397">
              <a:spAutoFit/>
            </a:bodyPr>
            <a:lstStyle/>
            <a:p>
              <a:r>
                <a:rPr lang="en-US" i="1"/>
                <a:t>a</a:t>
              </a:r>
            </a:p>
          </p:txBody>
        </p:sp>
        <p:cxnSp>
          <p:nvCxnSpPr>
            <p:cNvPr id="21" name="AutoShape 30"/>
            <p:cNvCxnSpPr>
              <a:cxnSpLocks noChangeShapeType="1"/>
              <a:stCxn id="14" idx="7"/>
              <a:endCxn id="17" idx="3"/>
            </p:cNvCxnSpPr>
            <p:nvPr/>
          </p:nvCxnSpPr>
          <p:spPr bwMode="auto">
            <a:xfrm rot="5400000" flipH="1" flipV="1">
              <a:off x="6173003" y="5038051"/>
              <a:ext cx="322263" cy="545861"/>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22" name="AutoShape 31"/>
            <p:cNvCxnSpPr>
              <a:cxnSpLocks noChangeShapeType="1"/>
              <a:stCxn id="14" idx="5"/>
              <a:endCxn id="16" idx="2"/>
            </p:cNvCxnSpPr>
            <p:nvPr/>
          </p:nvCxnSpPr>
          <p:spPr bwMode="auto">
            <a:xfrm rot="16200000" flipH="1">
              <a:off x="6201570" y="5450809"/>
              <a:ext cx="306388" cy="587118"/>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cxnSp>
          <p:nvCxnSpPr>
            <p:cNvPr id="23" name="AutoShape 32"/>
            <p:cNvCxnSpPr>
              <a:cxnSpLocks noChangeShapeType="1"/>
              <a:stCxn id="0" idx="1"/>
              <a:endCxn id="0" idx="0"/>
            </p:cNvCxnSpPr>
            <p:nvPr/>
          </p:nvCxnSpPr>
          <p:spPr bwMode="auto">
            <a:xfrm rot="16200000" flipH="1" flipV="1">
              <a:off x="6090469" y="4930116"/>
              <a:ext cx="419100" cy="614093"/>
            </a:xfrm>
            <a:prstGeom prst="curvedConnector3">
              <a:avLst>
                <a:gd name="adj1" fmla="val -60546"/>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58422" name="Text Box 33"/>
            <p:cNvSpPr txBox="1">
              <a:spLocks noChangeArrowheads="1"/>
            </p:cNvSpPr>
            <p:nvPr/>
          </p:nvSpPr>
          <p:spPr bwMode="auto">
            <a:xfrm>
              <a:off x="5811343" y="4625975"/>
              <a:ext cx="331759" cy="378789"/>
            </a:xfrm>
            <a:prstGeom prst="rect">
              <a:avLst/>
            </a:prstGeom>
            <a:noFill/>
            <a:ln w="9525">
              <a:noFill/>
              <a:miter lim="800000"/>
              <a:headEnd/>
              <a:tailEnd/>
            </a:ln>
          </p:spPr>
          <p:txBody>
            <a:bodyPr wrap="none" lIns="100794" tIns="50397" rIns="100794" bIns="50397">
              <a:spAutoFit/>
            </a:bodyPr>
            <a:lstStyle/>
            <a:p>
              <a:r>
                <a:rPr lang="en-US" i="1"/>
                <a:t>b</a:t>
              </a:r>
            </a:p>
          </p:txBody>
        </p:sp>
        <p:sp>
          <p:nvSpPr>
            <p:cNvPr id="58423" name="Text Box 34"/>
            <p:cNvSpPr txBox="1">
              <a:spLocks noChangeArrowheads="1"/>
            </p:cNvSpPr>
            <p:nvPr/>
          </p:nvSpPr>
          <p:spPr bwMode="auto">
            <a:xfrm>
              <a:off x="6000333" y="5661962"/>
              <a:ext cx="304511" cy="378789"/>
            </a:xfrm>
            <a:prstGeom prst="rect">
              <a:avLst/>
            </a:prstGeom>
            <a:noFill/>
            <a:ln w="9525">
              <a:noFill/>
              <a:miter lim="800000"/>
              <a:headEnd/>
              <a:tailEnd/>
            </a:ln>
          </p:spPr>
          <p:txBody>
            <a:bodyPr wrap="none" lIns="100794" tIns="50397" rIns="100794" bIns="50397">
              <a:spAutoFit/>
            </a:bodyPr>
            <a:lstStyle/>
            <a:p>
              <a:r>
                <a:rPr lang="en-US">
                  <a:sym typeface="Symbol" pitchFamily="18" charset="2"/>
                </a:rPr>
                <a:t></a:t>
              </a:r>
            </a:p>
          </p:txBody>
        </p:sp>
        <p:sp>
          <p:nvSpPr>
            <p:cNvPr id="58424" name="Text Box 35"/>
            <p:cNvSpPr txBox="1">
              <a:spLocks noChangeArrowheads="1"/>
            </p:cNvSpPr>
            <p:nvPr/>
          </p:nvSpPr>
          <p:spPr bwMode="auto">
            <a:xfrm>
              <a:off x="6021333" y="5042470"/>
              <a:ext cx="304511" cy="378789"/>
            </a:xfrm>
            <a:prstGeom prst="rect">
              <a:avLst/>
            </a:prstGeom>
            <a:noFill/>
            <a:ln w="9525">
              <a:noFill/>
              <a:miter lim="800000"/>
              <a:headEnd/>
              <a:tailEnd/>
            </a:ln>
          </p:spPr>
          <p:txBody>
            <a:bodyPr wrap="none" lIns="100794" tIns="50397" rIns="100794" bIns="50397">
              <a:spAutoFit/>
            </a:bodyPr>
            <a:lstStyle/>
            <a:p>
              <a:r>
                <a:rPr lang="en-US">
                  <a:sym typeface="Symbol" pitchFamily="18" charset="2"/>
                </a:rPr>
                <a:t></a:t>
              </a:r>
            </a:p>
          </p:txBody>
        </p:sp>
      </p:grpSp>
      <p:grpSp>
        <p:nvGrpSpPr>
          <p:cNvPr id="4" name="Group 122"/>
          <p:cNvGrpSpPr>
            <a:grpSpLocks/>
          </p:cNvGrpSpPr>
          <p:nvPr/>
        </p:nvGrpSpPr>
        <p:grpSpPr bwMode="auto">
          <a:xfrm>
            <a:off x="1439863" y="5383213"/>
            <a:ext cx="1666875" cy="854075"/>
            <a:chOff x="1214773" y="6201522"/>
            <a:chExt cx="1666441" cy="854073"/>
          </a:xfrm>
        </p:grpSpPr>
        <p:sp>
          <p:nvSpPr>
            <p:cNvPr id="28" name="Oval 20"/>
            <p:cNvSpPr>
              <a:spLocks noChangeArrowheads="1"/>
            </p:cNvSpPr>
            <p:nvPr/>
          </p:nvSpPr>
          <p:spPr bwMode="auto">
            <a:xfrm>
              <a:off x="1740098" y="6515846"/>
              <a:ext cx="252347" cy="252411"/>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s</a:t>
              </a:r>
            </a:p>
          </p:txBody>
        </p:sp>
        <p:cxnSp>
          <p:nvCxnSpPr>
            <p:cNvPr id="29" name="AutoShape 25"/>
            <p:cNvCxnSpPr>
              <a:cxnSpLocks noChangeShapeType="1"/>
              <a:stCxn id="28" idx="6"/>
              <a:endCxn id="30" idx="2"/>
            </p:cNvCxnSpPr>
            <p:nvPr/>
          </p:nvCxnSpPr>
          <p:spPr bwMode="auto">
            <a:xfrm flipV="1">
              <a:off x="1992445" y="6636496"/>
              <a:ext cx="636421" cy="4762"/>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0" name="Oval 20"/>
            <p:cNvSpPr>
              <a:spLocks noChangeArrowheads="1"/>
            </p:cNvSpPr>
            <p:nvPr/>
          </p:nvSpPr>
          <p:spPr bwMode="auto">
            <a:xfrm>
              <a:off x="2628867" y="6511083"/>
              <a:ext cx="252347" cy="252412"/>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t</a:t>
              </a:r>
            </a:p>
          </p:txBody>
        </p:sp>
        <p:cxnSp>
          <p:nvCxnSpPr>
            <p:cNvPr id="31" name="Curved Connector 42"/>
            <p:cNvCxnSpPr>
              <a:stCxn id="0" idx="1"/>
              <a:endCxn id="0" idx="3"/>
            </p:cNvCxnSpPr>
            <p:nvPr/>
          </p:nvCxnSpPr>
          <p:spPr>
            <a:xfrm rot="16200000" flipH="1">
              <a:off x="1688496" y="6642052"/>
              <a:ext cx="177800" cy="1587"/>
            </a:xfrm>
            <a:prstGeom prst="curvedConnector5">
              <a:avLst>
                <a:gd name="adj1" fmla="val -128290"/>
                <a:gd name="adj2" fmla="val -19861971"/>
                <a:gd name="adj3" fmla="val 22829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8401" name="Line 21"/>
            <p:cNvSpPr>
              <a:spLocks noChangeShapeType="1"/>
            </p:cNvSpPr>
            <p:nvPr/>
          </p:nvSpPr>
          <p:spPr bwMode="auto">
            <a:xfrm flipH="1" flipV="1">
              <a:off x="1912059" y="6811343"/>
              <a:ext cx="145789" cy="244252"/>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58402" name="Text Box 26"/>
            <p:cNvSpPr txBox="1">
              <a:spLocks noChangeArrowheads="1"/>
            </p:cNvSpPr>
            <p:nvPr/>
          </p:nvSpPr>
          <p:spPr bwMode="auto">
            <a:xfrm>
              <a:off x="2085693" y="6290245"/>
              <a:ext cx="331787" cy="379413"/>
            </a:xfrm>
            <a:prstGeom prst="rect">
              <a:avLst/>
            </a:prstGeom>
            <a:noFill/>
            <a:ln w="9525">
              <a:noFill/>
              <a:miter lim="800000"/>
              <a:headEnd/>
              <a:tailEnd/>
            </a:ln>
          </p:spPr>
          <p:txBody>
            <a:bodyPr wrap="none" lIns="100794" tIns="50397" rIns="100794" bIns="50397">
              <a:spAutoFit/>
            </a:bodyPr>
            <a:lstStyle/>
            <a:p>
              <a:r>
                <a:rPr lang="en-US" i="1"/>
                <a:t>a</a:t>
              </a:r>
            </a:p>
          </p:txBody>
        </p:sp>
        <p:sp>
          <p:nvSpPr>
            <p:cNvPr id="58403" name="Text Box 26"/>
            <p:cNvSpPr txBox="1">
              <a:spLocks noChangeArrowheads="1"/>
            </p:cNvSpPr>
            <p:nvPr/>
          </p:nvSpPr>
          <p:spPr bwMode="auto">
            <a:xfrm>
              <a:off x="1214773" y="6201522"/>
              <a:ext cx="331787" cy="379413"/>
            </a:xfrm>
            <a:prstGeom prst="rect">
              <a:avLst/>
            </a:prstGeom>
            <a:noFill/>
            <a:ln w="9525">
              <a:noFill/>
              <a:miter lim="800000"/>
              <a:headEnd/>
              <a:tailEnd/>
            </a:ln>
          </p:spPr>
          <p:txBody>
            <a:bodyPr wrap="none" lIns="100794" tIns="50397" rIns="100794" bIns="50397">
              <a:spAutoFit/>
            </a:bodyPr>
            <a:lstStyle/>
            <a:p>
              <a:r>
                <a:rPr lang="en-US" i="1"/>
                <a:t>a</a:t>
              </a:r>
            </a:p>
          </p:txBody>
        </p:sp>
      </p:grpSp>
      <p:grpSp>
        <p:nvGrpSpPr>
          <p:cNvPr id="9" name="Group 123"/>
          <p:cNvGrpSpPr>
            <a:grpSpLocks/>
          </p:cNvGrpSpPr>
          <p:nvPr/>
        </p:nvGrpSpPr>
        <p:grpSpPr bwMode="auto">
          <a:xfrm>
            <a:off x="4905375" y="5348288"/>
            <a:ext cx="2732088" cy="814387"/>
            <a:chOff x="4873527" y="6187289"/>
            <a:chExt cx="2731452" cy="814569"/>
          </a:xfrm>
        </p:grpSpPr>
        <p:sp>
          <p:nvSpPr>
            <p:cNvPr id="36" name="Oval 20"/>
            <p:cNvSpPr>
              <a:spLocks noChangeArrowheads="1"/>
            </p:cNvSpPr>
            <p:nvPr/>
          </p:nvSpPr>
          <p:spPr bwMode="auto">
            <a:xfrm>
              <a:off x="5260787" y="6612834"/>
              <a:ext cx="539624" cy="25246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{s}</a:t>
              </a:r>
            </a:p>
          </p:txBody>
        </p:sp>
        <p:cxnSp>
          <p:nvCxnSpPr>
            <p:cNvPr id="37" name="AutoShape 25"/>
            <p:cNvCxnSpPr>
              <a:cxnSpLocks noChangeShapeType="1"/>
              <a:stCxn id="36" idx="6"/>
              <a:endCxn id="38" idx="2"/>
            </p:cNvCxnSpPr>
            <p:nvPr/>
          </p:nvCxnSpPr>
          <p:spPr bwMode="auto">
            <a:xfrm flipV="1">
              <a:off x="5800411" y="6736687"/>
              <a:ext cx="628504" cy="3176"/>
            </a:xfrm>
            <a:prstGeom prst="straightConnector1">
              <a:avLst/>
            </a:prstGeom>
            <a:ln>
              <a:headEnd/>
              <a:tailEnd type="triangle" w="med" len="med"/>
            </a:ln>
          </p:spPr>
          <p:style>
            <a:lnRef idx="2">
              <a:schemeClr val="dk1"/>
            </a:lnRef>
            <a:fillRef idx="0">
              <a:schemeClr val="dk1"/>
            </a:fillRef>
            <a:effectRef idx="1">
              <a:schemeClr val="dk1"/>
            </a:effectRef>
            <a:fontRef idx="minor">
              <a:schemeClr val="tx1"/>
            </a:fontRef>
          </p:style>
        </p:cxnSp>
        <p:sp>
          <p:nvSpPr>
            <p:cNvPr id="38" name="Oval 20"/>
            <p:cNvSpPr>
              <a:spLocks noChangeArrowheads="1"/>
            </p:cNvSpPr>
            <p:nvPr/>
          </p:nvSpPr>
          <p:spPr bwMode="auto">
            <a:xfrm>
              <a:off x="6428915" y="6609658"/>
              <a:ext cx="539624" cy="252468"/>
            </a:xfrm>
            <a:prstGeom prst="ellipse">
              <a:avLst/>
            </a:prstGeom>
            <a:ln>
              <a:headEnd/>
              <a:tailEnd/>
            </a:ln>
          </p:spPr>
          <p:style>
            <a:lnRef idx="1">
              <a:schemeClr val="accent4"/>
            </a:lnRef>
            <a:fillRef idx="2">
              <a:schemeClr val="accent4"/>
            </a:fillRef>
            <a:effectRef idx="1">
              <a:schemeClr val="accent4"/>
            </a:effectRef>
            <a:fontRef idx="minor">
              <a:schemeClr val="dk1"/>
            </a:fontRef>
          </p:style>
          <p:txBody>
            <a:bodyPr wrap="none" lIns="100794" tIns="50397" rIns="100794" bIns="50397" anchor="ctr"/>
            <a:lstStyle/>
            <a:p>
              <a:pPr algn="ctr">
                <a:defRPr/>
              </a:pPr>
              <a:r>
                <a:rPr lang="en-US" dirty="0"/>
                <a:t>{</a:t>
              </a:r>
              <a:r>
                <a:rPr lang="en-US" dirty="0" err="1"/>
                <a:t>s,t</a:t>
              </a:r>
              <a:r>
                <a:rPr lang="en-US" dirty="0"/>
                <a:t>}</a:t>
              </a:r>
            </a:p>
          </p:txBody>
        </p:sp>
        <p:cxnSp>
          <p:nvCxnSpPr>
            <p:cNvPr id="39" name="Curved Connector 42"/>
            <p:cNvCxnSpPr>
              <a:stCxn id="38" idx="7"/>
              <a:endCxn id="38" idx="5"/>
            </p:cNvCxnSpPr>
            <p:nvPr/>
          </p:nvCxnSpPr>
          <p:spPr>
            <a:xfrm rot="16200000" flipH="1">
              <a:off x="6800262" y="6736687"/>
              <a:ext cx="179427" cy="1588"/>
            </a:xfrm>
            <a:prstGeom prst="curvedConnector5">
              <a:avLst>
                <a:gd name="adj1" fmla="val -128290"/>
                <a:gd name="adj2" fmla="val 43420592"/>
                <a:gd name="adj3" fmla="val 22829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58390" name="Line 21"/>
            <p:cNvSpPr>
              <a:spLocks noChangeShapeType="1"/>
            </p:cNvSpPr>
            <p:nvPr/>
          </p:nvSpPr>
          <p:spPr bwMode="auto">
            <a:xfrm flipV="1">
              <a:off x="4873527" y="6773811"/>
              <a:ext cx="344088" cy="219113"/>
            </a:xfrm>
            <a:prstGeom prst="line">
              <a:avLst/>
            </a:prstGeom>
            <a:noFill/>
            <a:ln w="9525">
              <a:solidFill>
                <a:schemeClr val="tx1"/>
              </a:solidFill>
              <a:round/>
              <a:headEnd/>
              <a:tailEnd type="triangle" w="med" len="med"/>
            </a:ln>
          </p:spPr>
          <p:txBody>
            <a:bodyPr lIns="100794" tIns="50397" rIns="100794" bIns="50397"/>
            <a:lstStyle/>
            <a:p>
              <a:endParaRPr lang="en-US"/>
            </a:p>
          </p:txBody>
        </p:sp>
        <p:sp>
          <p:nvSpPr>
            <p:cNvPr id="58391" name="Text Box 26"/>
            <p:cNvSpPr txBox="1">
              <a:spLocks noChangeArrowheads="1"/>
            </p:cNvSpPr>
            <p:nvPr/>
          </p:nvSpPr>
          <p:spPr bwMode="auto">
            <a:xfrm>
              <a:off x="5923343" y="6622445"/>
              <a:ext cx="331786" cy="379413"/>
            </a:xfrm>
            <a:prstGeom prst="rect">
              <a:avLst/>
            </a:prstGeom>
            <a:noFill/>
            <a:ln w="9525">
              <a:noFill/>
              <a:miter lim="800000"/>
              <a:headEnd/>
              <a:tailEnd/>
            </a:ln>
          </p:spPr>
          <p:txBody>
            <a:bodyPr wrap="none" lIns="100794" tIns="50397" rIns="100794" bIns="50397">
              <a:spAutoFit/>
            </a:bodyPr>
            <a:lstStyle/>
            <a:p>
              <a:r>
                <a:rPr lang="en-US" i="1"/>
                <a:t>a</a:t>
              </a:r>
            </a:p>
          </p:txBody>
        </p:sp>
        <p:sp>
          <p:nvSpPr>
            <p:cNvPr id="58392" name="Text Box 26"/>
            <p:cNvSpPr txBox="1">
              <a:spLocks noChangeArrowheads="1"/>
            </p:cNvSpPr>
            <p:nvPr/>
          </p:nvSpPr>
          <p:spPr bwMode="auto">
            <a:xfrm>
              <a:off x="7273193" y="6187289"/>
              <a:ext cx="331786" cy="379413"/>
            </a:xfrm>
            <a:prstGeom prst="rect">
              <a:avLst/>
            </a:prstGeom>
            <a:noFill/>
            <a:ln w="9525">
              <a:noFill/>
              <a:miter lim="800000"/>
              <a:headEnd/>
              <a:tailEnd/>
            </a:ln>
          </p:spPr>
          <p:txBody>
            <a:bodyPr wrap="none" lIns="100794" tIns="50397" rIns="100794" bIns="50397">
              <a:spAutoFit/>
            </a:bodyPr>
            <a:lstStyle/>
            <a:p>
              <a:r>
                <a:rPr lang="en-US" i="1"/>
                <a:t>a</a:t>
              </a:r>
            </a:p>
          </p:txBody>
        </p:sp>
      </p:grpSp>
      <p:sp>
        <p:nvSpPr>
          <p:cNvPr id="43" name="Right Arrow 42"/>
          <p:cNvSpPr/>
          <p:nvPr/>
        </p:nvSpPr>
        <p:spPr>
          <a:xfrm>
            <a:off x="3949700" y="5730875"/>
            <a:ext cx="511175" cy="3889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45" name="Straight Connector 44"/>
          <p:cNvCxnSpPr/>
          <p:nvPr/>
        </p:nvCxnSpPr>
        <p:spPr>
          <a:xfrm rot="5400000">
            <a:off x="3791744" y="5739607"/>
            <a:ext cx="774700" cy="290512"/>
          </a:xfrm>
          <a:prstGeom prst="line">
            <a:avLst/>
          </a:prstGeom>
          <a:ln w="38100">
            <a:solidFill>
              <a:srgbClr val="002060"/>
            </a:solidFill>
          </a:ln>
        </p:spPr>
        <p:style>
          <a:lnRef idx="2">
            <a:schemeClr val="dk1"/>
          </a:lnRef>
          <a:fillRef idx="0">
            <a:schemeClr val="dk1"/>
          </a:fillRef>
          <a:effectRef idx="1">
            <a:schemeClr val="dk1"/>
          </a:effectRef>
          <a:fontRef idx="minor">
            <a:schemeClr val="tx1"/>
          </a:fontRef>
        </p:style>
      </p:cxnSp>
      <p:sp>
        <p:nvSpPr>
          <p:cNvPr id="47" name="Right Arrow 46"/>
          <p:cNvSpPr/>
          <p:nvPr/>
        </p:nvSpPr>
        <p:spPr>
          <a:xfrm>
            <a:off x="4005263" y="3817938"/>
            <a:ext cx="511175" cy="3889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48" name="Straight Connector 47"/>
          <p:cNvCxnSpPr/>
          <p:nvPr/>
        </p:nvCxnSpPr>
        <p:spPr>
          <a:xfrm rot="5400000">
            <a:off x="3847307" y="3826668"/>
            <a:ext cx="774700" cy="290513"/>
          </a:xfrm>
          <a:prstGeom prst="line">
            <a:avLst/>
          </a:prstGeom>
          <a:ln w="38100">
            <a:solidFill>
              <a:srgbClr val="002060"/>
            </a:solidFill>
          </a:ln>
        </p:spPr>
        <p:style>
          <a:lnRef idx="2">
            <a:schemeClr val="dk1"/>
          </a:lnRef>
          <a:fillRef idx="0">
            <a:schemeClr val="dk1"/>
          </a:fillRef>
          <a:effectRef idx="1">
            <a:schemeClr val="dk1"/>
          </a:effectRef>
          <a:fontRef idx="minor">
            <a:schemeClr val="tx1"/>
          </a:fontRef>
        </p:style>
      </p:cxnSp>
      <p:sp>
        <p:nvSpPr>
          <p:cNvPr id="49" name="TextBox 48"/>
          <p:cNvSpPr txBox="1"/>
          <p:nvPr/>
        </p:nvSpPr>
        <p:spPr>
          <a:xfrm flipH="1">
            <a:off x="3808413" y="4657725"/>
            <a:ext cx="4002087" cy="5857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defRPr/>
            </a:pPr>
            <a:r>
              <a:rPr lang="nl-NL" sz="1600" i="1" dirty="0">
                <a:latin typeface="Times New Roman" pitchFamily="18" charset="0"/>
                <a:cs typeface="Times New Roman" pitchFamily="18" charset="0"/>
              </a:rPr>
              <a:t>Notice that the transformation, although it preserves traces, it does not preserve refusals.</a:t>
            </a:r>
          </a:p>
        </p:txBody>
      </p:sp>
      <p:sp>
        <p:nvSpPr>
          <p:cNvPr id="50" name="Tijdelijke aanduiding voor dianummer 49"/>
          <p:cNvSpPr>
            <a:spLocks noGrp="1"/>
          </p:cNvSpPr>
          <p:nvPr>
            <p:ph type="sldNum" sz="quarter" idx="12"/>
          </p:nvPr>
        </p:nvSpPr>
        <p:spPr/>
        <p:txBody>
          <a:bodyPr/>
          <a:lstStyle/>
          <a:p>
            <a:pPr>
              <a:defRPr/>
            </a:pPr>
            <a:fld id="{92F2367B-042D-4C93-8D1A-5295DC6A15A7}" type="slidenum">
              <a:rPr lang="en-US"/>
              <a:pPr>
                <a:defRPr/>
              </a:pPr>
              <a:t>51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P spid="4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550863" y="303213"/>
            <a:ext cx="9215437" cy="877887"/>
          </a:xfrm>
        </p:spPr>
        <p:txBody>
          <a:bodyPr/>
          <a:lstStyle/>
          <a:p>
            <a:pPr eaLnBrk="1" hangingPunct="1"/>
            <a:r>
              <a:rPr lang="nl-NL" smtClean="0">
                <a:cs typeface="Arial" charset="0"/>
              </a:rPr>
              <a:t>Back to automata</a:t>
            </a:r>
          </a:p>
        </p:txBody>
      </p:sp>
      <p:sp>
        <p:nvSpPr>
          <p:cNvPr id="59395" name="Content Placeholder 2"/>
          <p:cNvSpPr>
            <a:spLocks noGrp="1"/>
          </p:cNvSpPr>
          <p:nvPr>
            <p:ph sz="quarter" idx="1"/>
          </p:nvPr>
        </p:nvSpPr>
        <p:spPr>
          <a:xfrm>
            <a:off x="550863" y="1595438"/>
            <a:ext cx="9215437" cy="5040312"/>
          </a:xfrm>
        </p:spPr>
        <p:txBody>
          <a:bodyPr/>
          <a:lstStyle/>
          <a:p>
            <a:pPr eaLnBrk="1" hangingPunct="1"/>
            <a:r>
              <a:rPr lang="nl-NL" sz="2400" dirty="0" err="1" smtClean="0">
                <a:cs typeface="Arial" charset="0"/>
              </a:rPr>
              <a:t>Still</a:t>
            </a:r>
            <a:r>
              <a:rPr lang="nl-NL" sz="2400" dirty="0" smtClean="0">
                <a:cs typeface="Arial" charset="0"/>
              </a:rPr>
              <a:t>, </a:t>
            </a:r>
            <a:r>
              <a:rPr lang="nl-NL" sz="2400" dirty="0" err="1" smtClean="0">
                <a:cs typeface="Arial" charset="0"/>
              </a:rPr>
              <a:t>deterministic</a:t>
            </a:r>
            <a:r>
              <a:rPr lang="nl-NL" sz="2400" dirty="0" smtClean="0">
                <a:cs typeface="Arial" charset="0"/>
              </a:rPr>
              <a:t> </a:t>
            </a:r>
            <a:r>
              <a:rPr lang="nl-NL" sz="2400" dirty="0" err="1" smtClean="0">
                <a:cs typeface="Arial" charset="0"/>
              </a:rPr>
              <a:t>automata</a:t>
            </a:r>
            <a:r>
              <a:rPr lang="nl-NL" sz="2400" dirty="0" smtClean="0">
                <a:cs typeface="Arial" charset="0"/>
              </a:rPr>
              <a:t> are </a:t>
            </a:r>
            <a:r>
              <a:rPr lang="nl-NL" sz="2400" dirty="0" err="1" smtClean="0">
                <a:cs typeface="Arial" charset="0"/>
              </a:rPr>
              <a:t>attractive</a:t>
            </a:r>
            <a:r>
              <a:rPr lang="nl-NL" sz="2400" dirty="0" smtClean="0">
                <a:cs typeface="Arial" charset="0"/>
              </a:rPr>
              <a:t> </a:t>
            </a:r>
            <a:r>
              <a:rPr lang="nl-NL" sz="2400" dirty="0" err="1" smtClean="0">
                <a:cs typeface="Arial" charset="0"/>
              </a:rPr>
              <a:t>because</a:t>
            </a:r>
            <a:r>
              <a:rPr lang="nl-NL" sz="2400" dirty="0" smtClean="0">
                <a:cs typeface="Arial" charset="0"/>
              </a:rPr>
              <a:t> we have </a:t>
            </a:r>
            <a:r>
              <a:rPr lang="nl-NL" sz="2400" dirty="0" err="1" smtClean="0">
                <a:cs typeface="Arial" charset="0"/>
              </a:rPr>
              <a:t>seen</a:t>
            </a:r>
            <a:r>
              <a:rPr lang="nl-NL" sz="2400" dirty="0" smtClean="0">
                <a:cs typeface="Arial" charset="0"/>
              </a:rPr>
              <a:t> </a:t>
            </a:r>
            <a:r>
              <a:rPr lang="nl-NL" sz="2400" dirty="0" err="1" smtClean="0">
                <a:cs typeface="Arial" charset="0"/>
              </a:rPr>
              <a:t>how</a:t>
            </a:r>
            <a:r>
              <a:rPr lang="nl-NL" sz="2400" dirty="0" smtClean="0">
                <a:cs typeface="Arial" charset="0"/>
              </a:rPr>
              <a:t> we </a:t>
            </a:r>
            <a:r>
              <a:rPr lang="nl-NL" sz="2400" dirty="0" err="1" smtClean="0">
                <a:cs typeface="Arial" charset="0"/>
              </a:rPr>
              <a:t>can</a:t>
            </a:r>
            <a:r>
              <a:rPr lang="nl-NL" sz="2400" dirty="0" smtClean="0">
                <a:cs typeface="Arial" charset="0"/>
              </a:rPr>
              <a:t> check </a:t>
            </a:r>
            <a:r>
              <a:rPr lang="nl-NL" sz="2400" dirty="0" err="1" smtClean="0">
                <a:cs typeface="Arial" charset="0"/>
              </a:rPr>
              <a:t>trace</a:t>
            </a:r>
            <a:r>
              <a:rPr lang="nl-NL" sz="2400" dirty="0" smtClean="0">
                <a:cs typeface="Arial" charset="0"/>
              </a:rPr>
              <a:t> </a:t>
            </a:r>
            <a:r>
              <a:rPr lang="nl-NL" sz="2400" dirty="0" err="1" smtClean="0">
                <a:cs typeface="Arial" charset="0"/>
              </a:rPr>
              <a:t>inclusion</a:t>
            </a:r>
            <a:r>
              <a:rPr lang="nl-NL" sz="2400" dirty="0" smtClean="0">
                <a:cs typeface="Arial" charset="0"/>
              </a:rPr>
              <a:t>.</a:t>
            </a:r>
          </a:p>
          <a:p>
            <a:pPr eaLnBrk="1" hangingPunct="1"/>
            <a:endParaRPr lang="nl-NL" sz="2400" dirty="0" smtClean="0">
              <a:cs typeface="Arial" charset="0"/>
            </a:endParaRPr>
          </a:p>
          <a:p>
            <a:pPr eaLnBrk="1" hangingPunct="1"/>
            <a:r>
              <a:rPr lang="nl-NL" sz="2400" dirty="0" err="1" smtClean="0">
                <a:cs typeface="Arial" charset="0"/>
              </a:rPr>
              <a:t>Furthermore</a:t>
            </a:r>
            <a:r>
              <a:rPr lang="nl-NL" sz="2400" dirty="0" smtClean="0">
                <a:cs typeface="Arial" charset="0"/>
              </a:rPr>
              <a:t>, in a </a:t>
            </a:r>
            <a:r>
              <a:rPr lang="nl-NL" sz="2400" dirty="0" err="1" smtClean="0">
                <a:cs typeface="Arial" charset="0"/>
              </a:rPr>
              <a:t>deterministic</a:t>
            </a:r>
            <a:r>
              <a:rPr lang="nl-NL" sz="2400" dirty="0" smtClean="0">
                <a:cs typeface="Arial" charset="0"/>
              </a:rPr>
              <a:t> </a:t>
            </a:r>
            <a:r>
              <a:rPr lang="nl-NL" sz="2400" dirty="0" err="1" smtClean="0">
                <a:cs typeface="Arial" charset="0"/>
              </a:rPr>
              <a:t>automaton</a:t>
            </a:r>
            <a:r>
              <a:rPr lang="nl-NL" sz="2400" dirty="0" smtClean="0">
                <a:cs typeface="Arial" charset="0"/>
              </a:rPr>
              <a:t>, </a:t>
            </a:r>
            <a:r>
              <a:rPr lang="nl-NL" sz="2400" dirty="0" err="1" smtClean="0">
                <a:cs typeface="Arial" charset="0"/>
              </a:rPr>
              <a:t>the</a:t>
            </a:r>
            <a:r>
              <a:rPr lang="nl-NL" sz="2400" dirty="0" smtClean="0">
                <a:cs typeface="Arial" charset="0"/>
              </a:rPr>
              <a:t> end-state </a:t>
            </a:r>
            <a:r>
              <a:rPr lang="nl-NL" sz="2400" i="1" dirty="0" smtClean="0">
                <a:cs typeface="Arial" charset="0"/>
              </a:rPr>
              <a:t>u</a:t>
            </a:r>
            <a:r>
              <a:rPr lang="nl-NL" sz="2400" dirty="0" smtClean="0">
                <a:cs typeface="Arial" charset="0"/>
              </a:rPr>
              <a:t> </a:t>
            </a:r>
            <a:r>
              <a:rPr lang="nl-NL" sz="2400" dirty="0" err="1" smtClean="0">
                <a:cs typeface="Arial" charset="0"/>
              </a:rPr>
              <a:t>after</a:t>
            </a:r>
            <a:r>
              <a:rPr lang="nl-NL" sz="2400" dirty="0" smtClean="0">
                <a:cs typeface="Arial" charset="0"/>
              </a:rPr>
              <a:t> </a:t>
            </a:r>
            <a:r>
              <a:rPr lang="nl-NL" sz="2400" dirty="0" err="1" smtClean="0">
                <a:cs typeface="Arial" charset="0"/>
              </a:rPr>
              <a:t>producing</a:t>
            </a:r>
            <a:r>
              <a:rPr lang="nl-NL" sz="2400" dirty="0" smtClean="0">
                <a:cs typeface="Arial" charset="0"/>
              </a:rPr>
              <a:t> a </a:t>
            </a:r>
            <a:r>
              <a:rPr lang="nl-NL" sz="2400" dirty="0" err="1" smtClean="0">
                <a:cs typeface="Arial" charset="0"/>
              </a:rPr>
              <a:t>trace</a:t>
            </a:r>
            <a:r>
              <a:rPr lang="nl-NL" sz="2400" dirty="0" smtClean="0">
                <a:cs typeface="Arial" charset="0"/>
              </a:rPr>
              <a:t> </a:t>
            </a:r>
            <a:r>
              <a:rPr lang="nl-NL" sz="2400" i="1" dirty="0" smtClean="0">
                <a:cs typeface="Arial" charset="0"/>
              </a:rPr>
              <a:t>s</a:t>
            </a:r>
            <a:r>
              <a:rPr lang="nl-NL" sz="2400" dirty="0" smtClean="0">
                <a:cs typeface="Arial" charset="0"/>
              </a:rPr>
              <a:t> is </a:t>
            </a:r>
            <a:r>
              <a:rPr lang="nl-NL" sz="2400" i="1" dirty="0" err="1" smtClean="0">
                <a:cs typeface="Arial" charset="0"/>
              </a:rPr>
              <a:t>unique</a:t>
            </a:r>
            <a:r>
              <a:rPr lang="nl-NL" sz="2400" dirty="0" smtClean="0">
                <a:cs typeface="Arial" charset="0"/>
              </a:rPr>
              <a:t>.</a:t>
            </a:r>
          </a:p>
          <a:p>
            <a:pPr eaLnBrk="1" hangingPunct="1"/>
            <a:endParaRPr lang="nl-NL" sz="2400" dirty="0" smtClean="0">
              <a:cs typeface="Arial" charset="0"/>
            </a:endParaRPr>
          </a:p>
          <a:p>
            <a:pPr eaLnBrk="1" hangingPunct="1"/>
            <a:r>
              <a:rPr lang="nl-NL" sz="2400" dirty="0" err="1" smtClean="0">
                <a:cs typeface="Arial" charset="0"/>
              </a:rPr>
              <a:t>Now</a:t>
            </a:r>
            <a:r>
              <a:rPr lang="nl-NL" sz="2400" dirty="0" smtClean="0">
                <a:cs typeface="Arial" charset="0"/>
              </a:rPr>
              <a:t> </a:t>
            </a:r>
            <a:r>
              <a:rPr lang="nl-NL" sz="2400" dirty="0" err="1" smtClean="0">
                <a:cs typeface="Arial" charset="0"/>
              </a:rPr>
              <a:t>remember</a:t>
            </a:r>
            <a:r>
              <a:rPr lang="nl-NL" sz="2400" dirty="0" smtClean="0">
                <a:cs typeface="Arial" charset="0"/>
              </a:rPr>
              <a:t> </a:t>
            </a:r>
            <a:r>
              <a:rPr lang="nl-NL" sz="2400" dirty="0" err="1" smtClean="0">
                <a:cs typeface="Arial" charset="0"/>
              </a:rPr>
              <a:t>that</a:t>
            </a:r>
            <a:r>
              <a:rPr lang="nl-NL" sz="2400" dirty="0" smtClean="0">
                <a:cs typeface="Arial" charset="0"/>
              </a:rPr>
              <a:t> a ‘failure’ is a pair of (</a:t>
            </a:r>
            <a:r>
              <a:rPr lang="nl-NL" sz="2400" dirty="0" err="1" smtClean="0">
                <a:cs typeface="Arial" charset="0"/>
              </a:rPr>
              <a:t>trace,refusal</a:t>
            </a:r>
            <a:r>
              <a:rPr lang="nl-NL" sz="2400" dirty="0" smtClean="0">
                <a:cs typeface="Arial" charset="0"/>
              </a:rPr>
              <a:t>). </a:t>
            </a:r>
            <a:r>
              <a:rPr lang="nl-NL" sz="2400" dirty="0" err="1" smtClean="0">
                <a:cs typeface="Arial" charset="0"/>
              </a:rPr>
              <a:t>Since</a:t>
            </a:r>
            <a:r>
              <a:rPr lang="nl-NL" sz="2400" dirty="0" smtClean="0">
                <a:cs typeface="Arial" charset="0"/>
              </a:rPr>
              <a:t> a </a:t>
            </a:r>
            <a:r>
              <a:rPr lang="nl-NL" sz="2400" dirty="0" err="1" smtClean="0">
                <a:cs typeface="Arial" charset="0"/>
              </a:rPr>
              <a:t>trace</a:t>
            </a:r>
            <a:r>
              <a:rPr lang="nl-NL" sz="2400" dirty="0" smtClean="0">
                <a:cs typeface="Arial" charset="0"/>
              </a:rPr>
              <a:t> </a:t>
            </a:r>
            <a:r>
              <a:rPr lang="nl-NL" sz="2400" dirty="0" err="1" smtClean="0">
                <a:cs typeface="Arial" charset="0"/>
              </a:rPr>
              <a:t>ends</a:t>
            </a:r>
            <a:r>
              <a:rPr lang="nl-NL" sz="2400" dirty="0" smtClean="0">
                <a:cs typeface="Arial" charset="0"/>
              </a:rPr>
              <a:t> in </a:t>
            </a:r>
            <a:r>
              <a:rPr lang="nl-NL" sz="2400" dirty="0" err="1" smtClean="0">
                <a:cs typeface="Arial" charset="0"/>
              </a:rPr>
              <a:t>some</a:t>
            </a:r>
            <a:r>
              <a:rPr lang="nl-NL" sz="2400" dirty="0" smtClean="0">
                <a:cs typeface="Arial" charset="0"/>
              </a:rPr>
              <a:t> end-state (or </a:t>
            </a:r>
            <a:r>
              <a:rPr lang="nl-NL" sz="2400" dirty="0" err="1" smtClean="0">
                <a:cs typeface="Arial" charset="0"/>
              </a:rPr>
              <a:t>states</a:t>
            </a:r>
            <a:r>
              <a:rPr lang="nl-NL" sz="2400" dirty="0" smtClean="0">
                <a:cs typeface="Arial" charset="0"/>
              </a:rPr>
              <a:t>), </a:t>
            </a:r>
            <a:r>
              <a:rPr lang="nl-NL" sz="2400" dirty="0" err="1" smtClean="0">
                <a:cs typeface="Arial" charset="0"/>
              </a:rPr>
              <a:t>this</a:t>
            </a:r>
            <a:r>
              <a:rPr lang="nl-NL" sz="2400" dirty="0" smtClean="0">
                <a:cs typeface="Arial" charset="0"/>
              </a:rPr>
              <a:t> </a:t>
            </a:r>
            <a:r>
              <a:rPr lang="nl-NL" sz="2400" dirty="0" err="1" smtClean="0">
                <a:cs typeface="Arial" charset="0"/>
              </a:rPr>
              <a:t>suggests</a:t>
            </a:r>
            <a:r>
              <a:rPr lang="nl-NL" sz="2400" dirty="0" smtClean="0">
                <a:cs typeface="Arial" charset="0"/>
              </a:rPr>
              <a:t> a </a:t>
            </a:r>
            <a:r>
              <a:rPr lang="nl-NL" sz="2400" dirty="0" err="1" smtClean="0">
                <a:cs typeface="Arial" charset="0"/>
              </a:rPr>
              <a:t>strategy</a:t>
            </a:r>
            <a:r>
              <a:rPr lang="nl-NL" sz="2400" dirty="0" smtClean="0">
                <a:cs typeface="Arial" charset="0"/>
              </a:rPr>
              <a:t> </a:t>
            </a:r>
            <a:r>
              <a:rPr lang="nl-NL" sz="2400" dirty="0" err="1" smtClean="0">
                <a:cs typeface="Arial" charset="0"/>
              </a:rPr>
              <a:t>to</a:t>
            </a:r>
            <a:r>
              <a:rPr lang="nl-NL" sz="2400" dirty="0" smtClean="0">
                <a:cs typeface="Arial" charset="0"/>
              </a:rPr>
              <a:t> label </a:t>
            </a:r>
            <a:r>
              <a:rPr lang="nl-NL" sz="2400" dirty="0" err="1" smtClean="0">
                <a:cs typeface="Arial" charset="0"/>
              </a:rPr>
              <a:t>the</a:t>
            </a:r>
            <a:r>
              <a:rPr lang="nl-NL" sz="2400" dirty="0" smtClean="0">
                <a:cs typeface="Arial" charset="0"/>
              </a:rPr>
              <a:t> </a:t>
            </a:r>
            <a:r>
              <a:rPr lang="nl-NL" sz="2400" dirty="0" err="1" smtClean="0">
                <a:cs typeface="Arial" charset="0"/>
              </a:rPr>
              <a:t>states</a:t>
            </a:r>
            <a:r>
              <a:rPr lang="nl-NL" sz="2400" dirty="0" smtClean="0">
                <a:cs typeface="Arial" charset="0"/>
              </a:rPr>
              <a:t> </a:t>
            </a:r>
            <a:r>
              <a:rPr lang="nl-NL" sz="2400" dirty="0" err="1" smtClean="0">
                <a:cs typeface="Arial" charset="0"/>
              </a:rPr>
              <a:t>with</a:t>
            </a:r>
            <a:r>
              <a:rPr lang="nl-NL" sz="2400" dirty="0" smtClean="0">
                <a:cs typeface="Arial" charset="0"/>
              </a:rPr>
              <a:t> </a:t>
            </a:r>
            <a:r>
              <a:rPr lang="nl-NL" sz="2400" dirty="0" err="1" smtClean="0">
                <a:cs typeface="Arial" charset="0"/>
              </a:rPr>
              <a:t>its</a:t>
            </a:r>
            <a:r>
              <a:rPr lang="nl-NL" sz="2400" dirty="0" smtClean="0">
                <a:cs typeface="Arial" charset="0"/>
              </a:rPr>
              <a:t> </a:t>
            </a:r>
            <a:r>
              <a:rPr lang="nl-NL" sz="2400" dirty="0" err="1" smtClean="0">
                <a:cs typeface="Arial" charset="0"/>
              </a:rPr>
              <a:t>refusals</a:t>
            </a:r>
            <a:r>
              <a:rPr lang="nl-NL" sz="2400" dirty="0" smtClean="0">
                <a:cs typeface="Arial" charset="0"/>
              </a:rPr>
              <a:t>.</a:t>
            </a:r>
          </a:p>
          <a:p>
            <a:pPr eaLnBrk="1" hangingPunct="1"/>
            <a:endParaRPr lang="nl-NL" sz="2400" dirty="0" smtClean="0">
              <a:cs typeface="Arial" charset="0"/>
            </a:endParaRPr>
          </a:p>
          <a:p>
            <a:pPr eaLnBrk="1" hangingPunct="1"/>
            <a:r>
              <a:rPr lang="nl-NL" sz="2400" dirty="0" err="1" smtClean="0">
                <a:cs typeface="Arial" charset="0"/>
              </a:rPr>
              <a:t>Then</a:t>
            </a:r>
            <a:r>
              <a:rPr lang="nl-NL" sz="2400" dirty="0" smtClean="0">
                <a:cs typeface="Arial" charset="0"/>
              </a:rPr>
              <a:t> we </a:t>
            </a:r>
            <a:r>
              <a:rPr lang="nl-NL" sz="2400" dirty="0" err="1" smtClean="0">
                <a:cs typeface="Arial" charset="0"/>
              </a:rPr>
              <a:t>can</a:t>
            </a:r>
            <a:r>
              <a:rPr lang="nl-NL" sz="2400" dirty="0" smtClean="0">
                <a:cs typeface="Arial" charset="0"/>
              </a:rPr>
              <a:t> </a:t>
            </a:r>
            <a:r>
              <a:rPr lang="nl-NL" sz="2400" dirty="0" err="1" smtClean="0">
                <a:cs typeface="Arial" charset="0"/>
              </a:rPr>
              <a:t>adapt</a:t>
            </a:r>
            <a:r>
              <a:rPr lang="nl-NL" sz="2400" dirty="0" smtClean="0">
                <a:cs typeface="Arial" charset="0"/>
              </a:rPr>
              <a:t> </a:t>
            </a:r>
            <a:r>
              <a:rPr lang="nl-NL" sz="2400" dirty="0" err="1" smtClean="0">
                <a:cs typeface="Arial" charset="0"/>
              </a:rPr>
              <a:t>our</a:t>
            </a:r>
            <a:r>
              <a:rPr lang="nl-NL" sz="2400" dirty="0" smtClean="0">
                <a:cs typeface="Arial" charset="0"/>
              </a:rPr>
              <a:t> </a:t>
            </a:r>
            <a:r>
              <a:rPr lang="nl-NL" sz="2400" dirty="0" err="1" smtClean="0">
                <a:cs typeface="Arial" charset="0"/>
              </a:rPr>
              <a:t>trace-based</a:t>
            </a:r>
            <a:r>
              <a:rPr lang="nl-NL" sz="2400" dirty="0" smtClean="0">
                <a:cs typeface="Arial" charset="0"/>
              </a:rPr>
              <a:t> </a:t>
            </a:r>
            <a:r>
              <a:rPr lang="nl-NL" sz="2400" dirty="0" err="1" smtClean="0">
                <a:cs typeface="Arial" charset="0"/>
              </a:rPr>
              <a:t>refinement</a:t>
            </a:r>
            <a:r>
              <a:rPr lang="nl-NL" sz="2400" dirty="0" smtClean="0">
                <a:cs typeface="Arial" charset="0"/>
              </a:rPr>
              <a:t> </a:t>
            </a:r>
            <a:r>
              <a:rPr lang="nl-NL" sz="2400" dirty="0" err="1" smtClean="0">
                <a:cs typeface="Arial" charset="0"/>
              </a:rPr>
              <a:t>checking</a:t>
            </a:r>
            <a:r>
              <a:rPr lang="nl-NL" sz="2400" dirty="0" smtClean="0">
                <a:cs typeface="Arial" charset="0"/>
              </a:rPr>
              <a:t> </a:t>
            </a:r>
            <a:r>
              <a:rPr lang="nl-NL" sz="2400" dirty="0" err="1" smtClean="0">
                <a:cs typeface="Arial" charset="0"/>
              </a:rPr>
              <a:t>algorithm</a:t>
            </a:r>
            <a:r>
              <a:rPr lang="nl-NL" sz="2400" dirty="0" smtClean="0">
                <a:cs typeface="Arial" charset="0"/>
              </a:rPr>
              <a:t> </a:t>
            </a:r>
            <a:r>
              <a:rPr lang="nl-NL" sz="2400" dirty="0" err="1" smtClean="0">
                <a:cs typeface="Arial" charset="0"/>
              </a:rPr>
              <a:t>to</a:t>
            </a:r>
            <a:r>
              <a:rPr lang="nl-NL" sz="2400" dirty="0" smtClean="0">
                <a:cs typeface="Arial" charset="0"/>
              </a:rPr>
              <a:t> </a:t>
            </a:r>
            <a:r>
              <a:rPr lang="nl-NL" sz="2400" dirty="0" err="1" smtClean="0">
                <a:cs typeface="Arial" charset="0"/>
              </a:rPr>
              <a:t>also</a:t>
            </a:r>
            <a:r>
              <a:rPr lang="nl-NL" sz="2400" dirty="0" smtClean="0">
                <a:cs typeface="Arial" charset="0"/>
              </a:rPr>
              <a:t> check </a:t>
            </a:r>
            <a:r>
              <a:rPr lang="nl-NL" sz="2400" dirty="0" err="1" smtClean="0">
                <a:cs typeface="Arial" charset="0"/>
              </a:rPr>
              <a:t>failures</a:t>
            </a:r>
            <a:r>
              <a:rPr lang="nl-NL" sz="2400" dirty="0" smtClean="0">
                <a:cs typeface="Arial" charset="0"/>
              </a:rPr>
              <a:t>.</a:t>
            </a:r>
          </a:p>
        </p:txBody>
      </p:sp>
      <p:sp>
        <p:nvSpPr>
          <p:cNvPr id="5" name="Tijdelijke aanduiding voor dianummer 4"/>
          <p:cNvSpPr>
            <a:spLocks noGrp="1"/>
          </p:cNvSpPr>
          <p:nvPr>
            <p:ph type="sldNum" sz="quarter" idx="12"/>
          </p:nvPr>
        </p:nvSpPr>
        <p:spPr/>
        <p:txBody>
          <a:bodyPr/>
          <a:lstStyle/>
          <a:p>
            <a:pPr>
              <a:defRPr/>
            </a:pPr>
            <a:fld id="{1577C218-CEDC-480A-B25E-DEDA7E6AE512}" type="slidenum">
              <a:rPr lang="en-US"/>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436563" y="303213"/>
            <a:ext cx="9140825" cy="796925"/>
          </a:xfrm>
        </p:spPr>
        <p:txBody>
          <a:bodyPr/>
          <a:lstStyle/>
          <a:p>
            <a:pPr eaLnBrk="1" hangingPunct="1"/>
            <a:r>
              <a:rPr lang="nl-NL" smtClean="0">
                <a:cs typeface="Arial" charset="0"/>
              </a:rPr>
              <a:t>Example</a:t>
            </a:r>
          </a:p>
        </p:txBody>
      </p:sp>
      <p:sp>
        <p:nvSpPr>
          <p:cNvPr id="6" name="TextBox 5"/>
          <p:cNvSpPr txBox="1"/>
          <p:nvPr/>
        </p:nvSpPr>
        <p:spPr>
          <a:xfrm>
            <a:off x="703263" y="1573213"/>
            <a:ext cx="5026025" cy="1938337"/>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i="1" dirty="0">
                <a:cs typeface="Arial" pitchFamily="34" charset="0"/>
              </a:rPr>
              <a:t>P   =    a</a:t>
            </a:r>
            <a:r>
              <a:rPr lang="en-US" sz="2400" i="1" dirty="0">
                <a:cs typeface="Arial" pitchFamily="34" charset="0"/>
                <a:sym typeface="Wingdings" pitchFamily="2" charset="2"/>
              </a:rPr>
              <a:t> </a:t>
            </a:r>
            <a:r>
              <a:rPr lang="en-US" sz="2400" dirty="0">
                <a:cs typeface="Arial" pitchFamily="34" charset="0"/>
                <a:sym typeface="Symbol"/>
              </a:rPr>
              <a:t></a:t>
            </a:r>
            <a:r>
              <a:rPr lang="en-US" sz="2400" i="1" dirty="0">
                <a:cs typeface="Arial" pitchFamily="34" charset="0"/>
                <a:sym typeface="Symbol"/>
              </a:rPr>
              <a:t> (( b </a:t>
            </a:r>
            <a:r>
              <a:rPr lang="en-US" sz="2400" dirty="0">
                <a:cs typeface="Arial" pitchFamily="34" charset="0"/>
                <a:sym typeface="Symbol"/>
              </a:rPr>
              <a:t></a:t>
            </a:r>
            <a:r>
              <a:rPr lang="en-US" sz="2400" i="1" dirty="0">
                <a:cs typeface="Arial" pitchFamily="34" charset="0"/>
                <a:sym typeface="Symbol"/>
              </a:rPr>
              <a:t> P</a:t>
            </a:r>
            <a:r>
              <a:rPr lang="en-US" sz="2400" i="1" dirty="0">
                <a:cs typeface="Arial" pitchFamily="34" charset="0"/>
                <a:sym typeface="Wingdings" pitchFamily="2" charset="2"/>
              </a:rPr>
              <a:t> ) </a:t>
            </a:r>
            <a:r>
              <a:rPr lang="en-US" sz="2400" i="1" dirty="0">
                <a:cs typeface="Arial" pitchFamily="34" charset="0"/>
              </a:rPr>
              <a:t> |¯|   (a</a:t>
            </a:r>
            <a:r>
              <a:rPr lang="en-US" sz="2400" i="1" dirty="0">
                <a:cs typeface="Arial" pitchFamily="34" charset="0"/>
                <a:sym typeface="Wingdings" pitchFamily="2" charset="2"/>
              </a:rPr>
              <a:t> </a:t>
            </a:r>
            <a:r>
              <a:rPr lang="en-US" sz="2400" dirty="0">
                <a:cs typeface="Arial" pitchFamily="34" charset="0"/>
                <a:sym typeface="Symbol"/>
              </a:rPr>
              <a:t> B</a:t>
            </a:r>
            <a:r>
              <a:rPr lang="en-US" sz="2400" i="1" dirty="0">
                <a:cs typeface="Arial" pitchFamily="34" charset="0"/>
                <a:sym typeface="Wingdings" pitchFamily="2" charset="2"/>
              </a:rPr>
              <a:t>))</a:t>
            </a:r>
            <a:br>
              <a:rPr lang="en-US" sz="2400" i="1" dirty="0">
                <a:cs typeface="Arial" pitchFamily="34" charset="0"/>
                <a:sym typeface="Wingdings" pitchFamily="2" charset="2"/>
              </a:rPr>
            </a:br>
            <a:r>
              <a:rPr lang="en-US" sz="2400" i="1" dirty="0">
                <a:cs typeface="Arial" pitchFamily="34" charset="0"/>
                <a:sym typeface="Wingdings" pitchFamily="2" charset="2"/>
              </a:rPr>
              <a:t/>
            </a:r>
            <a:br>
              <a:rPr lang="en-US" sz="2400" i="1" dirty="0">
                <a:cs typeface="Arial" pitchFamily="34" charset="0"/>
                <a:sym typeface="Wingdings" pitchFamily="2" charset="2"/>
              </a:rPr>
            </a:br>
            <a:r>
              <a:rPr lang="en-US" sz="2400" i="1" dirty="0">
                <a:cs typeface="Arial" pitchFamily="34" charset="0"/>
                <a:sym typeface="Wingdings" pitchFamily="2" charset="2"/>
              </a:rPr>
              <a:t>B   =    b </a:t>
            </a:r>
            <a:r>
              <a:rPr lang="en-US" sz="2400" dirty="0">
                <a:cs typeface="Arial" pitchFamily="34" charset="0"/>
                <a:sym typeface="Symbol"/>
              </a:rPr>
              <a:t> </a:t>
            </a:r>
            <a:r>
              <a:rPr lang="en-US" sz="2400" i="1" dirty="0">
                <a:cs typeface="Arial" pitchFamily="34" charset="0"/>
                <a:sym typeface="Symbol"/>
              </a:rPr>
              <a:t>B</a:t>
            </a:r>
            <a:br>
              <a:rPr lang="en-US" sz="2400" i="1" dirty="0">
                <a:cs typeface="Arial" pitchFamily="34" charset="0"/>
                <a:sym typeface="Symbol"/>
              </a:rPr>
            </a:br>
            <a:r>
              <a:rPr lang="en-US" sz="2400" i="1" dirty="0">
                <a:cs typeface="Arial" pitchFamily="34" charset="0"/>
                <a:sym typeface="Symbol"/>
              </a:rPr>
              <a:t/>
            </a:r>
            <a:br>
              <a:rPr lang="en-US" sz="2400" i="1" dirty="0">
                <a:cs typeface="Arial" pitchFamily="34" charset="0"/>
                <a:sym typeface="Symbol"/>
              </a:rPr>
            </a:br>
            <a:r>
              <a:rPr lang="en-US" sz="2400" i="1" dirty="0">
                <a:cs typeface="Arial" pitchFamily="34" charset="0"/>
                <a:sym typeface="Symbol"/>
              </a:rPr>
              <a:t> Q  =  a </a:t>
            </a:r>
            <a:r>
              <a:rPr lang="en-US" sz="2400" dirty="0">
                <a:cs typeface="Arial" pitchFamily="34" charset="0"/>
                <a:sym typeface="Symbol"/>
              </a:rPr>
              <a:t> </a:t>
            </a:r>
            <a:r>
              <a:rPr lang="en-US" sz="2400" i="1" dirty="0">
                <a:cs typeface="Arial" pitchFamily="34" charset="0"/>
                <a:sym typeface="Symbol"/>
              </a:rPr>
              <a:t>b </a:t>
            </a:r>
            <a:r>
              <a:rPr lang="en-US" sz="2400" dirty="0">
                <a:cs typeface="Arial" pitchFamily="34" charset="0"/>
                <a:sym typeface="Symbol"/>
              </a:rPr>
              <a:t> (</a:t>
            </a:r>
            <a:r>
              <a:rPr lang="en-US" sz="2400" i="1" dirty="0">
                <a:cs typeface="Arial" pitchFamily="34" charset="0"/>
                <a:sym typeface="Symbol"/>
              </a:rPr>
              <a:t>Q  </a:t>
            </a:r>
            <a:r>
              <a:rPr lang="en-US" sz="2400" i="1" dirty="0">
                <a:cs typeface="Arial" pitchFamily="34" charset="0"/>
              </a:rPr>
              <a:t>|¯| </a:t>
            </a:r>
            <a:r>
              <a:rPr lang="en-US" sz="2400" i="1" dirty="0" smtClean="0">
                <a:cs typeface="Arial" pitchFamily="34" charset="0"/>
                <a:sym typeface="Symbol"/>
              </a:rPr>
              <a:t>STOP</a:t>
            </a:r>
            <a:r>
              <a:rPr lang="en-US" sz="2400" baseline="-25000" dirty="0" smtClean="0">
                <a:cs typeface="Arial" pitchFamily="34" charset="0"/>
                <a:sym typeface="Symbol"/>
              </a:rPr>
              <a:t>{</a:t>
            </a:r>
            <a:r>
              <a:rPr lang="en-US" sz="2400" i="1" baseline="-25000" dirty="0" err="1" smtClean="0">
                <a:cs typeface="Arial" pitchFamily="34" charset="0"/>
                <a:sym typeface="Symbol"/>
              </a:rPr>
              <a:t>a,b</a:t>
            </a:r>
            <a:r>
              <a:rPr lang="en-US" sz="2400" baseline="-25000" dirty="0" smtClean="0">
                <a:cs typeface="Arial" pitchFamily="34" charset="0"/>
                <a:sym typeface="Symbol"/>
              </a:rPr>
              <a:t>}</a:t>
            </a:r>
            <a:r>
              <a:rPr lang="en-US" sz="2400" i="1" dirty="0" smtClean="0">
                <a:cs typeface="Arial" pitchFamily="34" charset="0"/>
                <a:sym typeface="Symbol"/>
              </a:rPr>
              <a:t>)</a:t>
            </a:r>
            <a:endParaRPr lang="en-US" sz="2400" i="1" dirty="0">
              <a:cs typeface="Arial" pitchFamily="34" charset="0"/>
            </a:endParaRPr>
          </a:p>
        </p:txBody>
      </p:sp>
      <p:sp>
        <p:nvSpPr>
          <p:cNvPr id="7" name="TextBox 6"/>
          <p:cNvSpPr txBox="1"/>
          <p:nvPr/>
        </p:nvSpPr>
        <p:spPr>
          <a:xfrm>
            <a:off x="6049963" y="1565275"/>
            <a:ext cx="3719288" cy="1200329"/>
          </a:xfrm>
          <a:prstGeom prst="rect">
            <a:avLst/>
          </a:prstGeom>
          <a:ln>
            <a:noFill/>
          </a:ln>
        </p:spPr>
        <p:style>
          <a:lnRef idx="2">
            <a:schemeClr val="accent2"/>
          </a:lnRef>
          <a:fillRef idx="1">
            <a:schemeClr val="lt1"/>
          </a:fillRef>
          <a:effectRef idx="0">
            <a:schemeClr val="accent2"/>
          </a:effectRef>
          <a:fontRef idx="minor">
            <a:schemeClr val="dk1"/>
          </a:fontRef>
        </p:style>
        <p:txBody>
          <a:bodyPr wrap="none">
            <a:spAutoFit/>
          </a:bodyPr>
          <a:lstStyle/>
          <a:p>
            <a:pPr>
              <a:defRPr/>
            </a:pPr>
            <a:r>
              <a:rPr lang="en-US" sz="2400" i="1" dirty="0">
                <a:latin typeface="Times New Roman" pitchFamily="18" charset="0"/>
                <a:cs typeface="Times New Roman" pitchFamily="18" charset="0"/>
              </a:rPr>
              <a:t>Assuming </a:t>
            </a:r>
            <a:r>
              <a:rPr lang="en-US"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a,b</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 as alphabet.</a:t>
            </a:r>
            <a:br>
              <a:rPr lang="en-US" sz="2400" i="1" dirty="0">
                <a:latin typeface="Times New Roman" pitchFamily="18" charset="0"/>
                <a:cs typeface="Times New Roman" pitchFamily="18" charset="0"/>
              </a:rPr>
            </a:br>
            <a:r>
              <a:rPr lang="en-US" sz="2400" i="1" dirty="0">
                <a:latin typeface="Times New Roman" pitchFamily="18" charset="0"/>
                <a:cs typeface="Times New Roman" pitchFamily="18" charset="0"/>
              </a:rPr>
              <a:t/>
            </a:r>
            <a:br>
              <a:rPr lang="en-US" sz="2400" i="1" dirty="0">
                <a:latin typeface="Times New Roman" pitchFamily="18" charset="0"/>
                <a:cs typeface="Times New Roman" pitchFamily="18" charset="0"/>
              </a:rPr>
            </a:br>
            <a:r>
              <a:rPr lang="en-US" sz="2400" i="1" dirty="0">
                <a:latin typeface="Times New Roman" pitchFamily="18" charset="0"/>
                <a:cs typeface="Times New Roman" pitchFamily="18" charset="0"/>
              </a:rPr>
              <a:t>So, is P </a:t>
            </a:r>
            <a:r>
              <a:rPr lang="en-US" sz="2400" dirty="0">
                <a:latin typeface="Times New Roman" pitchFamily="18" charset="0"/>
                <a:cs typeface="Times New Roman" pitchFamily="18" charset="0"/>
              </a:rPr>
              <a:t>⊑</a:t>
            </a:r>
            <a:r>
              <a:rPr lang="en-US" sz="2400" i="1" dirty="0" smtClean="0">
                <a:latin typeface="Times New Roman" pitchFamily="18" charset="0"/>
                <a:cs typeface="Times New Roman" pitchFamily="18" charset="0"/>
                <a:sym typeface="Symbol"/>
              </a:rPr>
              <a:t> </a:t>
            </a:r>
            <a:r>
              <a:rPr lang="en-US" sz="2400" i="1" dirty="0">
                <a:latin typeface="Times New Roman" pitchFamily="18" charset="0"/>
                <a:cs typeface="Times New Roman" pitchFamily="18" charset="0"/>
                <a:sym typeface="Symbol"/>
              </a:rPr>
              <a:t>Q ?</a:t>
            </a:r>
            <a:endParaRPr lang="en-US" sz="2400" i="1" dirty="0">
              <a:latin typeface="Times New Roman" pitchFamily="18" charset="0"/>
              <a:cs typeface="Times New Roman" pitchFamily="18" charset="0"/>
            </a:endParaRPr>
          </a:p>
        </p:txBody>
      </p:sp>
      <p:sp>
        <p:nvSpPr>
          <p:cNvPr id="8" name="Oval 7"/>
          <p:cNvSpPr/>
          <p:nvPr/>
        </p:nvSpPr>
        <p:spPr>
          <a:xfrm>
            <a:off x="903288" y="5153025"/>
            <a:ext cx="193675"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9" name="Oval 8"/>
          <p:cNvSpPr/>
          <p:nvPr/>
        </p:nvSpPr>
        <p:spPr>
          <a:xfrm>
            <a:off x="1958975" y="5154613"/>
            <a:ext cx="193675"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10" name="Oval 9"/>
          <p:cNvSpPr/>
          <p:nvPr/>
        </p:nvSpPr>
        <p:spPr>
          <a:xfrm>
            <a:off x="2733675" y="4541838"/>
            <a:ext cx="193675"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11" name="Oval 10"/>
          <p:cNvSpPr/>
          <p:nvPr/>
        </p:nvSpPr>
        <p:spPr>
          <a:xfrm>
            <a:off x="2798763" y="5670550"/>
            <a:ext cx="193675" cy="173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12" name="Oval 11"/>
          <p:cNvSpPr/>
          <p:nvPr/>
        </p:nvSpPr>
        <p:spPr>
          <a:xfrm>
            <a:off x="3767138" y="5670550"/>
            <a:ext cx="193675" cy="173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14" name="Straight Arrow Connector 13"/>
          <p:cNvCxnSpPr>
            <a:stCxn id="8" idx="6"/>
            <a:endCxn id="9" idx="2"/>
          </p:cNvCxnSpPr>
          <p:nvPr/>
        </p:nvCxnSpPr>
        <p:spPr>
          <a:xfrm>
            <a:off x="1096963" y="5238750"/>
            <a:ext cx="862012"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11" idx="6"/>
            <a:endCxn id="12" idx="2"/>
          </p:cNvCxnSpPr>
          <p:nvPr/>
        </p:nvCxnSpPr>
        <p:spPr>
          <a:xfrm>
            <a:off x="2992438" y="5757863"/>
            <a:ext cx="774700"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646113" y="5221288"/>
            <a:ext cx="215900" cy="6350"/>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9" idx="5"/>
            <a:endCxn id="11" idx="1"/>
          </p:cNvCxnSpPr>
          <p:nvPr/>
        </p:nvCxnSpPr>
        <p:spPr>
          <a:xfrm rot="16200000" flipH="1">
            <a:off x="2279651" y="5148262"/>
            <a:ext cx="393700" cy="70167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9" idx="7"/>
            <a:endCxn id="10" idx="3"/>
          </p:cNvCxnSpPr>
          <p:nvPr/>
        </p:nvCxnSpPr>
        <p:spPr>
          <a:xfrm rot="5400000" flipH="1" flipV="1">
            <a:off x="2197894" y="4615657"/>
            <a:ext cx="492125" cy="636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8" name="Curved Connector 27"/>
          <p:cNvCxnSpPr>
            <a:stCxn id="10" idx="1"/>
            <a:endCxn id="8" idx="0"/>
          </p:cNvCxnSpPr>
          <p:nvPr/>
        </p:nvCxnSpPr>
        <p:spPr>
          <a:xfrm rot="16200000" flipH="1" flipV="1">
            <a:off x="1588294" y="3979069"/>
            <a:ext cx="585787" cy="1762125"/>
          </a:xfrm>
          <a:prstGeom prst="curvedConnector3">
            <a:avLst>
              <a:gd name="adj1" fmla="val -1210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1" name="Curved Connector 30"/>
          <p:cNvCxnSpPr>
            <a:stCxn id="12" idx="6"/>
            <a:endCxn id="12" idx="0"/>
          </p:cNvCxnSpPr>
          <p:nvPr/>
        </p:nvCxnSpPr>
        <p:spPr>
          <a:xfrm flipH="1" flipV="1">
            <a:off x="3863975" y="5670550"/>
            <a:ext cx="96838" cy="87313"/>
          </a:xfrm>
          <a:prstGeom prst="curvedConnector4">
            <a:avLst>
              <a:gd name="adj1" fmla="val -447221"/>
              <a:gd name="adj2" fmla="val 578126"/>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0435" name="TextBox 35"/>
          <p:cNvSpPr txBox="1">
            <a:spLocks noChangeArrowheads="1"/>
          </p:cNvSpPr>
          <p:nvPr/>
        </p:nvSpPr>
        <p:spPr bwMode="auto">
          <a:xfrm>
            <a:off x="1312863" y="5184775"/>
            <a:ext cx="312737" cy="369888"/>
          </a:xfrm>
          <a:prstGeom prst="rect">
            <a:avLst/>
          </a:prstGeom>
          <a:noFill/>
          <a:ln w="9525">
            <a:noFill/>
            <a:miter lim="800000"/>
            <a:headEnd/>
            <a:tailEnd/>
          </a:ln>
        </p:spPr>
        <p:txBody>
          <a:bodyPr wrap="none">
            <a:spAutoFit/>
          </a:bodyPr>
          <a:lstStyle/>
          <a:p>
            <a:r>
              <a:rPr lang="nl-NL" i="1"/>
              <a:t>a</a:t>
            </a:r>
          </a:p>
        </p:txBody>
      </p:sp>
      <p:sp>
        <p:nvSpPr>
          <p:cNvPr id="60436" name="TextBox 36"/>
          <p:cNvSpPr txBox="1">
            <a:spLocks noChangeArrowheads="1"/>
          </p:cNvSpPr>
          <p:nvPr/>
        </p:nvSpPr>
        <p:spPr bwMode="auto">
          <a:xfrm>
            <a:off x="3228975" y="5649913"/>
            <a:ext cx="312738" cy="368300"/>
          </a:xfrm>
          <a:prstGeom prst="rect">
            <a:avLst/>
          </a:prstGeom>
          <a:noFill/>
          <a:ln w="9525">
            <a:noFill/>
            <a:miter lim="800000"/>
            <a:headEnd/>
            <a:tailEnd/>
          </a:ln>
        </p:spPr>
        <p:txBody>
          <a:bodyPr wrap="none">
            <a:spAutoFit/>
          </a:bodyPr>
          <a:lstStyle/>
          <a:p>
            <a:r>
              <a:rPr lang="nl-NL" i="1"/>
              <a:t>a</a:t>
            </a:r>
          </a:p>
        </p:txBody>
      </p:sp>
      <p:sp>
        <p:nvSpPr>
          <p:cNvPr id="60437" name="TextBox 37"/>
          <p:cNvSpPr txBox="1">
            <a:spLocks noChangeArrowheads="1"/>
          </p:cNvSpPr>
          <p:nvPr/>
        </p:nvSpPr>
        <p:spPr bwMode="auto">
          <a:xfrm>
            <a:off x="4318000" y="5140325"/>
            <a:ext cx="312738" cy="369888"/>
          </a:xfrm>
          <a:prstGeom prst="rect">
            <a:avLst/>
          </a:prstGeom>
          <a:noFill/>
          <a:ln w="9525">
            <a:noFill/>
            <a:miter lim="800000"/>
            <a:headEnd/>
            <a:tailEnd/>
          </a:ln>
        </p:spPr>
        <p:txBody>
          <a:bodyPr wrap="none">
            <a:spAutoFit/>
          </a:bodyPr>
          <a:lstStyle/>
          <a:p>
            <a:r>
              <a:rPr lang="nl-NL" i="1"/>
              <a:t>b</a:t>
            </a:r>
          </a:p>
        </p:txBody>
      </p:sp>
      <p:sp>
        <p:nvSpPr>
          <p:cNvPr id="60438" name="TextBox 38"/>
          <p:cNvSpPr txBox="1">
            <a:spLocks noChangeArrowheads="1"/>
          </p:cNvSpPr>
          <p:nvPr/>
        </p:nvSpPr>
        <p:spPr bwMode="auto">
          <a:xfrm>
            <a:off x="1397000" y="4179888"/>
            <a:ext cx="312738" cy="369887"/>
          </a:xfrm>
          <a:prstGeom prst="rect">
            <a:avLst/>
          </a:prstGeom>
          <a:noFill/>
          <a:ln w="9525">
            <a:noFill/>
            <a:miter lim="800000"/>
            <a:headEnd/>
            <a:tailEnd/>
          </a:ln>
        </p:spPr>
        <p:txBody>
          <a:bodyPr wrap="none">
            <a:spAutoFit/>
          </a:bodyPr>
          <a:lstStyle/>
          <a:p>
            <a:r>
              <a:rPr lang="nl-NL" i="1"/>
              <a:t>b</a:t>
            </a:r>
          </a:p>
        </p:txBody>
      </p:sp>
      <p:sp>
        <p:nvSpPr>
          <p:cNvPr id="60439" name="TextBox 39"/>
          <p:cNvSpPr txBox="1">
            <a:spLocks noChangeArrowheads="1"/>
          </p:cNvSpPr>
          <p:nvPr/>
        </p:nvSpPr>
        <p:spPr bwMode="auto">
          <a:xfrm>
            <a:off x="2168525" y="4654550"/>
            <a:ext cx="284163" cy="369888"/>
          </a:xfrm>
          <a:prstGeom prst="rect">
            <a:avLst/>
          </a:prstGeom>
          <a:noFill/>
          <a:ln w="9525">
            <a:noFill/>
            <a:miter lim="800000"/>
            <a:headEnd/>
            <a:tailEnd/>
          </a:ln>
        </p:spPr>
        <p:txBody>
          <a:bodyPr wrap="none">
            <a:spAutoFit/>
          </a:bodyPr>
          <a:lstStyle/>
          <a:p>
            <a:r>
              <a:rPr lang="nl-NL">
                <a:sym typeface="Symbol" pitchFamily="18" charset="2"/>
              </a:rPr>
              <a:t></a:t>
            </a:r>
            <a:endParaRPr lang="nl-NL"/>
          </a:p>
        </p:txBody>
      </p:sp>
      <p:sp>
        <p:nvSpPr>
          <p:cNvPr id="60440" name="TextBox 40"/>
          <p:cNvSpPr txBox="1">
            <a:spLocks noChangeArrowheads="1"/>
          </p:cNvSpPr>
          <p:nvPr/>
        </p:nvSpPr>
        <p:spPr bwMode="auto">
          <a:xfrm>
            <a:off x="2209800" y="5346700"/>
            <a:ext cx="285750" cy="369888"/>
          </a:xfrm>
          <a:prstGeom prst="rect">
            <a:avLst/>
          </a:prstGeom>
          <a:noFill/>
          <a:ln w="9525">
            <a:noFill/>
            <a:miter lim="800000"/>
            <a:headEnd/>
            <a:tailEnd/>
          </a:ln>
        </p:spPr>
        <p:txBody>
          <a:bodyPr wrap="none">
            <a:spAutoFit/>
          </a:bodyPr>
          <a:lstStyle/>
          <a:p>
            <a:r>
              <a:rPr lang="nl-NL">
                <a:sym typeface="Symbol" pitchFamily="18" charset="2"/>
              </a:rPr>
              <a:t></a:t>
            </a:r>
            <a:endParaRPr lang="nl-NL"/>
          </a:p>
        </p:txBody>
      </p:sp>
      <p:sp>
        <p:nvSpPr>
          <p:cNvPr id="42" name="TextBox 41"/>
          <p:cNvSpPr txBox="1"/>
          <p:nvPr/>
        </p:nvSpPr>
        <p:spPr>
          <a:xfrm>
            <a:off x="3862388" y="6040438"/>
            <a:ext cx="977900" cy="36988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a }</a:t>
            </a:r>
            <a:endParaRPr lang="nl-NL" i="1" dirty="0"/>
          </a:p>
        </p:txBody>
      </p:sp>
      <p:sp>
        <p:nvSpPr>
          <p:cNvPr id="43" name="TextBox 42"/>
          <p:cNvSpPr txBox="1"/>
          <p:nvPr/>
        </p:nvSpPr>
        <p:spPr>
          <a:xfrm>
            <a:off x="269875" y="5619750"/>
            <a:ext cx="977900" cy="36988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b }</a:t>
            </a:r>
            <a:endParaRPr lang="nl-NL" i="1" dirty="0"/>
          </a:p>
        </p:txBody>
      </p:sp>
      <p:sp>
        <p:nvSpPr>
          <p:cNvPr id="44" name="TextBox 43"/>
          <p:cNvSpPr txBox="1"/>
          <p:nvPr/>
        </p:nvSpPr>
        <p:spPr>
          <a:xfrm>
            <a:off x="3089275" y="4067175"/>
            <a:ext cx="977900"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a }</a:t>
            </a:r>
            <a:endParaRPr lang="nl-NL" i="1" dirty="0"/>
          </a:p>
        </p:txBody>
      </p:sp>
      <p:sp>
        <p:nvSpPr>
          <p:cNvPr id="45" name="TextBox 44"/>
          <p:cNvSpPr txBox="1"/>
          <p:nvPr/>
        </p:nvSpPr>
        <p:spPr>
          <a:xfrm>
            <a:off x="2416175" y="6048375"/>
            <a:ext cx="977900"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b }</a:t>
            </a:r>
            <a:endParaRPr lang="nl-NL" i="1" dirty="0"/>
          </a:p>
        </p:txBody>
      </p:sp>
      <p:sp>
        <p:nvSpPr>
          <p:cNvPr id="46" name="TextBox 45"/>
          <p:cNvSpPr txBox="1"/>
          <p:nvPr/>
        </p:nvSpPr>
        <p:spPr>
          <a:xfrm>
            <a:off x="1258888" y="6753225"/>
            <a:ext cx="1581150" cy="36988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a } , { b }</a:t>
            </a:r>
            <a:endParaRPr lang="nl-NL" i="1" dirty="0"/>
          </a:p>
        </p:txBody>
      </p:sp>
      <p:cxnSp>
        <p:nvCxnSpPr>
          <p:cNvPr id="48" name="Straight Connector 47"/>
          <p:cNvCxnSpPr>
            <a:stCxn id="43" idx="0"/>
            <a:endCxn id="8" idx="3"/>
          </p:cNvCxnSpPr>
          <p:nvPr/>
        </p:nvCxnSpPr>
        <p:spPr>
          <a:xfrm rot="5400000" flipH="1" flipV="1">
            <a:off x="685006" y="5372894"/>
            <a:ext cx="320675" cy="173038"/>
          </a:xfrm>
          <a:prstGeom prst="line">
            <a:avLst/>
          </a:prstGeom>
        </p:spPr>
        <p:style>
          <a:lnRef idx="1">
            <a:schemeClr val="accent4"/>
          </a:lnRef>
          <a:fillRef idx="0">
            <a:schemeClr val="accent4"/>
          </a:fillRef>
          <a:effectRef idx="0">
            <a:schemeClr val="accent4"/>
          </a:effectRef>
          <a:fontRef idx="minor">
            <a:schemeClr val="tx1"/>
          </a:fontRef>
        </p:style>
      </p:cxnSp>
      <p:cxnSp>
        <p:nvCxnSpPr>
          <p:cNvPr id="49" name="Straight Connector 48"/>
          <p:cNvCxnSpPr>
            <a:stCxn id="10" idx="0"/>
            <a:endCxn id="44" idx="1"/>
          </p:cNvCxnSpPr>
          <p:nvPr/>
        </p:nvCxnSpPr>
        <p:spPr>
          <a:xfrm rot="5400000" flipH="1" flipV="1">
            <a:off x="2814637" y="4267201"/>
            <a:ext cx="290513" cy="258762"/>
          </a:xfrm>
          <a:prstGeom prst="line">
            <a:avLst/>
          </a:prstGeom>
        </p:spPr>
        <p:style>
          <a:lnRef idx="1">
            <a:schemeClr val="accent4"/>
          </a:lnRef>
          <a:fillRef idx="0">
            <a:schemeClr val="accent4"/>
          </a:fillRef>
          <a:effectRef idx="0">
            <a:schemeClr val="accent4"/>
          </a:effectRef>
          <a:fontRef idx="minor">
            <a:schemeClr val="tx1"/>
          </a:fontRef>
        </p:style>
      </p:cxnSp>
      <p:cxnSp>
        <p:nvCxnSpPr>
          <p:cNvPr id="53" name="Straight Connector 52"/>
          <p:cNvCxnSpPr>
            <a:stCxn id="45" idx="0"/>
            <a:endCxn id="11" idx="4"/>
          </p:cNvCxnSpPr>
          <p:nvPr/>
        </p:nvCxnSpPr>
        <p:spPr>
          <a:xfrm rot="16200000" flipV="1">
            <a:off x="2797969" y="5941219"/>
            <a:ext cx="204787" cy="9525"/>
          </a:xfrm>
          <a:prstGeom prst="line">
            <a:avLst/>
          </a:prstGeom>
        </p:spPr>
        <p:style>
          <a:lnRef idx="1">
            <a:schemeClr val="accent4"/>
          </a:lnRef>
          <a:fillRef idx="0">
            <a:schemeClr val="accent4"/>
          </a:fillRef>
          <a:effectRef idx="0">
            <a:schemeClr val="accent4"/>
          </a:effectRef>
          <a:fontRef idx="minor">
            <a:schemeClr val="tx1"/>
          </a:fontRef>
        </p:style>
      </p:cxnSp>
      <p:cxnSp>
        <p:nvCxnSpPr>
          <p:cNvPr id="57" name="Straight Connector 56"/>
          <p:cNvCxnSpPr>
            <a:stCxn id="42" idx="0"/>
            <a:endCxn id="12" idx="4"/>
          </p:cNvCxnSpPr>
          <p:nvPr/>
        </p:nvCxnSpPr>
        <p:spPr>
          <a:xfrm rot="16200000" flipV="1">
            <a:off x="4009232" y="5698331"/>
            <a:ext cx="196850" cy="487363"/>
          </a:xfrm>
          <a:prstGeom prst="line">
            <a:avLst/>
          </a:prstGeom>
        </p:spPr>
        <p:style>
          <a:lnRef idx="1">
            <a:schemeClr val="accent4"/>
          </a:lnRef>
          <a:fillRef idx="0">
            <a:schemeClr val="accent4"/>
          </a:fillRef>
          <a:effectRef idx="0">
            <a:schemeClr val="accent4"/>
          </a:effectRef>
          <a:fontRef idx="minor">
            <a:schemeClr val="tx1"/>
          </a:fontRef>
        </p:style>
      </p:cxnSp>
      <p:cxnSp>
        <p:nvCxnSpPr>
          <p:cNvPr id="61" name="Straight Connector 60"/>
          <p:cNvCxnSpPr>
            <a:stCxn id="46" idx="0"/>
            <a:endCxn id="9" idx="4"/>
          </p:cNvCxnSpPr>
          <p:nvPr/>
        </p:nvCxnSpPr>
        <p:spPr>
          <a:xfrm rot="5400000" flipH="1" flipV="1">
            <a:off x="1339057" y="6036469"/>
            <a:ext cx="1427162" cy="6350"/>
          </a:xfrm>
          <a:prstGeom prst="line">
            <a:avLst/>
          </a:prstGeom>
        </p:spPr>
        <p:style>
          <a:lnRef idx="1">
            <a:schemeClr val="accent4"/>
          </a:lnRef>
          <a:fillRef idx="0">
            <a:schemeClr val="accent4"/>
          </a:fillRef>
          <a:effectRef idx="0">
            <a:schemeClr val="accent4"/>
          </a:effectRef>
          <a:fontRef idx="minor">
            <a:schemeClr val="tx1"/>
          </a:fontRef>
        </p:style>
      </p:cxnSp>
      <p:sp>
        <p:nvSpPr>
          <p:cNvPr id="60451" name="TextBox 64"/>
          <p:cNvSpPr txBox="1">
            <a:spLocks noChangeArrowheads="1"/>
          </p:cNvSpPr>
          <p:nvPr/>
        </p:nvSpPr>
        <p:spPr bwMode="auto">
          <a:xfrm>
            <a:off x="198438" y="4297363"/>
            <a:ext cx="403225" cy="368300"/>
          </a:xfrm>
          <a:prstGeom prst="rect">
            <a:avLst/>
          </a:prstGeom>
          <a:noFill/>
          <a:ln w="9525">
            <a:noFill/>
            <a:miter lim="800000"/>
            <a:headEnd/>
            <a:tailEnd/>
          </a:ln>
        </p:spPr>
        <p:txBody>
          <a:bodyPr wrap="none">
            <a:spAutoFit/>
          </a:bodyPr>
          <a:lstStyle/>
          <a:p>
            <a:r>
              <a:rPr lang="nl-NL" i="1"/>
              <a:t>P:</a:t>
            </a:r>
          </a:p>
        </p:txBody>
      </p:sp>
      <p:sp>
        <p:nvSpPr>
          <p:cNvPr id="84" name="TextBox 83"/>
          <p:cNvSpPr txBox="1"/>
          <p:nvPr/>
        </p:nvSpPr>
        <p:spPr>
          <a:xfrm>
            <a:off x="8939213" y="5940425"/>
            <a:ext cx="977900"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a }</a:t>
            </a:r>
            <a:endParaRPr lang="nl-NL" i="1" dirty="0"/>
          </a:p>
        </p:txBody>
      </p:sp>
      <p:sp>
        <p:nvSpPr>
          <p:cNvPr id="85" name="TextBox 84"/>
          <p:cNvSpPr txBox="1"/>
          <p:nvPr/>
        </p:nvSpPr>
        <p:spPr>
          <a:xfrm>
            <a:off x="5346700" y="5519738"/>
            <a:ext cx="977900"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b }</a:t>
            </a:r>
            <a:endParaRPr lang="nl-NL" i="1" dirty="0"/>
          </a:p>
        </p:txBody>
      </p:sp>
      <p:sp>
        <p:nvSpPr>
          <p:cNvPr id="88" name="TextBox 87"/>
          <p:cNvSpPr txBox="1"/>
          <p:nvPr/>
        </p:nvSpPr>
        <p:spPr>
          <a:xfrm>
            <a:off x="6335713" y="6651625"/>
            <a:ext cx="1581150" cy="36988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a } , { b }</a:t>
            </a:r>
            <a:endParaRPr lang="nl-NL" i="1" dirty="0"/>
          </a:p>
        </p:txBody>
      </p:sp>
      <p:cxnSp>
        <p:nvCxnSpPr>
          <p:cNvPr id="92" name="Straight Connector 91"/>
          <p:cNvCxnSpPr>
            <a:stCxn id="84" idx="0"/>
            <a:endCxn id="70" idx="4"/>
          </p:cNvCxnSpPr>
          <p:nvPr/>
        </p:nvCxnSpPr>
        <p:spPr>
          <a:xfrm rot="16200000" flipV="1">
            <a:off x="8633619" y="5145881"/>
            <a:ext cx="165100" cy="1423988"/>
          </a:xfrm>
          <a:prstGeom prst="line">
            <a:avLst/>
          </a:prstGeom>
        </p:spPr>
        <p:style>
          <a:lnRef idx="1">
            <a:schemeClr val="accent4"/>
          </a:lnRef>
          <a:fillRef idx="0">
            <a:schemeClr val="accent4"/>
          </a:fillRef>
          <a:effectRef idx="0">
            <a:schemeClr val="accent4"/>
          </a:effectRef>
          <a:fontRef idx="minor">
            <a:schemeClr val="tx1"/>
          </a:fontRef>
        </p:style>
      </p:cxnSp>
      <p:cxnSp>
        <p:nvCxnSpPr>
          <p:cNvPr id="93" name="Straight Connector 92"/>
          <p:cNvCxnSpPr>
            <a:stCxn id="88" idx="0"/>
            <a:endCxn id="67" idx="4"/>
          </p:cNvCxnSpPr>
          <p:nvPr/>
        </p:nvCxnSpPr>
        <p:spPr>
          <a:xfrm rot="5400000" flipH="1" flipV="1">
            <a:off x="6417469" y="5934869"/>
            <a:ext cx="1425575" cy="7937"/>
          </a:xfrm>
          <a:prstGeom prst="line">
            <a:avLst/>
          </a:prstGeom>
        </p:spPr>
        <p:style>
          <a:lnRef idx="1">
            <a:schemeClr val="accent4"/>
          </a:lnRef>
          <a:fillRef idx="0">
            <a:schemeClr val="accent4"/>
          </a:fillRef>
          <a:effectRef idx="0">
            <a:schemeClr val="accent4"/>
          </a:effectRef>
          <a:fontRef idx="minor">
            <a:schemeClr val="tx1"/>
          </a:fontRef>
        </p:style>
      </p:cxnSp>
      <p:grpSp>
        <p:nvGrpSpPr>
          <p:cNvPr id="2" name="Group 104"/>
          <p:cNvGrpSpPr>
            <a:grpSpLocks/>
          </p:cNvGrpSpPr>
          <p:nvPr/>
        </p:nvGrpSpPr>
        <p:grpSpPr bwMode="auto">
          <a:xfrm>
            <a:off x="4560888" y="4195763"/>
            <a:ext cx="4198937" cy="1579562"/>
            <a:chOff x="4560983" y="4195593"/>
            <a:chExt cx="4199335" cy="1579667"/>
          </a:xfrm>
        </p:grpSpPr>
        <p:sp>
          <p:nvSpPr>
            <p:cNvPr id="66" name="Oval 65"/>
            <p:cNvSpPr/>
            <p:nvPr/>
          </p:nvSpPr>
          <p:spPr>
            <a:xfrm>
              <a:off x="5980343" y="5051312"/>
              <a:ext cx="193693" cy="1730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67" name="Oval 66"/>
            <p:cNvSpPr/>
            <p:nvPr/>
          </p:nvSpPr>
          <p:spPr>
            <a:xfrm>
              <a:off x="7036130" y="5054487"/>
              <a:ext cx="193693" cy="171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70" name="Oval 69"/>
            <p:cNvSpPr/>
            <p:nvPr/>
          </p:nvSpPr>
          <p:spPr>
            <a:xfrm>
              <a:off x="7907750" y="5603799"/>
              <a:ext cx="193693" cy="1714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71" name="Straight Arrow Connector 70"/>
            <p:cNvCxnSpPr>
              <a:stCxn id="66" idx="6"/>
              <a:endCxn id="67" idx="2"/>
            </p:cNvCxnSpPr>
            <p:nvPr/>
          </p:nvCxnSpPr>
          <p:spPr>
            <a:xfrm>
              <a:off x="6174036" y="5138631"/>
              <a:ext cx="862094"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67" idx="5"/>
              <a:endCxn id="70" idx="2"/>
            </p:cNvCxnSpPr>
            <p:nvPr/>
          </p:nvCxnSpPr>
          <p:spPr>
            <a:xfrm rot="16200000" flipH="1">
              <a:off x="7310006" y="5091786"/>
              <a:ext cx="488983" cy="70650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a:xfrm flipV="1">
              <a:off x="5723143" y="5119579"/>
              <a:ext cx="215920" cy="793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Curved Connector 75"/>
            <p:cNvCxnSpPr>
              <a:stCxn id="67" idx="0"/>
              <a:endCxn id="66" idx="0"/>
            </p:cNvCxnSpPr>
            <p:nvPr/>
          </p:nvCxnSpPr>
          <p:spPr>
            <a:xfrm rot="16200000" flipV="1">
              <a:off x="6603495" y="4525006"/>
              <a:ext cx="3175" cy="1055788"/>
            </a:xfrm>
            <a:prstGeom prst="curvedConnector3">
              <a:avLst>
                <a:gd name="adj1" fmla="val 21451596"/>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7" name="Curved Connector 30"/>
            <p:cNvCxnSpPr>
              <a:stCxn id="70" idx="6"/>
              <a:endCxn id="70" idx="0"/>
            </p:cNvCxnSpPr>
            <p:nvPr/>
          </p:nvCxnSpPr>
          <p:spPr>
            <a:xfrm flipH="1" flipV="1">
              <a:off x="8004596" y="5603799"/>
              <a:ext cx="96847" cy="85731"/>
            </a:xfrm>
            <a:prstGeom prst="curvedConnector4">
              <a:avLst>
                <a:gd name="adj1" fmla="val -509202"/>
                <a:gd name="adj2" fmla="val 570444"/>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0467" name="TextBox 77"/>
            <p:cNvSpPr txBox="1">
              <a:spLocks noChangeArrowheads="1"/>
            </p:cNvSpPr>
            <p:nvPr/>
          </p:nvSpPr>
          <p:spPr bwMode="auto">
            <a:xfrm>
              <a:off x="6389375" y="5084200"/>
              <a:ext cx="312906" cy="369332"/>
            </a:xfrm>
            <a:prstGeom prst="rect">
              <a:avLst/>
            </a:prstGeom>
            <a:noFill/>
            <a:ln w="9525">
              <a:noFill/>
              <a:miter lim="800000"/>
              <a:headEnd/>
              <a:tailEnd/>
            </a:ln>
          </p:spPr>
          <p:txBody>
            <a:bodyPr wrap="none">
              <a:spAutoFit/>
            </a:bodyPr>
            <a:lstStyle/>
            <a:p>
              <a:r>
                <a:rPr lang="nl-NL" i="1"/>
                <a:t>a</a:t>
              </a:r>
            </a:p>
          </p:txBody>
        </p:sp>
        <p:sp>
          <p:nvSpPr>
            <p:cNvPr id="60468" name="TextBox 78"/>
            <p:cNvSpPr txBox="1">
              <a:spLocks noChangeArrowheads="1"/>
            </p:cNvSpPr>
            <p:nvPr/>
          </p:nvSpPr>
          <p:spPr bwMode="auto">
            <a:xfrm>
              <a:off x="7457730" y="5107897"/>
              <a:ext cx="312906" cy="369332"/>
            </a:xfrm>
            <a:prstGeom prst="rect">
              <a:avLst/>
            </a:prstGeom>
            <a:noFill/>
            <a:ln w="9525">
              <a:noFill/>
              <a:miter lim="800000"/>
              <a:headEnd/>
              <a:tailEnd/>
            </a:ln>
          </p:spPr>
          <p:txBody>
            <a:bodyPr wrap="none">
              <a:spAutoFit/>
            </a:bodyPr>
            <a:lstStyle/>
            <a:p>
              <a:r>
                <a:rPr lang="nl-NL" i="1"/>
                <a:t>a</a:t>
              </a:r>
            </a:p>
          </p:txBody>
        </p:sp>
        <p:sp>
          <p:nvSpPr>
            <p:cNvPr id="60469" name="TextBox 79"/>
            <p:cNvSpPr txBox="1">
              <a:spLocks noChangeArrowheads="1"/>
            </p:cNvSpPr>
            <p:nvPr/>
          </p:nvSpPr>
          <p:spPr bwMode="auto">
            <a:xfrm>
              <a:off x="8447412" y="4962842"/>
              <a:ext cx="312906" cy="369332"/>
            </a:xfrm>
            <a:prstGeom prst="rect">
              <a:avLst/>
            </a:prstGeom>
            <a:noFill/>
            <a:ln w="9525">
              <a:noFill/>
              <a:miter lim="800000"/>
              <a:headEnd/>
              <a:tailEnd/>
            </a:ln>
          </p:spPr>
          <p:txBody>
            <a:bodyPr wrap="none">
              <a:spAutoFit/>
            </a:bodyPr>
            <a:lstStyle/>
            <a:p>
              <a:r>
                <a:rPr lang="nl-NL" i="1"/>
                <a:t>b</a:t>
              </a:r>
            </a:p>
          </p:txBody>
        </p:sp>
        <p:sp>
          <p:nvSpPr>
            <p:cNvPr id="60470" name="TextBox 80"/>
            <p:cNvSpPr txBox="1">
              <a:spLocks noChangeArrowheads="1"/>
            </p:cNvSpPr>
            <p:nvPr/>
          </p:nvSpPr>
          <p:spPr bwMode="auto">
            <a:xfrm>
              <a:off x="6374405" y="4322027"/>
              <a:ext cx="312906" cy="369332"/>
            </a:xfrm>
            <a:prstGeom prst="rect">
              <a:avLst/>
            </a:prstGeom>
            <a:noFill/>
            <a:ln w="9525">
              <a:noFill/>
              <a:miter lim="800000"/>
              <a:headEnd/>
              <a:tailEnd/>
            </a:ln>
          </p:spPr>
          <p:txBody>
            <a:bodyPr wrap="none">
              <a:spAutoFit/>
            </a:bodyPr>
            <a:lstStyle/>
            <a:p>
              <a:r>
                <a:rPr lang="nl-NL" i="1"/>
                <a:t>b</a:t>
              </a:r>
            </a:p>
          </p:txBody>
        </p:sp>
        <p:cxnSp>
          <p:nvCxnSpPr>
            <p:cNvPr id="89" name="Straight Connector 88"/>
            <p:cNvCxnSpPr>
              <a:stCxn id="85" idx="0"/>
              <a:endCxn id="66" idx="3"/>
            </p:cNvCxnSpPr>
            <p:nvPr/>
          </p:nvCxnSpPr>
          <p:spPr>
            <a:xfrm rot="5400000" flipH="1" flipV="1">
              <a:off x="5762044" y="5272781"/>
              <a:ext cx="320696" cy="173054"/>
            </a:xfrm>
            <a:prstGeom prst="line">
              <a:avLst/>
            </a:prstGeom>
          </p:spPr>
          <p:style>
            <a:lnRef idx="1">
              <a:schemeClr val="accent4"/>
            </a:lnRef>
            <a:fillRef idx="0">
              <a:schemeClr val="accent4"/>
            </a:fillRef>
            <a:effectRef idx="0">
              <a:schemeClr val="accent4"/>
            </a:effectRef>
            <a:fontRef idx="minor">
              <a:schemeClr val="tx1"/>
            </a:fontRef>
          </p:style>
        </p:cxnSp>
        <p:sp>
          <p:nvSpPr>
            <p:cNvPr id="60472" name="TextBox 93"/>
            <p:cNvSpPr txBox="1">
              <a:spLocks noChangeArrowheads="1"/>
            </p:cNvSpPr>
            <p:nvPr/>
          </p:nvSpPr>
          <p:spPr bwMode="auto">
            <a:xfrm>
              <a:off x="5275245" y="4195593"/>
              <a:ext cx="402674" cy="369332"/>
            </a:xfrm>
            <a:prstGeom prst="rect">
              <a:avLst/>
            </a:prstGeom>
            <a:noFill/>
            <a:ln w="9525">
              <a:noFill/>
              <a:miter lim="800000"/>
              <a:headEnd/>
              <a:tailEnd/>
            </a:ln>
          </p:spPr>
          <p:txBody>
            <a:bodyPr wrap="none">
              <a:spAutoFit/>
            </a:bodyPr>
            <a:lstStyle/>
            <a:p>
              <a:r>
                <a:rPr lang="nl-NL" i="1"/>
                <a:t>P:</a:t>
              </a:r>
            </a:p>
          </p:txBody>
        </p:sp>
        <p:sp>
          <p:nvSpPr>
            <p:cNvPr id="104" name="Right Arrow 103"/>
            <p:cNvSpPr/>
            <p:nvPr/>
          </p:nvSpPr>
          <p:spPr>
            <a:xfrm>
              <a:off x="4560983" y="4538516"/>
              <a:ext cx="638235" cy="4191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56" name="Tijdelijke aanduiding voor dianummer 55"/>
          <p:cNvSpPr>
            <a:spLocks noGrp="1"/>
          </p:cNvSpPr>
          <p:nvPr>
            <p:ph type="sldNum" sz="quarter" idx="12"/>
          </p:nvPr>
        </p:nvSpPr>
        <p:spPr/>
        <p:txBody>
          <a:bodyPr/>
          <a:lstStyle/>
          <a:p>
            <a:pPr>
              <a:defRPr/>
            </a:pPr>
            <a:fld id="{B0134697-06EE-47EF-A6E0-BF57E97E040A}" type="slidenum">
              <a:rPr lang="en-US"/>
              <a:pPr>
                <a:defRPr/>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84" grpId="0" animBg="1"/>
      <p:bldP spid="85" grpId="0" animBg="1"/>
      <p:bldP spid="8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423863" y="303213"/>
            <a:ext cx="9153525" cy="703262"/>
          </a:xfrm>
        </p:spPr>
        <p:txBody>
          <a:bodyPr/>
          <a:lstStyle/>
          <a:p>
            <a:pPr eaLnBrk="1" hangingPunct="1"/>
            <a:r>
              <a:rPr lang="nl-NL" smtClean="0">
                <a:cs typeface="Arial" charset="0"/>
              </a:rPr>
              <a:t>Example</a:t>
            </a:r>
          </a:p>
        </p:txBody>
      </p:sp>
      <p:sp>
        <p:nvSpPr>
          <p:cNvPr id="6" name="TextBox 5"/>
          <p:cNvSpPr txBox="1"/>
          <p:nvPr/>
        </p:nvSpPr>
        <p:spPr>
          <a:xfrm>
            <a:off x="347663" y="4241800"/>
            <a:ext cx="4092575" cy="46037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i="1" dirty="0">
                <a:cs typeface="Arial" pitchFamily="34" charset="0"/>
                <a:sym typeface="Symbol"/>
              </a:rPr>
              <a:t>Q  =  a </a:t>
            </a:r>
            <a:r>
              <a:rPr lang="en-US" sz="2400" dirty="0">
                <a:cs typeface="Arial" pitchFamily="34" charset="0"/>
                <a:sym typeface="Symbol"/>
              </a:rPr>
              <a:t> </a:t>
            </a:r>
            <a:r>
              <a:rPr lang="en-US" sz="2400" i="1" dirty="0">
                <a:cs typeface="Arial" pitchFamily="34" charset="0"/>
                <a:sym typeface="Symbol"/>
              </a:rPr>
              <a:t>b </a:t>
            </a:r>
            <a:r>
              <a:rPr lang="en-US" sz="2400" dirty="0">
                <a:cs typeface="Arial" pitchFamily="34" charset="0"/>
                <a:sym typeface="Symbol"/>
              </a:rPr>
              <a:t> (</a:t>
            </a:r>
            <a:r>
              <a:rPr lang="en-US" sz="2400" i="1" dirty="0">
                <a:cs typeface="Arial" pitchFamily="34" charset="0"/>
                <a:sym typeface="Symbol"/>
              </a:rPr>
              <a:t>Q  </a:t>
            </a:r>
            <a:r>
              <a:rPr lang="en-US" sz="2400" i="1" dirty="0">
                <a:cs typeface="Arial" pitchFamily="34" charset="0"/>
              </a:rPr>
              <a:t>|¯| </a:t>
            </a:r>
            <a:r>
              <a:rPr lang="en-US" sz="2400" i="1" dirty="0">
                <a:cs typeface="Arial" pitchFamily="34" charset="0"/>
                <a:sym typeface="Symbol"/>
              </a:rPr>
              <a:t>STOP)</a:t>
            </a:r>
            <a:endParaRPr lang="en-US" sz="2400" i="1" dirty="0">
              <a:cs typeface="Arial" pitchFamily="34" charset="0"/>
            </a:endParaRPr>
          </a:p>
        </p:txBody>
      </p:sp>
      <p:sp>
        <p:nvSpPr>
          <p:cNvPr id="7" name="TextBox 6"/>
          <p:cNvSpPr txBox="1"/>
          <p:nvPr/>
        </p:nvSpPr>
        <p:spPr>
          <a:xfrm>
            <a:off x="6724650" y="2559050"/>
            <a:ext cx="1450975" cy="461963"/>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p>
            <a:pPr>
              <a:defRPr/>
            </a:pPr>
            <a:r>
              <a:rPr lang="en-US" sz="2400" i="1" dirty="0">
                <a:latin typeface="Times New Roman" pitchFamily="18" charset="0"/>
                <a:cs typeface="Times New Roman" pitchFamily="18" charset="0"/>
              </a:rPr>
              <a:t>P </a:t>
            </a:r>
            <a:r>
              <a:rPr lang="en-US" sz="2400" dirty="0">
                <a:latin typeface="Times New Roman" pitchFamily="18" charset="0"/>
                <a:cs typeface="Times New Roman" pitchFamily="18" charset="0"/>
              </a:rPr>
              <a:t>⊑</a:t>
            </a:r>
            <a:r>
              <a:rPr lang="en-US" sz="2400" i="1" dirty="0" smtClean="0">
                <a:latin typeface="Times New Roman" pitchFamily="18" charset="0"/>
                <a:cs typeface="Times New Roman" pitchFamily="18" charset="0"/>
                <a:sym typeface="Symbol"/>
              </a:rPr>
              <a:t> </a:t>
            </a:r>
            <a:r>
              <a:rPr lang="en-US" sz="2400" i="1" dirty="0">
                <a:latin typeface="Times New Roman" pitchFamily="18" charset="0"/>
                <a:cs typeface="Times New Roman" pitchFamily="18" charset="0"/>
                <a:sym typeface="Symbol"/>
              </a:rPr>
              <a:t>Q ?</a:t>
            </a:r>
            <a:endParaRPr lang="en-US" sz="2400" i="1" dirty="0">
              <a:latin typeface="Times New Roman" pitchFamily="18" charset="0"/>
              <a:cs typeface="Times New Roman" pitchFamily="18" charset="0"/>
            </a:endParaRPr>
          </a:p>
        </p:txBody>
      </p:sp>
      <p:sp>
        <p:nvSpPr>
          <p:cNvPr id="84" name="TextBox 83"/>
          <p:cNvSpPr txBox="1"/>
          <p:nvPr/>
        </p:nvSpPr>
        <p:spPr>
          <a:xfrm>
            <a:off x="3387725" y="3336925"/>
            <a:ext cx="977900"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a }</a:t>
            </a:r>
            <a:endParaRPr lang="nl-NL" i="1" dirty="0"/>
          </a:p>
        </p:txBody>
      </p:sp>
      <p:sp>
        <p:nvSpPr>
          <p:cNvPr id="85" name="TextBox 84"/>
          <p:cNvSpPr txBox="1"/>
          <p:nvPr/>
        </p:nvSpPr>
        <p:spPr>
          <a:xfrm>
            <a:off x="452438" y="2744788"/>
            <a:ext cx="977900"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b }</a:t>
            </a:r>
            <a:endParaRPr lang="nl-NL" i="1" dirty="0"/>
          </a:p>
        </p:txBody>
      </p:sp>
      <p:sp>
        <p:nvSpPr>
          <p:cNvPr id="88" name="TextBox 87"/>
          <p:cNvSpPr txBox="1"/>
          <p:nvPr/>
        </p:nvSpPr>
        <p:spPr>
          <a:xfrm>
            <a:off x="1430338" y="3316288"/>
            <a:ext cx="1581150" cy="36988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a } , { b }</a:t>
            </a:r>
            <a:endParaRPr lang="nl-NL" i="1" dirty="0"/>
          </a:p>
        </p:txBody>
      </p:sp>
      <p:cxnSp>
        <p:nvCxnSpPr>
          <p:cNvPr id="92" name="Straight Connector 91"/>
          <p:cNvCxnSpPr>
            <a:stCxn id="84" idx="0"/>
            <a:endCxn id="70" idx="5"/>
          </p:cNvCxnSpPr>
          <p:nvPr/>
        </p:nvCxnSpPr>
        <p:spPr>
          <a:xfrm rot="16200000" flipV="1">
            <a:off x="3346450" y="2806700"/>
            <a:ext cx="361950" cy="698500"/>
          </a:xfrm>
          <a:prstGeom prst="line">
            <a:avLst/>
          </a:prstGeom>
        </p:spPr>
        <p:style>
          <a:lnRef idx="1">
            <a:schemeClr val="accent4"/>
          </a:lnRef>
          <a:fillRef idx="0">
            <a:schemeClr val="accent4"/>
          </a:fillRef>
          <a:effectRef idx="0">
            <a:schemeClr val="accent4"/>
          </a:effectRef>
          <a:fontRef idx="minor">
            <a:schemeClr val="tx1"/>
          </a:fontRef>
        </p:style>
      </p:cxnSp>
      <p:cxnSp>
        <p:nvCxnSpPr>
          <p:cNvPr id="93" name="Straight Connector 92"/>
          <p:cNvCxnSpPr>
            <a:stCxn id="88" idx="0"/>
            <a:endCxn id="67" idx="4"/>
          </p:cNvCxnSpPr>
          <p:nvPr/>
        </p:nvCxnSpPr>
        <p:spPr>
          <a:xfrm rot="5400000" flipH="1" flipV="1">
            <a:off x="1797050" y="2874963"/>
            <a:ext cx="865188" cy="17462"/>
          </a:xfrm>
          <a:prstGeom prst="line">
            <a:avLst/>
          </a:prstGeom>
        </p:spPr>
        <p:style>
          <a:lnRef idx="1">
            <a:schemeClr val="accent4"/>
          </a:lnRef>
          <a:fillRef idx="0">
            <a:schemeClr val="accent4"/>
          </a:fillRef>
          <a:effectRef idx="0">
            <a:schemeClr val="accent4"/>
          </a:effectRef>
          <a:fontRef idx="minor">
            <a:schemeClr val="tx1"/>
          </a:fontRef>
        </p:style>
      </p:cxnSp>
      <p:sp>
        <p:nvSpPr>
          <p:cNvPr id="66" name="Oval 65"/>
          <p:cNvSpPr/>
          <p:nvPr/>
        </p:nvSpPr>
        <p:spPr bwMode="auto">
          <a:xfrm>
            <a:off x="1085850" y="2276475"/>
            <a:ext cx="193675" cy="173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67" name="Oval 66"/>
          <p:cNvSpPr/>
          <p:nvPr/>
        </p:nvSpPr>
        <p:spPr bwMode="auto">
          <a:xfrm>
            <a:off x="2141538" y="2279650"/>
            <a:ext cx="193675"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70" name="Oval 69"/>
          <p:cNvSpPr/>
          <p:nvPr/>
        </p:nvSpPr>
        <p:spPr bwMode="auto">
          <a:xfrm>
            <a:off x="3013075" y="2828925"/>
            <a:ext cx="193675" cy="1714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71" name="Straight Arrow Connector 70"/>
          <p:cNvCxnSpPr>
            <a:stCxn id="66" idx="6"/>
            <a:endCxn id="67" idx="2"/>
          </p:cNvCxnSpPr>
          <p:nvPr/>
        </p:nvCxnSpPr>
        <p:spPr bwMode="auto">
          <a:xfrm>
            <a:off x="1279525" y="2363788"/>
            <a:ext cx="862013"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67" idx="5"/>
            <a:endCxn id="70" idx="2"/>
          </p:cNvCxnSpPr>
          <p:nvPr/>
        </p:nvCxnSpPr>
        <p:spPr bwMode="auto">
          <a:xfrm rot="16200000" flipH="1">
            <a:off x="2415382" y="2316956"/>
            <a:ext cx="488950" cy="70643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bwMode="auto">
          <a:xfrm flipV="1">
            <a:off x="828675" y="2344738"/>
            <a:ext cx="215900" cy="793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Curved Connector 75"/>
          <p:cNvCxnSpPr>
            <a:stCxn id="67" idx="0"/>
            <a:endCxn id="66" idx="0"/>
          </p:cNvCxnSpPr>
          <p:nvPr/>
        </p:nvCxnSpPr>
        <p:spPr bwMode="auto">
          <a:xfrm rot="16200000" flipV="1">
            <a:off x="1708944" y="1750219"/>
            <a:ext cx="3175" cy="1055687"/>
          </a:xfrm>
          <a:prstGeom prst="curvedConnector3">
            <a:avLst>
              <a:gd name="adj1" fmla="val 21451596"/>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7" name="Curved Connector 30"/>
          <p:cNvCxnSpPr>
            <a:stCxn id="70" idx="6"/>
            <a:endCxn id="70" idx="0"/>
          </p:cNvCxnSpPr>
          <p:nvPr/>
        </p:nvCxnSpPr>
        <p:spPr bwMode="auto">
          <a:xfrm flipH="1" flipV="1">
            <a:off x="3109913" y="2828925"/>
            <a:ext cx="96837" cy="85725"/>
          </a:xfrm>
          <a:prstGeom prst="curvedConnector4">
            <a:avLst>
              <a:gd name="adj1" fmla="val -509202"/>
              <a:gd name="adj2" fmla="val 570444"/>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1460" name="TextBox 77"/>
          <p:cNvSpPr txBox="1">
            <a:spLocks noChangeArrowheads="1"/>
          </p:cNvSpPr>
          <p:nvPr/>
        </p:nvSpPr>
        <p:spPr bwMode="auto">
          <a:xfrm>
            <a:off x="1493838" y="2308225"/>
            <a:ext cx="312737" cy="369888"/>
          </a:xfrm>
          <a:prstGeom prst="rect">
            <a:avLst/>
          </a:prstGeom>
          <a:noFill/>
          <a:ln w="9525">
            <a:noFill/>
            <a:miter lim="800000"/>
            <a:headEnd/>
            <a:tailEnd/>
          </a:ln>
        </p:spPr>
        <p:txBody>
          <a:bodyPr wrap="none">
            <a:spAutoFit/>
          </a:bodyPr>
          <a:lstStyle/>
          <a:p>
            <a:r>
              <a:rPr lang="nl-NL" i="1"/>
              <a:t>a</a:t>
            </a:r>
          </a:p>
        </p:txBody>
      </p:sp>
      <p:sp>
        <p:nvSpPr>
          <p:cNvPr id="61461" name="TextBox 78"/>
          <p:cNvSpPr txBox="1">
            <a:spLocks noChangeArrowheads="1"/>
          </p:cNvSpPr>
          <p:nvPr/>
        </p:nvSpPr>
        <p:spPr bwMode="auto">
          <a:xfrm>
            <a:off x="2562225" y="2332038"/>
            <a:ext cx="312738" cy="369887"/>
          </a:xfrm>
          <a:prstGeom prst="rect">
            <a:avLst/>
          </a:prstGeom>
          <a:noFill/>
          <a:ln w="9525">
            <a:noFill/>
            <a:miter lim="800000"/>
            <a:headEnd/>
            <a:tailEnd/>
          </a:ln>
        </p:spPr>
        <p:txBody>
          <a:bodyPr wrap="none">
            <a:spAutoFit/>
          </a:bodyPr>
          <a:lstStyle/>
          <a:p>
            <a:r>
              <a:rPr lang="nl-NL" i="1"/>
              <a:t>a</a:t>
            </a:r>
          </a:p>
        </p:txBody>
      </p:sp>
      <p:sp>
        <p:nvSpPr>
          <p:cNvPr id="61462" name="TextBox 79"/>
          <p:cNvSpPr txBox="1">
            <a:spLocks noChangeArrowheads="1"/>
          </p:cNvSpPr>
          <p:nvPr/>
        </p:nvSpPr>
        <p:spPr bwMode="auto">
          <a:xfrm>
            <a:off x="3552825" y="2187575"/>
            <a:ext cx="312738" cy="369888"/>
          </a:xfrm>
          <a:prstGeom prst="rect">
            <a:avLst/>
          </a:prstGeom>
          <a:noFill/>
          <a:ln w="9525">
            <a:noFill/>
            <a:miter lim="800000"/>
            <a:headEnd/>
            <a:tailEnd/>
          </a:ln>
        </p:spPr>
        <p:txBody>
          <a:bodyPr wrap="none">
            <a:spAutoFit/>
          </a:bodyPr>
          <a:lstStyle/>
          <a:p>
            <a:r>
              <a:rPr lang="nl-NL" i="1"/>
              <a:t>b</a:t>
            </a:r>
          </a:p>
        </p:txBody>
      </p:sp>
      <p:sp>
        <p:nvSpPr>
          <p:cNvPr id="61463" name="TextBox 80"/>
          <p:cNvSpPr txBox="1">
            <a:spLocks noChangeArrowheads="1"/>
          </p:cNvSpPr>
          <p:nvPr/>
        </p:nvSpPr>
        <p:spPr bwMode="auto">
          <a:xfrm>
            <a:off x="1479550" y="1546225"/>
            <a:ext cx="312738" cy="369888"/>
          </a:xfrm>
          <a:prstGeom prst="rect">
            <a:avLst/>
          </a:prstGeom>
          <a:noFill/>
          <a:ln w="9525">
            <a:noFill/>
            <a:miter lim="800000"/>
            <a:headEnd/>
            <a:tailEnd/>
          </a:ln>
        </p:spPr>
        <p:txBody>
          <a:bodyPr wrap="none">
            <a:spAutoFit/>
          </a:bodyPr>
          <a:lstStyle/>
          <a:p>
            <a:r>
              <a:rPr lang="nl-NL" i="1"/>
              <a:t>b</a:t>
            </a:r>
          </a:p>
        </p:txBody>
      </p:sp>
      <p:cxnSp>
        <p:nvCxnSpPr>
          <p:cNvPr id="89" name="Straight Connector 88"/>
          <p:cNvCxnSpPr>
            <a:stCxn id="85" idx="0"/>
            <a:endCxn id="66" idx="3"/>
          </p:cNvCxnSpPr>
          <p:nvPr/>
        </p:nvCxnSpPr>
        <p:spPr bwMode="auto">
          <a:xfrm rot="5400000" flipH="1" flipV="1">
            <a:off x="867569" y="2497932"/>
            <a:ext cx="320675" cy="173037"/>
          </a:xfrm>
          <a:prstGeom prst="line">
            <a:avLst/>
          </a:prstGeom>
        </p:spPr>
        <p:style>
          <a:lnRef idx="1">
            <a:schemeClr val="accent4"/>
          </a:lnRef>
          <a:fillRef idx="0">
            <a:schemeClr val="accent4"/>
          </a:fillRef>
          <a:effectRef idx="0">
            <a:schemeClr val="accent4"/>
          </a:effectRef>
          <a:fontRef idx="minor">
            <a:schemeClr val="tx1"/>
          </a:fontRef>
        </p:style>
      </p:cxnSp>
      <p:sp>
        <p:nvSpPr>
          <p:cNvPr id="61465" name="TextBox 93"/>
          <p:cNvSpPr txBox="1">
            <a:spLocks noChangeArrowheads="1"/>
          </p:cNvSpPr>
          <p:nvPr/>
        </p:nvSpPr>
        <p:spPr bwMode="auto">
          <a:xfrm>
            <a:off x="327025" y="1474788"/>
            <a:ext cx="474663" cy="460375"/>
          </a:xfrm>
          <a:prstGeom prst="rect">
            <a:avLst/>
          </a:prstGeom>
          <a:noFill/>
          <a:ln w="9525">
            <a:noFill/>
            <a:miter lim="800000"/>
            <a:headEnd/>
            <a:tailEnd/>
          </a:ln>
        </p:spPr>
        <p:txBody>
          <a:bodyPr wrap="none">
            <a:spAutoFit/>
          </a:bodyPr>
          <a:lstStyle/>
          <a:p>
            <a:r>
              <a:rPr lang="nl-NL" sz="2400" i="1"/>
              <a:t>P:</a:t>
            </a:r>
          </a:p>
        </p:txBody>
      </p:sp>
      <p:grpSp>
        <p:nvGrpSpPr>
          <p:cNvPr id="2" name="Group 116"/>
          <p:cNvGrpSpPr>
            <a:grpSpLocks/>
          </p:cNvGrpSpPr>
          <p:nvPr/>
        </p:nvGrpSpPr>
        <p:grpSpPr bwMode="auto">
          <a:xfrm>
            <a:off x="371475" y="4918075"/>
            <a:ext cx="5159375" cy="2368550"/>
            <a:chOff x="371390" y="4917918"/>
            <a:chExt cx="5158750" cy="2368461"/>
          </a:xfrm>
        </p:grpSpPr>
        <p:sp>
          <p:nvSpPr>
            <p:cNvPr id="62" name="TextBox 61"/>
            <p:cNvSpPr txBox="1"/>
            <p:nvPr/>
          </p:nvSpPr>
          <p:spPr>
            <a:xfrm>
              <a:off x="701550" y="6354552"/>
              <a:ext cx="977782" cy="368286"/>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b }</a:t>
              </a:r>
              <a:endParaRPr lang="nl-NL" i="1" dirty="0"/>
            </a:p>
          </p:txBody>
        </p:sp>
        <p:sp>
          <p:nvSpPr>
            <p:cNvPr id="63" name="TextBox 62"/>
            <p:cNvSpPr txBox="1"/>
            <p:nvPr/>
          </p:nvSpPr>
          <p:spPr>
            <a:xfrm>
              <a:off x="1465045" y="6916506"/>
              <a:ext cx="977782" cy="369873"/>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a }</a:t>
              </a:r>
              <a:endParaRPr lang="nl-NL" i="1" dirty="0"/>
            </a:p>
          </p:txBody>
        </p:sp>
        <p:cxnSp>
          <p:nvCxnSpPr>
            <p:cNvPr id="64" name="Straight Connector 63"/>
            <p:cNvCxnSpPr>
              <a:stCxn id="63" idx="0"/>
              <a:endCxn id="68" idx="4"/>
            </p:cNvCxnSpPr>
            <p:nvPr/>
          </p:nvCxnSpPr>
          <p:spPr>
            <a:xfrm rot="5400000" flipH="1" flipV="1">
              <a:off x="1658661" y="6346626"/>
              <a:ext cx="865155" cy="274604"/>
            </a:xfrm>
            <a:prstGeom prst="line">
              <a:avLst/>
            </a:prstGeom>
          </p:spPr>
          <p:style>
            <a:lnRef idx="1">
              <a:schemeClr val="accent4"/>
            </a:lnRef>
            <a:fillRef idx="0">
              <a:schemeClr val="accent4"/>
            </a:fillRef>
            <a:effectRef idx="0">
              <a:schemeClr val="accent4"/>
            </a:effectRef>
            <a:fontRef idx="minor">
              <a:schemeClr val="tx1"/>
            </a:fontRef>
          </p:style>
        </p:cxnSp>
        <p:sp>
          <p:nvSpPr>
            <p:cNvPr id="65" name="Oval 64"/>
            <p:cNvSpPr/>
            <p:nvPr/>
          </p:nvSpPr>
          <p:spPr bwMode="auto">
            <a:xfrm>
              <a:off x="1076155" y="5876732"/>
              <a:ext cx="193652" cy="173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68" name="Oval 67"/>
            <p:cNvSpPr/>
            <p:nvPr/>
          </p:nvSpPr>
          <p:spPr bwMode="auto">
            <a:xfrm>
              <a:off x="2131715" y="5879907"/>
              <a:ext cx="193652" cy="17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74" name="Straight Arrow Connector 73"/>
            <p:cNvCxnSpPr>
              <a:stCxn id="65" idx="6"/>
              <a:endCxn id="68" idx="2"/>
            </p:cNvCxnSpPr>
            <p:nvPr/>
          </p:nvCxnSpPr>
          <p:spPr bwMode="auto">
            <a:xfrm>
              <a:off x="1269806" y="5964042"/>
              <a:ext cx="861909"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bwMode="auto">
            <a:xfrm flipV="1">
              <a:off x="819011" y="5944992"/>
              <a:ext cx="215874" cy="7937"/>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9" name="Curved Connector 78"/>
            <p:cNvCxnSpPr>
              <a:stCxn id="37" idx="1"/>
              <a:endCxn id="65" idx="0"/>
            </p:cNvCxnSpPr>
            <p:nvPr/>
          </p:nvCxnSpPr>
          <p:spPr bwMode="auto">
            <a:xfrm rot="16200000" flipV="1">
              <a:off x="2158699" y="4891014"/>
              <a:ext cx="19049" cy="1990484"/>
            </a:xfrm>
            <a:prstGeom prst="curvedConnector3">
              <a:avLst>
                <a:gd name="adj1" fmla="val 2037362"/>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1496" name="TextBox 77"/>
            <p:cNvSpPr txBox="1">
              <a:spLocks noChangeArrowheads="1"/>
            </p:cNvSpPr>
            <p:nvPr/>
          </p:nvSpPr>
          <p:spPr bwMode="auto">
            <a:xfrm>
              <a:off x="1485414" y="5909132"/>
              <a:ext cx="312876" cy="369308"/>
            </a:xfrm>
            <a:prstGeom prst="rect">
              <a:avLst/>
            </a:prstGeom>
            <a:noFill/>
            <a:ln w="9525">
              <a:noFill/>
              <a:miter lim="800000"/>
              <a:headEnd/>
              <a:tailEnd/>
            </a:ln>
          </p:spPr>
          <p:txBody>
            <a:bodyPr wrap="none">
              <a:spAutoFit/>
            </a:bodyPr>
            <a:lstStyle/>
            <a:p>
              <a:r>
                <a:rPr lang="nl-NL" i="1"/>
                <a:t>a</a:t>
              </a:r>
            </a:p>
          </p:txBody>
        </p:sp>
        <p:sp>
          <p:nvSpPr>
            <p:cNvPr id="61497" name="TextBox 80"/>
            <p:cNvSpPr txBox="1">
              <a:spLocks noChangeArrowheads="1"/>
            </p:cNvSpPr>
            <p:nvPr/>
          </p:nvSpPr>
          <p:spPr bwMode="auto">
            <a:xfrm>
              <a:off x="2535453" y="5878529"/>
              <a:ext cx="312876" cy="369308"/>
            </a:xfrm>
            <a:prstGeom prst="rect">
              <a:avLst/>
            </a:prstGeom>
            <a:noFill/>
            <a:ln w="9525">
              <a:noFill/>
              <a:miter lim="800000"/>
              <a:headEnd/>
              <a:tailEnd/>
            </a:ln>
          </p:spPr>
          <p:txBody>
            <a:bodyPr wrap="none">
              <a:spAutoFit/>
            </a:bodyPr>
            <a:lstStyle/>
            <a:p>
              <a:r>
                <a:rPr lang="nl-NL" i="1"/>
                <a:t>b</a:t>
              </a:r>
            </a:p>
          </p:txBody>
        </p:sp>
        <p:cxnSp>
          <p:nvCxnSpPr>
            <p:cNvPr id="86" name="Straight Connector 85"/>
            <p:cNvCxnSpPr>
              <a:stCxn id="62" idx="0"/>
              <a:endCxn id="65" idx="4"/>
            </p:cNvCxnSpPr>
            <p:nvPr/>
          </p:nvCxnSpPr>
          <p:spPr bwMode="auto">
            <a:xfrm rot="16200000" flipV="1">
              <a:off x="1029317" y="6193428"/>
              <a:ext cx="304789" cy="17460"/>
            </a:xfrm>
            <a:prstGeom prst="line">
              <a:avLst/>
            </a:prstGeom>
          </p:spPr>
          <p:style>
            <a:lnRef idx="1">
              <a:schemeClr val="accent4"/>
            </a:lnRef>
            <a:fillRef idx="0">
              <a:schemeClr val="accent4"/>
            </a:fillRef>
            <a:effectRef idx="0">
              <a:schemeClr val="accent4"/>
            </a:effectRef>
            <a:fontRef idx="minor">
              <a:schemeClr val="tx1"/>
            </a:fontRef>
          </p:style>
        </p:cxnSp>
        <p:sp>
          <p:nvSpPr>
            <p:cNvPr id="61499" name="TextBox 93"/>
            <p:cNvSpPr txBox="1">
              <a:spLocks noChangeArrowheads="1"/>
            </p:cNvSpPr>
            <p:nvPr/>
          </p:nvSpPr>
          <p:spPr bwMode="auto">
            <a:xfrm>
              <a:off x="371390" y="5020584"/>
              <a:ext cx="428322" cy="369332"/>
            </a:xfrm>
            <a:prstGeom prst="rect">
              <a:avLst/>
            </a:prstGeom>
            <a:noFill/>
            <a:ln w="9525">
              <a:noFill/>
              <a:miter lim="800000"/>
              <a:headEnd/>
              <a:tailEnd/>
            </a:ln>
          </p:spPr>
          <p:txBody>
            <a:bodyPr wrap="none">
              <a:spAutoFit/>
            </a:bodyPr>
            <a:lstStyle/>
            <a:p>
              <a:r>
                <a:rPr lang="nl-NL" i="1"/>
                <a:t>Q:</a:t>
              </a:r>
            </a:p>
          </p:txBody>
        </p:sp>
        <p:sp>
          <p:nvSpPr>
            <p:cNvPr id="37" name="Oval 36"/>
            <p:cNvSpPr/>
            <p:nvPr/>
          </p:nvSpPr>
          <p:spPr bwMode="auto">
            <a:xfrm>
              <a:off x="3134893" y="5870382"/>
              <a:ext cx="193652" cy="17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41" name="Straight Arrow Connector 40"/>
            <p:cNvCxnSpPr>
              <a:stCxn id="68" idx="6"/>
              <a:endCxn id="37" idx="2"/>
            </p:cNvCxnSpPr>
            <p:nvPr/>
          </p:nvCxnSpPr>
          <p:spPr bwMode="auto">
            <a:xfrm flipV="1">
              <a:off x="2325366" y="5956104"/>
              <a:ext cx="809527" cy="952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7" name="Oval 46"/>
            <p:cNvSpPr/>
            <p:nvPr/>
          </p:nvSpPr>
          <p:spPr bwMode="auto">
            <a:xfrm>
              <a:off x="4147595" y="5860858"/>
              <a:ext cx="193652" cy="17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48" name="Straight Arrow Connector 47"/>
            <p:cNvCxnSpPr>
              <a:stCxn id="37" idx="6"/>
              <a:endCxn id="47" idx="2"/>
            </p:cNvCxnSpPr>
            <p:nvPr/>
          </p:nvCxnSpPr>
          <p:spPr bwMode="auto">
            <a:xfrm flipV="1">
              <a:off x="3328545" y="5946579"/>
              <a:ext cx="819051" cy="952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1504" name="TextBox 39"/>
            <p:cNvSpPr txBox="1">
              <a:spLocks noChangeArrowheads="1"/>
            </p:cNvSpPr>
            <p:nvPr/>
          </p:nvSpPr>
          <p:spPr bwMode="auto">
            <a:xfrm>
              <a:off x="1899584" y="5208634"/>
              <a:ext cx="284163" cy="369888"/>
            </a:xfrm>
            <a:prstGeom prst="rect">
              <a:avLst/>
            </a:prstGeom>
            <a:noFill/>
            <a:ln w="9525">
              <a:noFill/>
              <a:miter lim="800000"/>
              <a:headEnd/>
              <a:tailEnd/>
            </a:ln>
          </p:spPr>
          <p:txBody>
            <a:bodyPr wrap="none">
              <a:spAutoFit/>
            </a:bodyPr>
            <a:lstStyle/>
            <a:p>
              <a:r>
                <a:rPr lang="nl-NL">
                  <a:sym typeface="Symbol" pitchFamily="18" charset="2"/>
                </a:rPr>
                <a:t></a:t>
              </a:r>
              <a:endParaRPr lang="nl-NL"/>
            </a:p>
          </p:txBody>
        </p:sp>
        <p:sp>
          <p:nvSpPr>
            <p:cNvPr id="61505" name="TextBox 39"/>
            <p:cNvSpPr txBox="1">
              <a:spLocks noChangeArrowheads="1"/>
            </p:cNvSpPr>
            <p:nvPr/>
          </p:nvSpPr>
          <p:spPr bwMode="auto">
            <a:xfrm>
              <a:off x="3515024" y="5629975"/>
              <a:ext cx="284163" cy="369888"/>
            </a:xfrm>
            <a:prstGeom prst="rect">
              <a:avLst/>
            </a:prstGeom>
            <a:noFill/>
            <a:ln w="9525">
              <a:noFill/>
              <a:miter lim="800000"/>
              <a:headEnd/>
              <a:tailEnd/>
            </a:ln>
          </p:spPr>
          <p:txBody>
            <a:bodyPr wrap="none">
              <a:spAutoFit/>
            </a:bodyPr>
            <a:lstStyle/>
            <a:p>
              <a:r>
                <a:rPr lang="nl-NL">
                  <a:sym typeface="Symbol" pitchFamily="18" charset="2"/>
                </a:rPr>
                <a:t></a:t>
              </a:r>
              <a:endParaRPr lang="nl-NL"/>
            </a:p>
          </p:txBody>
        </p:sp>
        <p:sp>
          <p:nvSpPr>
            <p:cNvPr id="59" name="TextBox 58"/>
            <p:cNvSpPr txBox="1"/>
            <p:nvPr/>
          </p:nvSpPr>
          <p:spPr>
            <a:xfrm>
              <a:off x="3460291" y="4917918"/>
              <a:ext cx="2069849" cy="369874"/>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i="1" dirty="0">
                  <a:sym typeface="Symbol"/>
                </a:rPr>
                <a:t>all subsets of {a,b}</a:t>
              </a:r>
              <a:endParaRPr lang="nl-NL" i="1" dirty="0"/>
            </a:p>
          </p:txBody>
        </p:sp>
        <p:cxnSp>
          <p:nvCxnSpPr>
            <p:cNvPr id="60" name="Straight Connector 59"/>
            <p:cNvCxnSpPr>
              <a:stCxn id="47" idx="0"/>
              <a:endCxn id="59" idx="2"/>
            </p:cNvCxnSpPr>
            <p:nvPr/>
          </p:nvCxnSpPr>
          <p:spPr>
            <a:xfrm rot="5400000" flipH="1" flipV="1">
              <a:off x="4083285" y="5448928"/>
              <a:ext cx="573065" cy="250795"/>
            </a:xfrm>
            <a:prstGeom prst="line">
              <a:avLst/>
            </a:prstGeom>
          </p:spPr>
          <p:style>
            <a:lnRef idx="1">
              <a:schemeClr val="accent4"/>
            </a:lnRef>
            <a:fillRef idx="0">
              <a:schemeClr val="accent4"/>
            </a:fillRef>
            <a:effectRef idx="0">
              <a:schemeClr val="accent4"/>
            </a:effectRef>
            <a:fontRef idx="minor">
              <a:schemeClr val="tx1"/>
            </a:fontRef>
          </p:style>
        </p:cxnSp>
      </p:grpSp>
      <p:sp>
        <p:nvSpPr>
          <p:cNvPr id="80" name="TextBox 79"/>
          <p:cNvSpPr txBox="1"/>
          <p:nvPr/>
        </p:nvSpPr>
        <p:spPr>
          <a:xfrm>
            <a:off x="2849563" y="6931025"/>
            <a:ext cx="2068512" cy="36988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i="1" dirty="0">
                <a:sym typeface="Symbol"/>
              </a:rPr>
              <a:t>all subsets of {a,b}</a:t>
            </a:r>
            <a:endParaRPr lang="nl-NL" i="1" dirty="0"/>
          </a:p>
        </p:txBody>
      </p:sp>
      <p:cxnSp>
        <p:nvCxnSpPr>
          <p:cNvPr id="82" name="Straight Connector 81"/>
          <p:cNvCxnSpPr>
            <a:stCxn id="80" idx="0"/>
            <a:endCxn id="37" idx="4"/>
          </p:cNvCxnSpPr>
          <p:nvPr/>
        </p:nvCxnSpPr>
        <p:spPr>
          <a:xfrm rot="16200000" flipV="1">
            <a:off x="3113088" y="6159500"/>
            <a:ext cx="889000" cy="654050"/>
          </a:xfrm>
          <a:prstGeom prst="line">
            <a:avLst/>
          </a:prstGeom>
        </p:spPr>
        <p:style>
          <a:lnRef idx="1">
            <a:schemeClr val="accent4"/>
          </a:lnRef>
          <a:fillRef idx="0">
            <a:schemeClr val="accent4"/>
          </a:fillRef>
          <a:effectRef idx="0">
            <a:schemeClr val="accent4"/>
          </a:effectRef>
          <a:fontRef idx="minor">
            <a:schemeClr val="tx1"/>
          </a:fontRef>
        </p:style>
      </p:cxnSp>
      <p:grpSp>
        <p:nvGrpSpPr>
          <p:cNvPr id="3" name="Group 143"/>
          <p:cNvGrpSpPr>
            <a:grpSpLocks/>
          </p:cNvGrpSpPr>
          <p:nvPr/>
        </p:nvGrpSpPr>
        <p:grpSpPr bwMode="auto">
          <a:xfrm>
            <a:off x="5956300" y="4516438"/>
            <a:ext cx="3973513" cy="2819400"/>
            <a:chOff x="5956403" y="4516603"/>
            <a:chExt cx="3973615" cy="2819915"/>
          </a:xfrm>
        </p:grpSpPr>
        <p:sp>
          <p:nvSpPr>
            <p:cNvPr id="96" name="TextBox 95"/>
            <p:cNvSpPr txBox="1"/>
            <p:nvPr/>
          </p:nvSpPr>
          <p:spPr>
            <a:xfrm>
              <a:off x="7350264" y="6966562"/>
              <a:ext cx="977925" cy="369956"/>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a }</a:t>
              </a:r>
              <a:endParaRPr lang="nl-NL" i="1" dirty="0"/>
            </a:p>
          </p:txBody>
        </p:sp>
        <p:cxnSp>
          <p:nvCxnSpPr>
            <p:cNvPr id="97" name="Straight Connector 96"/>
            <p:cNvCxnSpPr>
              <a:stCxn id="96" idx="0"/>
              <a:endCxn id="99" idx="4"/>
            </p:cNvCxnSpPr>
            <p:nvPr/>
          </p:nvCxnSpPr>
          <p:spPr>
            <a:xfrm rot="16200000" flipV="1">
              <a:off x="7431166" y="6558503"/>
              <a:ext cx="790719" cy="25401"/>
            </a:xfrm>
            <a:prstGeom prst="line">
              <a:avLst/>
            </a:prstGeom>
          </p:spPr>
          <p:style>
            <a:lnRef idx="1">
              <a:schemeClr val="accent4"/>
            </a:lnRef>
            <a:fillRef idx="0">
              <a:schemeClr val="accent4"/>
            </a:fillRef>
            <a:effectRef idx="0">
              <a:schemeClr val="accent4"/>
            </a:effectRef>
            <a:fontRef idx="minor">
              <a:schemeClr val="tx1"/>
            </a:fontRef>
          </p:style>
        </p:cxnSp>
        <p:sp>
          <p:nvSpPr>
            <p:cNvPr id="98" name="Oval 97"/>
            <p:cNvSpPr/>
            <p:nvPr/>
          </p:nvSpPr>
          <p:spPr bwMode="auto">
            <a:xfrm>
              <a:off x="6661271" y="6001186"/>
              <a:ext cx="193680" cy="173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99" name="Oval 98"/>
            <p:cNvSpPr/>
            <p:nvPr/>
          </p:nvSpPr>
          <p:spPr bwMode="auto">
            <a:xfrm>
              <a:off x="7716986" y="6004362"/>
              <a:ext cx="193680" cy="171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100" name="Straight Arrow Connector 99"/>
            <p:cNvCxnSpPr>
              <a:stCxn id="98" idx="6"/>
              <a:endCxn id="99" idx="2"/>
            </p:cNvCxnSpPr>
            <p:nvPr/>
          </p:nvCxnSpPr>
          <p:spPr bwMode="auto">
            <a:xfrm>
              <a:off x="6854951" y="6088515"/>
              <a:ext cx="862035"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01" name="Straight Arrow Connector 100"/>
            <p:cNvCxnSpPr/>
            <p:nvPr/>
          </p:nvCxnSpPr>
          <p:spPr bwMode="auto">
            <a:xfrm flipV="1">
              <a:off x="6404089" y="6069462"/>
              <a:ext cx="215906" cy="793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02" name="Curved Connector 101"/>
            <p:cNvCxnSpPr>
              <a:stCxn id="126" idx="0"/>
              <a:endCxn id="99" idx="0"/>
            </p:cNvCxnSpPr>
            <p:nvPr/>
          </p:nvCxnSpPr>
          <p:spPr bwMode="auto">
            <a:xfrm rot="16200000" flipV="1">
              <a:off x="8319457" y="5498731"/>
              <a:ext cx="12702" cy="1023964"/>
            </a:xfrm>
            <a:prstGeom prst="curvedConnector3">
              <a:avLst>
                <a:gd name="adj1" fmla="val 2692997"/>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1478" name="TextBox 77"/>
            <p:cNvSpPr txBox="1">
              <a:spLocks noChangeArrowheads="1"/>
            </p:cNvSpPr>
            <p:nvPr/>
          </p:nvSpPr>
          <p:spPr bwMode="auto">
            <a:xfrm>
              <a:off x="7070427" y="6034574"/>
              <a:ext cx="312876" cy="369308"/>
            </a:xfrm>
            <a:prstGeom prst="rect">
              <a:avLst/>
            </a:prstGeom>
            <a:noFill/>
            <a:ln w="9525">
              <a:noFill/>
              <a:miter lim="800000"/>
              <a:headEnd/>
              <a:tailEnd/>
            </a:ln>
          </p:spPr>
          <p:txBody>
            <a:bodyPr wrap="none">
              <a:spAutoFit/>
            </a:bodyPr>
            <a:lstStyle/>
            <a:p>
              <a:r>
                <a:rPr lang="nl-NL" i="1"/>
                <a:t>a</a:t>
              </a:r>
            </a:p>
          </p:txBody>
        </p:sp>
        <p:sp>
          <p:nvSpPr>
            <p:cNvPr id="61479" name="TextBox 80"/>
            <p:cNvSpPr txBox="1">
              <a:spLocks noChangeArrowheads="1"/>
            </p:cNvSpPr>
            <p:nvPr/>
          </p:nvSpPr>
          <p:spPr bwMode="auto">
            <a:xfrm>
              <a:off x="8179828" y="6043502"/>
              <a:ext cx="312876" cy="369308"/>
            </a:xfrm>
            <a:prstGeom prst="rect">
              <a:avLst/>
            </a:prstGeom>
            <a:noFill/>
            <a:ln w="9525">
              <a:noFill/>
              <a:miter lim="800000"/>
              <a:headEnd/>
              <a:tailEnd/>
            </a:ln>
          </p:spPr>
          <p:txBody>
            <a:bodyPr wrap="none">
              <a:spAutoFit/>
            </a:bodyPr>
            <a:lstStyle/>
            <a:p>
              <a:r>
                <a:rPr lang="nl-NL" i="1"/>
                <a:t>b</a:t>
              </a:r>
            </a:p>
          </p:txBody>
        </p:sp>
        <p:cxnSp>
          <p:nvCxnSpPr>
            <p:cNvPr id="105" name="Straight Connector 104"/>
            <p:cNvCxnSpPr>
              <a:stCxn id="131" idx="0"/>
              <a:endCxn id="98" idx="4"/>
            </p:cNvCxnSpPr>
            <p:nvPr/>
          </p:nvCxnSpPr>
          <p:spPr bwMode="auto">
            <a:xfrm rot="16200000" flipV="1">
              <a:off x="6600124" y="6332243"/>
              <a:ext cx="333436" cy="17462"/>
            </a:xfrm>
            <a:prstGeom prst="line">
              <a:avLst/>
            </a:prstGeom>
          </p:spPr>
          <p:style>
            <a:lnRef idx="1">
              <a:schemeClr val="accent4"/>
            </a:lnRef>
            <a:fillRef idx="0">
              <a:schemeClr val="accent4"/>
            </a:fillRef>
            <a:effectRef idx="0">
              <a:schemeClr val="accent4"/>
            </a:effectRef>
            <a:fontRef idx="minor">
              <a:schemeClr val="tx1"/>
            </a:fontRef>
          </p:style>
        </p:cxnSp>
        <p:sp>
          <p:nvSpPr>
            <p:cNvPr id="61481" name="TextBox 93"/>
            <p:cNvSpPr txBox="1">
              <a:spLocks noChangeArrowheads="1"/>
            </p:cNvSpPr>
            <p:nvPr/>
          </p:nvSpPr>
          <p:spPr bwMode="auto">
            <a:xfrm>
              <a:off x="5956403" y="5146026"/>
              <a:ext cx="428322" cy="369332"/>
            </a:xfrm>
            <a:prstGeom prst="rect">
              <a:avLst/>
            </a:prstGeom>
            <a:noFill/>
            <a:ln w="9525">
              <a:noFill/>
              <a:miter lim="800000"/>
              <a:headEnd/>
              <a:tailEnd/>
            </a:ln>
          </p:spPr>
          <p:txBody>
            <a:bodyPr wrap="none">
              <a:spAutoFit/>
            </a:bodyPr>
            <a:lstStyle/>
            <a:p>
              <a:r>
                <a:rPr lang="nl-NL" i="1"/>
                <a:t>Q:</a:t>
              </a:r>
            </a:p>
          </p:txBody>
        </p:sp>
        <p:sp>
          <p:nvSpPr>
            <p:cNvPr id="61482" name="TextBox 39"/>
            <p:cNvSpPr txBox="1">
              <a:spLocks noChangeArrowheads="1"/>
            </p:cNvSpPr>
            <p:nvPr/>
          </p:nvSpPr>
          <p:spPr bwMode="auto">
            <a:xfrm>
              <a:off x="8043994" y="5323319"/>
              <a:ext cx="312906" cy="369332"/>
            </a:xfrm>
            <a:prstGeom prst="rect">
              <a:avLst/>
            </a:prstGeom>
            <a:noFill/>
            <a:ln w="9525">
              <a:noFill/>
              <a:miter lim="800000"/>
              <a:headEnd/>
              <a:tailEnd/>
            </a:ln>
          </p:spPr>
          <p:txBody>
            <a:bodyPr wrap="none">
              <a:spAutoFit/>
            </a:bodyPr>
            <a:lstStyle/>
            <a:p>
              <a:r>
                <a:rPr lang="nl-NL" i="1">
                  <a:sym typeface="Symbol" pitchFamily="18" charset="2"/>
                </a:rPr>
                <a:t>a</a:t>
              </a:r>
              <a:endParaRPr lang="nl-NL" i="1"/>
            </a:p>
          </p:txBody>
        </p:sp>
        <p:sp>
          <p:nvSpPr>
            <p:cNvPr id="115" name="TextBox 114"/>
            <p:cNvSpPr txBox="1"/>
            <p:nvPr/>
          </p:nvSpPr>
          <p:spPr>
            <a:xfrm>
              <a:off x="7859865" y="4516603"/>
              <a:ext cx="2070153" cy="36995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i="1" dirty="0">
                  <a:sym typeface="Symbol"/>
                </a:rPr>
                <a:t>all subsets of {a,b}</a:t>
              </a:r>
              <a:endParaRPr lang="nl-NL" i="1" dirty="0"/>
            </a:p>
          </p:txBody>
        </p:sp>
        <p:sp>
          <p:nvSpPr>
            <p:cNvPr id="126" name="Oval 125"/>
            <p:cNvSpPr/>
            <p:nvPr/>
          </p:nvSpPr>
          <p:spPr bwMode="auto">
            <a:xfrm>
              <a:off x="8740949" y="6017064"/>
              <a:ext cx="193680" cy="171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127" name="Straight Arrow Connector 126"/>
            <p:cNvCxnSpPr>
              <a:stCxn id="99" idx="6"/>
              <a:endCxn id="126" idx="2"/>
            </p:cNvCxnSpPr>
            <p:nvPr/>
          </p:nvCxnSpPr>
          <p:spPr bwMode="auto">
            <a:xfrm>
              <a:off x="7910666" y="6090102"/>
              <a:ext cx="830283" cy="1270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131" name="TextBox 130"/>
            <p:cNvSpPr txBox="1"/>
            <p:nvPr/>
          </p:nvSpPr>
          <p:spPr>
            <a:xfrm>
              <a:off x="6286611" y="6507692"/>
              <a:ext cx="977925" cy="36836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b }</a:t>
              </a:r>
              <a:endParaRPr lang="nl-NL" i="1" dirty="0"/>
            </a:p>
          </p:txBody>
        </p:sp>
        <p:cxnSp>
          <p:nvCxnSpPr>
            <p:cNvPr id="140" name="Straight Connector 139"/>
            <p:cNvCxnSpPr>
              <a:stCxn id="115" idx="2"/>
              <a:endCxn id="126" idx="7"/>
            </p:cNvCxnSpPr>
            <p:nvPr/>
          </p:nvCxnSpPr>
          <p:spPr>
            <a:xfrm rot="16200000" flipH="1">
              <a:off x="8322542" y="5458957"/>
              <a:ext cx="1155911" cy="11112"/>
            </a:xfrm>
            <a:prstGeom prst="line">
              <a:avLst/>
            </a:prstGeom>
          </p:spPr>
          <p:style>
            <a:lnRef idx="1">
              <a:schemeClr val="accent4"/>
            </a:lnRef>
            <a:fillRef idx="0">
              <a:schemeClr val="accent4"/>
            </a:fillRef>
            <a:effectRef idx="0">
              <a:schemeClr val="accent4"/>
            </a:effectRef>
            <a:fontRef idx="minor">
              <a:schemeClr val="tx1"/>
            </a:fontRef>
          </p:style>
        </p:cxnSp>
      </p:grpSp>
      <p:sp>
        <p:nvSpPr>
          <p:cNvPr id="69" name="Tijdelijke aanduiding voor dianummer 68"/>
          <p:cNvSpPr>
            <a:spLocks noGrp="1"/>
          </p:cNvSpPr>
          <p:nvPr>
            <p:ph type="sldNum" sz="quarter" idx="12"/>
          </p:nvPr>
        </p:nvSpPr>
        <p:spPr/>
        <p:txBody>
          <a:bodyPr/>
          <a:lstStyle/>
          <a:p>
            <a:pPr>
              <a:defRPr/>
            </a:pPr>
            <a:fld id="{70D79F59-6DC7-4278-8DFF-916BF1323092}" type="slidenum">
              <a:rPr lang="en-US"/>
              <a:pPr>
                <a:defRPr/>
              </a:pPr>
              <a:t>54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p:nvPr>
        </p:nvSpPr>
        <p:spPr>
          <a:xfrm>
            <a:off x="550863" y="303213"/>
            <a:ext cx="9215437" cy="877887"/>
          </a:xfrm>
        </p:spPr>
        <p:txBody>
          <a:bodyPr/>
          <a:lstStyle/>
          <a:p>
            <a:pPr eaLnBrk="1" hangingPunct="1"/>
            <a:r>
              <a:rPr lang="nl-NL" smtClean="0">
                <a:cs typeface="Arial" charset="0"/>
              </a:rPr>
              <a:t>But...</a:t>
            </a:r>
          </a:p>
        </p:txBody>
      </p:sp>
      <p:sp>
        <p:nvSpPr>
          <p:cNvPr id="62467" name="Content Placeholder 4"/>
          <p:cNvSpPr>
            <a:spLocks noGrp="1"/>
          </p:cNvSpPr>
          <p:nvPr>
            <p:ph sz="quarter" idx="1"/>
          </p:nvPr>
        </p:nvSpPr>
        <p:spPr>
          <a:xfrm>
            <a:off x="381000" y="1425575"/>
            <a:ext cx="9504363" cy="1185863"/>
          </a:xfrm>
        </p:spPr>
        <p:txBody>
          <a:bodyPr/>
          <a:lstStyle/>
          <a:p>
            <a:pPr eaLnBrk="1" hangingPunct="1"/>
            <a:r>
              <a:rPr lang="nl-NL" sz="2400" dirty="0" smtClean="0">
                <a:cs typeface="Arial" charset="0"/>
              </a:rPr>
              <a:t>The procedure </a:t>
            </a:r>
            <a:r>
              <a:rPr lang="nl-NL" sz="2400" dirty="0" err="1" smtClean="0">
                <a:cs typeface="Arial" charset="0"/>
              </a:rPr>
              <a:t>doesn’t</a:t>
            </a:r>
            <a:r>
              <a:rPr lang="nl-NL" sz="2400" dirty="0" smtClean="0">
                <a:cs typeface="Arial" charset="0"/>
              </a:rPr>
              <a:t> </a:t>
            </a:r>
            <a:r>
              <a:rPr lang="nl-NL" sz="2400" dirty="0" err="1" smtClean="0">
                <a:cs typeface="Arial" charset="0"/>
              </a:rPr>
              <a:t>work</a:t>
            </a:r>
            <a:r>
              <a:rPr lang="nl-NL" sz="2400" dirty="0" smtClean="0">
                <a:cs typeface="Arial" charset="0"/>
              </a:rPr>
              <a:t> well </a:t>
            </a:r>
            <a:r>
              <a:rPr lang="nl-NL" sz="2400" dirty="0" err="1" smtClean="0">
                <a:cs typeface="Arial" charset="0"/>
              </a:rPr>
              <a:t>with</a:t>
            </a:r>
            <a:r>
              <a:rPr lang="nl-NL" sz="2400" dirty="0" smtClean="0">
                <a:cs typeface="Arial" charset="0"/>
              </a:rPr>
              <a:t> e.g. </a:t>
            </a:r>
            <a:r>
              <a:rPr lang="nl-NL" sz="2400" dirty="0" smtClean="0">
                <a:cs typeface="Arial" charset="0"/>
              </a:rPr>
              <a:t>: </a:t>
            </a:r>
            <a:endParaRPr lang="nl-NL" sz="2400" dirty="0" smtClean="0">
              <a:cs typeface="Arial" charset="0"/>
            </a:endParaRPr>
          </a:p>
          <a:p>
            <a:pPr eaLnBrk="1" hangingPunct="1"/>
            <a:endParaRPr lang="nl-NL" sz="2400" dirty="0" smtClean="0">
              <a:cs typeface="Arial" charset="0"/>
              <a:sym typeface="Symbol" pitchFamily="18" charset="2"/>
            </a:endParaRPr>
          </a:p>
        </p:txBody>
      </p:sp>
      <p:sp>
        <p:nvSpPr>
          <p:cNvPr id="5" name="Tijdelijke aanduiding voor dianummer 4"/>
          <p:cNvSpPr>
            <a:spLocks noGrp="1"/>
          </p:cNvSpPr>
          <p:nvPr>
            <p:ph type="sldNum" sz="quarter" idx="12"/>
          </p:nvPr>
        </p:nvSpPr>
        <p:spPr/>
        <p:txBody>
          <a:bodyPr/>
          <a:lstStyle/>
          <a:p>
            <a:pPr>
              <a:defRPr/>
            </a:pPr>
            <a:fld id="{0FC7119B-0B03-4355-ABCF-2D36DEB88937}" type="slidenum">
              <a:rPr lang="en-US"/>
              <a:pPr>
                <a:defRPr/>
              </a:pPr>
              <a:t>55</a:t>
            </a:fld>
            <a:endParaRPr lang="en-US"/>
          </a:p>
        </p:txBody>
      </p:sp>
      <p:sp>
        <p:nvSpPr>
          <p:cNvPr id="6" name="Tekstvak 5"/>
          <p:cNvSpPr txBox="1"/>
          <p:nvPr/>
        </p:nvSpPr>
        <p:spPr>
          <a:xfrm>
            <a:off x="1653761" y="3028260"/>
            <a:ext cx="6764288" cy="461665"/>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marL="0" lvl="1" indent="0">
              <a:defRPr/>
            </a:pPr>
            <a:r>
              <a:rPr lang="nl-NL" sz="2400" i="1" dirty="0">
                <a:cs typeface="Arial" charset="0"/>
              </a:rPr>
              <a:t>((a </a:t>
            </a:r>
            <a:r>
              <a:rPr lang="nl-NL" sz="2400" dirty="0">
                <a:cs typeface="Arial" charset="0"/>
                <a:sym typeface="Symbol" pitchFamily="18" charset="2"/>
              </a:rPr>
              <a:t></a:t>
            </a:r>
            <a:r>
              <a:rPr lang="nl-NL" sz="2400" i="1" dirty="0">
                <a:cs typeface="Arial" charset="0"/>
                <a:sym typeface="Symbol" pitchFamily="18" charset="2"/>
              </a:rPr>
              <a:t> STOP) </a:t>
            </a:r>
            <a:r>
              <a:rPr lang="en-US" sz="2400" i="1" dirty="0">
                <a:cs typeface="Arial" charset="0"/>
              </a:rPr>
              <a:t>|¯|</a:t>
            </a:r>
            <a:r>
              <a:rPr lang="nl-NL" sz="2400" i="1" dirty="0">
                <a:cs typeface="Arial" charset="0"/>
                <a:sym typeface="Symbol" pitchFamily="18" charset="2"/>
              </a:rPr>
              <a:t> </a:t>
            </a:r>
            <a:r>
              <a:rPr lang="nl-NL" sz="2400" i="1" dirty="0">
                <a:cs typeface="Arial" charset="0"/>
              </a:rPr>
              <a:t>(b </a:t>
            </a:r>
            <a:r>
              <a:rPr lang="nl-NL" sz="2400" dirty="0">
                <a:cs typeface="Arial" charset="0"/>
                <a:sym typeface="Symbol" pitchFamily="18" charset="2"/>
              </a:rPr>
              <a:t></a:t>
            </a:r>
            <a:r>
              <a:rPr lang="nl-NL" sz="2400" i="1" dirty="0">
                <a:cs typeface="Arial" charset="0"/>
                <a:sym typeface="Symbol" pitchFamily="18" charset="2"/>
              </a:rPr>
              <a:t> STOP))   []    </a:t>
            </a:r>
            <a:r>
              <a:rPr lang="nl-NL" sz="2400" i="1" dirty="0">
                <a:cs typeface="Arial" charset="0"/>
              </a:rPr>
              <a:t>(c </a:t>
            </a:r>
            <a:r>
              <a:rPr lang="nl-NL" sz="2400" dirty="0">
                <a:cs typeface="Arial" charset="0"/>
                <a:sym typeface="Symbol" pitchFamily="18" charset="2"/>
              </a:rPr>
              <a:t></a:t>
            </a:r>
            <a:r>
              <a:rPr lang="nl-NL" sz="2400" i="1" dirty="0">
                <a:cs typeface="Arial" charset="0"/>
                <a:sym typeface="Symbol" pitchFamily="18" charset="2"/>
              </a:rPr>
              <a:t> STOP) </a:t>
            </a:r>
          </a:p>
        </p:txBody>
      </p:sp>
      <p:sp>
        <p:nvSpPr>
          <p:cNvPr id="7" name="Ovaal 6"/>
          <p:cNvSpPr/>
          <p:nvPr/>
        </p:nvSpPr>
        <p:spPr>
          <a:xfrm>
            <a:off x="1945309" y="4830556"/>
            <a:ext cx="212035" cy="21203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nl-NL"/>
          </a:p>
        </p:txBody>
      </p:sp>
      <p:sp>
        <p:nvSpPr>
          <p:cNvPr id="8" name="Ovaal 7"/>
          <p:cNvSpPr/>
          <p:nvPr/>
        </p:nvSpPr>
        <p:spPr>
          <a:xfrm>
            <a:off x="2892839" y="4214329"/>
            <a:ext cx="212035" cy="21203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nl-NL"/>
          </a:p>
        </p:txBody>
      </p:sp>
      <p:sp>
        <p:nvSpPr>
          <p:cNvPr id="9" name="Ovaal 8"/>
          <p:cNvSpPr/>
          <p:nvPr/>
        </p:nvSpPr>
        <p:spPr>
          <a:xfrm>
            <a:off x="2859709" y="5413651"/>
            <a:ext cx="212035" cy="21203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nl-NL"/>
          </a:p>
        </p:txBody>
      </p:sp>
      <p:cxnSp>
        <p:nvCxnSpPr>
          <p:cNvPr id="11" name="Rechte verbindingslijn met pijl 10"/>
          <p:cNvCxnSpPr>
            <a:stCxn id="7" idx="7"/>
            <a:endCxn id="8" idx="3"/>
          </p:cNvCxnSpPr>
          <p:nvPr/>
        </p:nvCxnSpPr>
        <p:spPr>
          <a:xfrm rot="5400000" flipH="1" flipV="1">
            <a:off x="2292350" y="4229101"/>
            <a:ext cx="465137" cy="79851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Rechte verbindingslijn met pijl 12"/>
          <p:cNvCxnSpPr>
            <a:stCxn id="7" idx="5"/>
            <a:endCxn id="9" idx="2"/>
          </p:cNvCxnSpPr>
          <p:nvPr/>
        </p:nvCxnSpPr>
        <p:spPr>
          <a:xfrm rot="16200000" flipH="1">
            <a:off x="2238376" y="4899025"/>
            <a:ext cx="508000" cy="7334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Rechte verbindingslijn met pijl 14"/>
          <p:cNvCxnSpPr>
            <a:stCxn id="8" idx="6"/>
          </p:cNvCxnSpPr>
          <p:nvPr/>
        </p:nvCxnSpPr>
        <p:spPr>
          <a:xfrm>
            <a:off x="3105150" y="4319588"/>
            <a:ext cx="868363" cy="79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Rechte verbindingslijn met pijl 15"/>
          <p:cNvCxnSpPr>
            <a:stCxn id="9" idx="6"/>
          </p:cNvCxnSpPr>
          <p:nvPr/>
        </p:nvCxnSpPr>
        <p:spPr>
          <a:xfrm>
            <a:off x="3071813" y="5519738"/>
            <a:ext cx="781050" cy="12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2485" name="TextBox 39"/>
          <p:cNvSpPr txBox="1">
            <a:spLocks noChangeArrowheads="1"/>
          </p:cNvSpPr>
          <p:nvPr/>
        </p:nvSpPr>
        <p:spPr bwMode="auto">
          <a:xfrm>
            <a:off x="2219325" y="5138738"/>
            <a:ext cx="296863" cy="400050"/>
          </a:xfrm>
          <a:prstGeom prst="rect">
            <a:avLst/>
          </a:prstGeom>
          <a:noFill/>
          <a:ln w="9525">
            <a:noFill/>
            <a:miter lim="800000"/>
            <a:headEnd/>
            <a:tailEnd/>
          </a:ln>
        </p:spPr>
        <p:txBody>
          <a:bodyPr wrap="none">
            <a:spAutoFit/>
          </a:bodyPr>
          <a:lstStyle/>
          <a:p>
            <a:r>
              <a:rPr lang="nl-NL" sz="2000" dirty="0">
                <a:sym typeface="Symbol" pitchFamily="18" charset="2"/>
              </a:rPr>
              <a:t></a:t>
            </a:r>
            <a:endParaRPr lang="nl-NL" sz="2000" dirty="0"/>
          </a:p>
        </p:txBody>
      </p:sp>
      <p:sp>
        <p:nvSpPr>
          <p:cNvPr id="62486" name="TextBox 39"/>
          <p:cNvSpPr txBox="1">
            <a:spLocks noChangeArrowheads="1"/>
          </p:cNvSpPr>
          <p:nvPr/>
        </p:nvSpPr>
        <p:spPr bwMode="auto">
          <a:xfrm>
            <a:off x="2317750" y="4337050"/>
            <a:ext cx="296863" cy="400050"/>
          </a:xfrm>
          <a:prstGeom prst="rect">
            <a:avLst/>
          </a:prstGeom>
          <a:noFill/>
          <a:ln w="9525">
            <a:noFill/>
            <a:miter lim="800000"/>
            <a:headEnd/>
            <a:tailEnd/>
          </a:ln>
        </p:spPr>
        <p:txBody>
          <a:bodyPr wrap="none">
            <a:spAutoFit/>
          </a:bodyPr>
          <a:lstStyle/>
          <a:p>
            <a:r>
              <a:rPr lang="nl-NL" sz="2000">
                <a:sym typeface="Symbol" pitchFamily="18" charset="2"/>
              </a:rPr>
              <a:t></a:t>
            </a:r>
            <a:endParaRPr lang="nl-NL" sz="2000"/>
          </a:p>
        </p:txBody>
      </p:sp>
      <p:sp>
        <p:nvSpPr>
          <p:cNvPr id="62487" name="TextBox 39"/>
          <p:cNvSpPr txBox="1">
            <a:spLocks noChangeArrowheads="1"/>
          </p:cNvSpPr>
          <p:nvPr/>
        </p:nvSpPr>
        <p:spPr bwMode="auto">
          <a:xfrm>
            <a:off x="3378200" y="3978275"/>
            <a:ext cx="327025" cy="400050"/>
          </a:xfrm>
          <a:prstGeom prst="rect">
            <a:avLst/>
          </a:prstGeom>
          <a:noFill/>
          <a:ln w="9525">
            <a:noFill/>
            <a:miter lim="800000"/>
            <a:headEnd/>
            <a:tailEnd/>
          </a:ln>
        </p:spPr>
        <p:txBody>
          <a:bodyPr wrap="none">
            <a:spAutoFit/>
          </a:bodyPr>
          <a:lstStyle/>
          <a:p>
            <a:r>
              <a:rPr lang="nl-NL" sz="2000">
                <a:sym typeface="Symbol" pitchFamily="18" charset="2"/>
              </a:rPr>
              <a:t>a</a:t>
            </a:r>
            <a:endParaRPr lang="nl-NL" sz="2000"/>
          </a:p>
        </p:txBody>
      </p:sp>
      <p:sp>
        <p:nvSpPr>
          <p:cNvPr id="62488" name="TextBox 39"/>
          <p:cNvSpPr txBox="1">
            <a:spLocks noChangeArrowheads="1"/>
          </p:cNvSpPr>
          <p:nvPr/>
        </p:nvSpPr>
        <p:spPr bwMode="auto">
          <a:xfrm>
            <a:off x="3286125" y="5157788"/>
            <a:ext cx="327025" cy="400050"/>
          </a:xfrm>
          <a:prstGeom prst="rect">
            <a:avLst/>
          </a:prstGeom>
          <a:noFill/>
          <a:ln w="9525">
            <a:noFill/>
            <a:miter lim="800000"/>
            <a:headEnd/>
            <a:tailEnd/>
          </a:ln>
        </p:spPr>
        <p:txBody>
          <a:bodyPr wrap="none">
            <a:spAutoFit/>
          </a:bodyPr>
          <a:lstStyle/>
          <a:p>
            <a:r>
              <a:rPr lang="nl-NL" sz="2000">
                <a:sym typeface="Symbol" pitchFamily="18" charset="2"/>
              </a:rPr>
              <a:t>b</a:t>
            </a:r>
            <a:endParaRPr lang="nl-NL" sz="2000"/>
          </a:p>
        </p:txBody>
      </p:sp>
      <p:cxnSp>
        <p:nvCxnSpPr>
          <p:cNvPr id="23" name="Rechte verbindingslijn met pijl 22"/>
          <p:cNvCxnSpPr/>
          <p:nvPr/>
        </p:nvCxnSpPr>
        <p:spPr>
          <a:xfrm rot="16200000" flipH="1">
            <a:off x="1421607" y="6003131"/>
            <a:ext cx="1458912" cy="22542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26" name="TextBox 39"/>
          <p:cNvSpPr txBox="1">
            <a:spLocks noChangeArrowheads="1"/>
          </p:cNvSpPr>
          <p:nvPr/>
        </p:nvSpPr>
        <p:spPr bwMode="auto">
          <a:xfrm>
            <a:off x="1835150" y="6013450"/>
            <a:ext cx="312738" cy="400050"/>
          </a:xfrm>
          <a:prstGeom prst="rect">
            <a:avLst/>
          </a:prstGeom>
          <a:noFill/>
          <a:ln w="9525">
            <a:noFill/>
            <a:miter lim="800000"/>
            <a:headEnd/>
            <a:tailEnd/>
          </a:ln>
        </p:spPr>
        <p:txBody>
          <a:bodyPr wrap="none">
            <a:spAutoFit/>
          </a:bodyPr>
          <a:lstStyle/>
          <a:p>
            <a:pPr>
              <a:defRPr/>
            </a:pPr>
            <a:r>
              <a:rPr lang="nl-NL" sz="2000" dirty="0">
                <a:solidFill>
                  <a:schemeClr val="accent2">
                    <a:lumMod val="60000"/>
                    <a:lumOff val="40000"/>
                  </a:schemeClr>
                </a:solidFill>
                <a:sym typeface="Symbol" pitchFamily="18" charset="2"/>
              </a:rPr>
              <a:t>c</a:t>
            </a:r>
            <a:endParaRPr lang="nl-NL" sz="2000" dirty="0">
              <a:solidFill>
                <a:schemeClr val="accent2">
                  <a:lumMod val="60000"/>
                  <a:lumOff val="40000"/>
                </a:schemeClr>
              </a:solidFill>
            </a:endParaRPr>
          </a:p>
        </p:txBody>
      </p:sp>
      <p:sp>
        <p:nvSpPr>
          <p:cNvPr id="27" name="Tekstvak 26"/>
          <p:cNvSpPr txBox="1"/>
          <p:nvPr/>
        </p:nvSpPr>
        <p:spPr>
          <a:xfrm>
            <a:off x="2647674" y="3770380"/>
            <a:ext cx="646331"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nl-NL" dirty="0"/>
              <a:t>{b,c}</a:t>
            </a:r>
          </a:p>
        </p:txBody>
      </p:sp>
      <p:sp>
        <p:nvSpPr>
          <p:cNvPr id="28" name="Tekstvak 27"/>
          <p:cNvSpPr txBox="1"/>
          <p:nvPr/>
        </p:nvSpPr>
        <p:spPr>
          <a:xfrm>
            <a:off x="2680804" y="5672067"/>
            <a:ext cx="646331"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nl-NL" dirty="0"/>
              <a:t>{a,c}</a:t>
            </a:r>
          </a:p>
        </p:txBody>
      </p:sp>
      <p:sp>
        <p:nvSpPr>
          <p:cNvPr id="31" name="Tekstvak 30"/>
          <p:cNvSpPr txBox="1"/>
          <p:nvPr/>
        </p:nvSpPr>
        <p:spPr>
          <a:xfrm>
            <a:off x="1362212" y="5453406"/>
            <a:ext cx="659155"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nl-NL" dirty="0"/>
              <a:t>{a,b}</a:t>
            </a:r>
          </a:p>
        </p:txBody>
      </p:sp>
      <p:sp>
        <p:nvSpPr>
          <p:cNvPr id="32" name="Tekstvak 31"/>
          <p:cNvSpPr txBox="1"/>
          <p:nvPr/>
        </p:nvSpPr>
        <p:spPr>
          <a:xfrm>
            <a:off x="1527864" y="4466118"/>
            <a:ext cx="441146"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nl-NL" dirty="0"/>
              <a:t>??</a:t>
            </a:r>
          </a:p>
        </p:txBody>
      </p:sp>
      <p:sp>
        <p:nvSpPr>
          <p:cNvPr id="33" name="Ovaal 32"/>
          <p:cNvSpPr/>
          <p:nvPr/>
        </p:nvSpPr>
        <p:spPr>
          <a:xfrm>
            <a:off x="6484179" y="5208243"/>
            <a:ext cx="212035" cy="21203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nl-NL"/>
          </a:p>
        </p:txBody>
      </p:sp>
      <p:sp>
        <p:nvSpPr>
          <p:cNvPr id="34" name="Ovaal 33"/>
          <p:cNvSpPr/>
          <p:nvPr/>
        </p:nvSpPr>
        <p:spPr>
          <a:xfrm>
            <a:off x="7431709" y="4592016"/>
            <a:ext cx="212035" cy="21203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nl-NL"/>
          </a:p>
        </p:txBody>
      </p:sp>
      <p:sp>
        <p:nvSpPr>
          <p:cNvPr id="35" name="Ovaal 34"/>
          <p:cNvSpPr/>
          <p:nvPr/>
        </p:nvSpPr>
        <p:spPr>
          <a:xfrm>
            <a:off x="7398579" y="5791338"/>
            <a:ext cx="212035" cy="212035"/>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nl-NL"/>
          </a:p>
        </p:txBody>
      </p:sp>
      <p:cxnSp>
        <p:nvCxnSpPr>
          <p:cNvPr id="36" name="Rechte verbindingslijn met pijl 35"/>
          <p:cNvCxnSpPr>
            <a:stCxn id="33" idx="7"/>
            <a:endCxn id="34" idx="3"/>
          </p:cNvCxnSpPr>
          <p:nvPr/>
        </p:nvCxnSpPr>
        <p:spPr>
          <a:xfrm rot="5400000" flipH="1" flipV="1">
            <a:off x="6831807" y="4607719"/>
            <a:ext cx="465137" cy="7969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Rechte verbindingslijn met pijl 36"/>
          <p:cNvCxnSpPr>
            <a:stCxn id="33" idx="5"/>
            <a:endCxn id="35" idx="2"/>
          </p:cNvCxnSpPr>
          <p:nvPr/>
        </p:nvCxnSpPr>
        <p:spPr>
          <a:xfrm rot="16200000" flipH="1">
            <a:off x="6778626" y="5276850"/>
            <a:ext cx="508000" cy="73342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Rechte verbindingslijn met pijl 37"/>
          <p:cNvCxnSpPr>
            <a:stCxn id="34" idx="6"/>
          </p:cNvCxnSpPr>
          <p:nvPr/>
        </p:nvCxnSpPr>
        <p:spPr>
          <a:xfrm>
            <a:off x="7643813" y="4697413"/>
            <a:ext cx="868362" cy="793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9" name="Rechte verbindingslijn met pijl 38"/>
          <p:cNvCxnSpPr>
            <a:stCxn id="35" idx="6"/>
          </p:cNvCxnSpPr>
          <p:nvPr/>
        </p:nvCxnSpPr>
        <p:spPr>
          <a:xfrm>
            <a:off x="7610475" y="5897563"/>
            <a:ext cx="782638" cy="127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2516" name="TextBox 39"/>
          <p:cNvSpPr txBox="1">
            <a:spLocks noChangeArrowheads="1"/>
          </p:cNvSpPr>
          <p:nvPr/>
        </p:nvSpPr>
        <p:spPr bwMode="auto">
          <a:xfrm>
            <a:off x="6757988" y="5516563"/>
            <a:ext cx="296862" cy="400050"/>
          </a:xfrm>
          <a:prstGeom prst="rect">
            <a:avLst/>
          </a:prstGeom>
          <a:noFill/>
          <a:ln w="9525">
            <a:noFill/>
            <a:miter lim="800000"/>
            <a:headEnd/>
            <a:tailEnd/>
          </a:ln>
        </p:spPr>
        <p:txBody>
          <a:bodyPr wrap="none">
            <a:spAutoFit/>
          </a:bodyPr>
          <a:lstStyle/>
          <a:p>
            <a:r>
              <a:rPr lang="nl-NL" sz="2000">
                <a:sym typeface="Symbol" pitchFamily="18" charset="2"/>
              </a:rPr>
              <a:t></a:t>
            </a:r>
            <a:endParaRPr lang="nl-NL" sz="2000"/>
          </a:p>
        </p:txBody>
      </p:sp>
      <p:sp>
        <p:nvSpPr>
          <p:cNvPr id="62517" name="TextBox 39"/>
          <p:cNvSpPr txBox="1">
            <a:spLocks noChangeArrowheads="1"/>
          </p:cNvSpPr>
          <p:nvPr/>
        </p:nvSpPr>
        <p:spPr bwMode="auto">
          <a:xfrm>
            <a:off x="6856413" y="4714875"/>
            <a:ext cx="296862" cy="400050"/>
          </a:xfrm>
          <a:prstGeom prst="rect">
            <a:avLst/>
          </a:prstGeom>
          <a:noFill/>
          <a:ln w="9525">
            <a:noFill/>
            <a:miter lim="800000"/>
            <a:headEnd/>
            <a:tailEnd/>
          </a:ln>
        </p:spPr>
        <p:txBody>
          <a:bodyPr wrap="none">
            <a:spAutoFit/>
          </a:bodyPr>
          <a:lstStyle/>
          <a:p>
            <a:r>
              <a:rPr lang="nl-NL" sz="2000">
                <a:sym typeface="Symbol" pitchFamily="18" charset="2"/>
              </a:rPr>
              <a:t></a:t>
            </a:r>
            <a:endParaRPr lang="nl-NL" sz="2000"/>
          </a:p>
        </p:txBody>
      </p:sp>
      <p:sp>
        <p:nvSpPr>
          <p:cNvPr id="62518" name="TextBox 39"/>
          <p:cNvSpPr txBox="1">
            <a:spLocks noChangeArrowheads="1"/>
          </p:cNvSpPr>
          <p:nvPr/>
        </p:nvSpPr>
        <p:spPr bwMode="auto">
          <a:xfrm>
            <a:off x="7916863" y="4356100"/>
            <a:ext cx="327025" cy="400050"/>
          </a:xfrm>
          <a:prstGeom prst="rect">
            <a:avLst/>
          </a:prstGeom>
          <a:noFill/>
          <a:ln w="9525">
            <a:noFill/>
            <a:miter lim="800000"/>
            <a:headEnd/>
            <a:tailEnd/>
          </a:ln>
        </p:spPr>
        <p:txBody>
          <a:bodyPr wrap="none">
            <a:spAutoFit/>
          </a:bodyPr>
          <a:lstStyle/>
          <a:p>
            <a:r>
              <a:rPr lang="nl-NL" sz="2000">
                <a:sym typeface="Symbol" pitchFamily="18" charset="2"/>
              </a:rPr>
              <a:t>a</a:t>
            </a:r>
            <a:endParaRPr lang="nl-NL" sz="2000"/>
          </a:p>
        </p:txBody>
      </p:sp>
      <p:sp>
        <p:nvSpPr>
          <p:cNvPr id="62519" name="TextBox 39"/>
          <p:cNvSpPr txBox="1">
            <a:spLocks noChangeArrowheads="1"/>
          </p:cNvSpPr>
          <p:nvPr/>
        </p:nvSpPr>
        <p:spPr bwMode="auto">
          <a:xfrm>
            <a:off x="7824788" y="5535613"/>
            <a:ext cx="327025" cy="400050"/>
          </a:xfrm>
          <a:prstGeom prst="rect">
            <a:avLst/>
          </a:prstGeom>
          <a:noFill/>
          <a:ln w="9525">
            <a:noFill/>
            <a:miter lim="800000"/>
            <a:headEnd/>
            <a:tailEnd/>
          </a:ln>
        </p:spPr>
        <p:txBody>
          <a:bodyPr wrap="none">
            <a:spAutoFit/>
          </a:bodyPr>
          <a:lstStyle/>
          <a:p>
            <a:r>
              <a:rPr lang="nl-NL" sz="2000">
                <a:sym typeface="Symbol" pitchFamily="18" charset="2"/>
              </a:rPr>
              <a:t>b</a:t>
            </a:r>
            <a:endParaRPr lang="nl-NL" sz="2000"/>
          </a:p>
        </p:txBody>
      </p:sp>
      <p:cxnSp>
        <p:nvCxnSpPr>
          <p:cNvPr id="44" name="Rechte verbindingslijn met pijl 43"/>
          <p:cNvCxnSpPr>
            <a:stCxn id="34" idx="5"/>
          </p:cNvCxnSpPr>
          <p:nvPr/>
        </p:nvCxnSpPr>
        <p:spPr>
          <a:xfrm rot="16200000" flipH="1">
            <a:off x="7812088" y="4573588"/>
            <a:ext cx="573087" cy="9731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 name="TextBox 39"/>
          <p:cNvSpPr txBox="1">
            <a:spLocks noChangeArrowheads="1"/>
          </p:cNvSpPr>
          <p:nvPr/>
        </p:nvSpPr>
        <p:spPr bwMode="auto">
          <a:xfrm>
            <a:off x="7910513" y="4986338"/>
            <a:ext cx="312737" cy="400050"/>
          </a:xfrm>
          <a:prstGeom prst="rect">
            <a:avLst/>
          </a:prstGeom>
          <a:noFill/>
          <a:ln w="9525">
            <a:noFill/>
            <a:miter lim="800000"/>
            <a:headEnd/>
            <a:tailEnd/>
          </a:ln>
        </p:spPr>
        <p:txBody>
          <a:bodyPr wrap="none">
            <a:spAutoFit/>
          </a:bodyPr>
          <a:lstStyle/>
          <a:p>
            <a:pPr>
              <a:defRPr/>
            </a:pPr>
            <a:r>
              <a:rPr lang="nl-NL" sz="2000" dirty="0">
                <a:solidFill>
                  <a:schemeClr val="accent2">
                    <a:lumMod val="60000"/>
                    <a:lumOff val="40000"/>
                  </a:schemeClr>
                </a:solidFill>
                <a:sym typeface="Symbol" pitchFamily="18" charset="2"/>
              </a:rPr>
              <a:t>c</a:t>
            </a:r>
            <a:endParaRPr lang="nl-NL" sz="2000" dirty="0">
              <a:solidFill>
                <a:schemeClr val="accent2">
                  <a:lumMod val="60000"/>
                  <a:lumOff val="40000"/>
                </a:schemeClr>
              </a:solidFill>
            </a:endParaRPr>
          </a:p>
        </p:txBody>
      </p:sp>
      <p:sp>
        <p:nvSpPr>
          <p:cNvPr id="46" name="Tekstvak 45"/>
          <p:cNvSpPr txBox="1"/>
          <p:nvPr/>
        </p:nvSpPr>
        <p:spPr>
          <a:xfrm>
            <a:off x="7040770" y="4161319"/>
            <a:ext cx="466794"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nl-NL" dirty="0"/>
              <a:t>{b}</a:t>
            </a:r>
          </a:p>
        </p:txBody>
      </p:sp>
      <p:sp>
        <p:nvSpPr>
          <p:cNvPr id="47" name="Tekstvak 46"/>
          <p:cNvSpPr txBox="1"/>
          <p:nvPr/>
        </p:nvSpPr>
        <p:spPr>
          <a:xfrm>
            <a:off x="6967883" y="6023249"/>
            <a:ext cx="466794" cy="36933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nl-NL" dirty="0"/>
              <a:t>{a}</a:t>
            </a:r>
          </a:p>
        </p:txBody>
      </p:sp>
      <p:sp>
        <p:nvSpPr>
          <p:cNvPr id="49" name="Tekstvak 48"/>
          <p:cNvSpPr txBox="1"/>
          <p:nvPr/>
        </p:nvSpPr>
        <p:spPr>
          <a:xfrm>
            <a:off x="5563151" y="4910066"/>
            <a:ext cx="877163" cy="36933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nl-NL" dirty="0"/>
              <a:t>{a}, {b}</a:t>
            </a:r>
          </a:p>
        </p:txBody>
      </p:sp>
      <p:cxnSp>
        <p:nvCxnSpPr>
          <p:cNvPr id="52" name="Rechte verbindingslijn met pijl 51"/>
          <p:cNvCxnSpPr>
            <a:stCxn id="35" idx="5"/>
          </p:cNvCxnSpPr>
          <p:nvPr/>
        </p:nvCxnSpPr>
        <p:spPr>
          <a:xfrm rot="16200000" flipH="1">
            <a:off x="7626350" y="5926138"/>
            <a:ext cx="620713" cy="7127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56" name="TextBox 39"/>
          <p:cNvSpPr txBox="1">
            <a:spLocks noChangeArrowheads="1"/>
          </p:cNvSpPr>
          <p:nvPr/>
        </p:nvSpPr>
        <p:spPr bwMode="auto">
          <a:xfrm>
            <a:off x="7718425" y="6159500"/>
            <a:ext cx="312738" cy="400050"/>
          </a:xfrm>
          <a:prstGeom prst="rect">
            <a:avLst/>
          </a:prstGeom>
          <a:noFill/>
          <a:ln w="9525">
            <a:noFill/>
            <a:miter lim="800000"/>
            <a:headEnd/>
            <a:tailEnd/>
          </a:ln>
        </p:spPr>
        <p:txBody>
          <a:bodyPr wrap="none">
            <a:spAutoFit/>
          </a:bodyPr>
          <a:lstStyle/>
          <a:p>
            <a:pPr>
              <a:defRPr/>
            </a:pPr>
            <a:r>
              <a:rPr lang="nl-NL" sz="2000" dirty="0">
                <a:solidFill>
                  <a:schemeClr val="accent2">
                    <a:lumMod val="60000"/>
                    <a:lumOff val="40000"/>
                  </a:schemeClr>
                </a:solidFill>
                <a:sym typeface="Symbol" pitchFamily="18" charset="2"/>
              </a:rPr>
              <a:t>c</a:t>
            </a:r>
            <a:endParaRPr lang="nl-NL" sz="2000" dirty="0">
              <a:solidFill>
                <a:schemeClr val="accent2">
                  <a:lumMod val="60000"/>
                  <a:lumOff val="40000"/>
                </a:schemeClr>
              </a:solidFill>
            </a:endParaRPr>
          </a:p>
        </p:txBody>
      </p:sp>
      <p:sp>
        <p:nvSpPr>
          <p:cNvPr id="2" name="TextBox 1"/>
          <p:cNvSpPr txBox="1"/>
          <p:nvPr/>
        </p:nvSpPr>
        <p:spPr>
          <a:xfrm>
            <a:off x="3277269" y="2274575"/>
            <a:ext cx="3163045" cy="338554"/>
          </a:xfrm>
          <a:prstGeom prst="rect">
            <a:avLst/>
          </a:prstGeom>
          <a:noFill/>
        </p:spPr>
        <p:txBody>
          <a:bodyPr wrap="none" rtlCol="0">
            <a:spAutoFit/>
          </a:bodyPr>
          <a:lstStyle/>
          <a:p>
            <a:r>
              <a:rPr lang="en-US" sz="1600" dirty="0" smtClean="0"/>
              <a:t>assuming {</a:t>
            </a:r>
            <a:r>
              <a:rPr lang="en-US" sz="1600" dirty="0" err="1" smtClean="0"/>
              <a:t>a,b,c</a:t>
            </a:r>
            <a:r>
              <a:rPr lang="en-US" sz="1600" dirty="0" smtClean="0"/>
              <a:t>} as the alphabet</a:t>
            </a:r>
            <a:endParaRPr lang="en-US" sz="1600" dirty="0"/>
          </a:p>
        </p:txBody>
      </p:sp>
      <p:sp>
        <p:nvSpPr>
          <p:cNvPr id="42" name="TextBox 41"/>
          <p:cNvSpPr txBox="1"/>
          <p:nvPr/>
        </p:nvSpPr>
        <p:spPr>
          <a:xfrm>
            <a:off x="1143000" y="6923301"/>
            <a:ext cx="8280400" cy="523220"/>
          </a:xfrm>
          <a:prstGeom prst="rect">
            <a:avLst/>
          </a:prstGeom>
          <a:noFill/>
        </p:spPr>
        <p:txBody>
          <a:bodyPr wrap="square" rtlCol="0">
            <a:spAutoFit/>
          </a:bodyPr>
          <a:lstStyle/>
          <a:p>
            <a:r>
              <a:rPr lang="en-US" sz="1400" dirty="0" smtClean="0"/>
              <a:t>In CSP [] distributes over </a:t>
            </a:r>
            <a:r>
              <a:rPr lang="en-US" sz="1400" i="1" dirty="0" smtClean="0">
                <a:cs typeface="Arial" charset="0"/>
              </a:rPr>
              <a:t>|¯|. So, </a:t>
            </a:r>
            <a:r>
              <a:rPr lang="en-US" sz="1400" dirty="0" smtClean="0"/>
              <a:t>option to do an external event is assumed to be maintained across </a:t>
            </a:r>
            <a:r>
              <a:rPr lang="nl-NL" sz="1400" dirty="0">
                <a:sym typeface="Symbol" pitchFamily="18" charset="2"/>
              </a:rPr>
              <a:t></a:t>
            </a:r>
            <a:endParaRPr lang="nl-NL" sz="1400" dirty="0"/>
          </a:p>
          <a:p>
            <a:r>
              <a:rPr lang="en-US" sz="1400" dirty="0" smtClean="0"/>
              <a:t> transitions </a:t>
            </a:r>
            <a:endParaRPr lang="en-US" sz="1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265113" y="303213"/>
            <a:ext cx="9312275" cy="677862"/>
          </a:xfrm>
        </p:spPr>
        <p:txBody>
          <a:bodyPr/>
          <a:lstStyle/>
          <a:p>
            <a:pPr eaLnBrk="1" hangingPunct="1"/>
            <a:r>
              <a:rPr lang="nl-NL" smtClean="0">
                <a:cs typeface="Arial" charset="0"/>
              </a:rPr>
              <a:t>Example</a:t>
            </a:r>
          </a:p>
        </p:txBody>
      </p:sp>
      <p:sp>
        <p:nvSpPr>
          <p:cNvPr id="6" name="TextBox 5"/>
          <p:cNvSpPr txBox="1"/>
          <p:nvPr/>
        </p:nvSpPr>
        <p:spPr>
          <a:xfrm>
            <a:off x="451472" y="1047059"/>
            <a:ext cx="6486525" cy="1200150"/>
          </a:xfrm>
          <a:prstGeom prst="rect">
            <a:avLst/>
          </a:prstGeom>
        </p:spPr>
        <p:style>
          <a:lnRef idx="1">
            <a:schemeClr val="accent3"/>
          </a:lnRef>
          <a:fillRef idx="2">
            <a:schemeClr val="accent3"/>
          </a:fillRef>
          <a:effectRef idx="1">
            <a:schemeClr val="accent3"/>
          </a:effectRef>
          <a:fontRef idx="minor">
            <a:schemeClr val="dk1"/>
          </a:fontRef>
        </p:style>
        <p:txBody>
          <a:bodyPr wrap="none">
            <a:spAutoFit/>
          </a:bodyPr>
          <a:lstStyle/>
          <a:p>
            <a:pPr>
              <a:defRPr/>
            </a:pPr>
            <a:r>
              <a:rPr lang="en-US" sz="2400" i="1" dirty="0">
                <a:cs typeface="Arial" pitchFamily="34" charset="0"/>
              </a:rPr>
              <a:t>P   =    (a </a:t>
            </a:r>
            <a:r>
              <a:rPr lang="en-US" sz="2400" dirty="0">
                <a:cs typeface="Arial" pitchFamily="34" charset="0"/>
                <a:sym typeface="Symbol"/>
              </a:rPr>
              <a:t> </a:t>
            </a:r>
            <a:r>
              <a:rPr lang="en-US" sz="2400" i="1" dirty="0">
                <a:cs typeface="Arial" pitchFamily="34" charset="0"/>
              </a:rPr>
              <a:t>STOP)</a:t>
            </a:r>
            <a:r>
              <a:rPr lang="en-US" sz="2400" i="1" dirty="0">
                <a:cs typeface="Arial" pitchFamily="34" charset="0"/>
                <a:sym typeface="Wingdings" pitchFamily="2" charset="2"/>
              </a:rPr>
              <a:t> [] </a:t>
            </a:r>
            <a:r>
              <a:rPr lang="en-US" sz="2400" i="1" dirty="0">
                <a:cs typeface="Arial" pitchFamily="34" charset="0"/>
                <a:sym typeface="Symbol"/>
              </a:rPr>
              <a:t> (( b </a:t>
            </a:r>
            <a:r>
              <a:rPr lang="en-US" sz="2400" dirty="0">
                <a:cs typeface="Arial" pitchFamily="34" charset="0"/>
                <a:sym typeface="Symbol"/>
              </a:rPr>
              <a:t></a:t>
            </a:r>
            <a:r>
              <a:rPr lang="en-US" sz="2400" i="1" dirty="0">
                <a:cs typeface="Arial" pitchFamily="34" charset="0"/>
                <a:sym typeface="Symbol"/>
              </a:rPr>
              <a:t> P</a:t>
            </a:r>
            <a:r>
              <a:rPr lang="en-US" sz="2400" i="1" dirty="0">
                <a:cs typeface="Arial" pitchFamily="34" charset="0"/>
                <a:sym typeface="Wingdings" pitchFamily="2" charset="2"/>
              </a:rPr>
              <a:t> ) </a:t>
            </a:r>
            <a:r>
              <a:rPr lang="en-US" sz="2400" i="1" dirty="0">
                <a:cs typeface="Arial" pitchFamily="34" charset="0"/>
              </a:rPr>
              <a:t> |¯|   (a</a:t>
            </a:r>
            <a:r>
              <a:rPr lang="en-US" sz="2400" i="1" dirty="0">
                <a:cs typeface="Arial" pitchFamily="34" charset="0"/>
                <a:sym typeface="Wingdings" pitchFamily="2" charset="2"/>
              </a:rPr>
              <a:t> </a:t>
            </a:r>
            <a:r>
              <a:rPr lang="en-US" sz="2400" dirty="0">
                <a:cs typeface="Arial" pitchFamily="34" charset="0"/>
                <a:sym typeface="Symbol"/>
              </a:rPr>
              <a:t> B</a:t>
            </a:r>
            <a:r>
              <a:rPr lang="en-US" sz="2400" i="1" dirty="0">
                <a:cs typeface="Arial" pitchFamily="34" charset="0"/>
                <a:sym typeface="Wingdings" pitchFamily="2" charset="2"/>
              </a:rPr>
              <a:t>))</a:t>
            </a:r>
            <a:br>
              <a:rPr lang="en-US" sz="2400" i="1" dirty="0">
                <a:cs typeface="Arial" pitchFamily="34" charset="0"/>
                <a:sym typeface="Wingdings" pitchFamily="2" charset="2"/>
              </a:rPr>
            </a:br>
            <a:r>
              <a:rPr lang="en-US" sz="2400" i="1" dirty="0">
                <a:cs typeface="Arial" pitchFamily="34" charset="0"/>
                <a:sym typeface="Wingdings" pitchFamily="2" charset="2"/>
              </a:rPr>
              <a:t/>
            </a:r>
            <a:br>
              <a:rPr lang="en-US" sz="2400" i="1" dirty="0">
                <a:cs typeface="Arial" pitchFamily="34" charset="0"/>
                <a:sym typeface="Wingdings" pitchFamily="2" charset="2"/>
              </a:rPr>
            </a:br>
            <a:r>
              <a:rPr lang="en-US" sz="2400" i="1" dirty="0">
                <a:cs typeface="Arial" pitchFamily="34" charset="0"/>
                <a:sym typeface="Wingdings" pitchFamily="2" charset="2"/>
              </a:rPr>
              <a:t>B   =  b </a:t>
            </a:r>
            <a:r>
              <a:rPr lang="en-US" sz="2400" dirty="0">
                <a:cs typeface="Arial" pitchFamily="34" charset="0"/>
                <a:sym typeface="Symbol"/>
              </a:rPr>
              <a:t> </a:t>
            </a:r>
            <a:r>
              <a:rPr lang="en-US" sz="2400" i="1" dirty="0">
                <a:cs typeface="Arial" pitchFamily="34" charset="0"/>
                <a:sym typeface="Symbol"/>
              </a:rPr>
              <a:t>B</a:t>
            </a:r>
            <a:endParaRPr lang="en-US" sz="2400" i="1" dirty="0">
              <a:cs typeface="Arial" pitchFamily="34" charset="0"/>
            </a:endParaRPr>
          </a:p>
        </p:txBody>
      </p:sp>
      <p:sp>
        <p:nvSpPr>
          <p:cNvPr id="42" name="TextBox 41"/>
          <p:cNvSpPr txBox="1"/>
          <p:nvPr/>
        </p:nvSpPr>
        <p:spPr>
          <a:xfrm>
            <a:off x="3948113" y="6461125"/>
            <a:ext cx="977900" cy="36988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 , { a }</a:t>
            </a:r>
            <a:endParaRPr lang="nl-NL" i="1" dirty="0">
              <a:latin typeface="Times New Roman" pitchFamily="18" charset="0"/>
              <a:cs typeface="Times New Roman" pitchFamily="18" charset="0"/>
            </a:endParaRPr>
          </a:p>
        </p:txBody>
      </p:sp>
      <p:sp>
        <p:nvSpPr>
          <p:cNvPr id="43" name="TextBox 42"/>
          <p:cNvSpPr txBox="1"/>
          <p:nvPr/>
        </p:nvSpPr>
        <p:spPr>
          <a:xfrm>
            <a:off x="355600" y="6040438"/>
            <a:ext cx="977900" cy="36988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 , { b }</a:t>
            </a:r>
            <a:endParaRPr lang="nl-NL" i="1" dirty="0">
              <a:latin typeface="Times New Roman" pitchFamily="18" charset="0"/>
              <a:cs typeface="Times New Roman" pitchFamily="18" charset="0"/>
            </a:endParaRPr>
          </a:p>
        </p:txBody>
      </p:sp>
      <p:sp>
        <p:nvSpPr>
          <p:cNvPr id="44" name="TextBox 43"/>
          <p:cNvSpPr txBox="1"/>
          <p:nvPr/>
        </p:nvSpPr>
        <p:spPr>
          <a:xfrm>
            <a:off x="3368675" y="4445000"/>
            <a:ext cx="1922463" cy="36988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i="1" dirty="0">
                <a:latin typeface="Times New Roman" pitchFamily="18" charset="0"/>
                <a:cs typeface="Times New Roman" pitchFamily="18" charset="0"/>
              </a:rPr>
              <a:t>all subsets of {a,b}</a:t>
            </a:r>
          </a:p>
        </p:txBody>
      </p:sp>
      <p:sp>
        <p:nvSpPr>
          <p:cNvPr id="45" name="TextBox 44"/>
          <p:cNvSpPr txBox="1"/>
          <p:nvPr/>
        </p:nvSpPr>
        <p:spPr>
          <a:xfrm>
            <a:off x="2308225" y="6986588"/>
            <a:ext cx="1922463"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i="1" dirty="0">
                <a:latin typeface="Times New Roman" pitchFamily="18" charset="0"/>
                <a:cs typeface="Times New Roman" pitchFamily="18" charset="0"/>
              </a:rPr>
              <a:t>all subsets of {a,b}</a:t>
            </a:r>
          </a:p>
        </p:txBody>
      </p:sp>
      <p:sp>
        <p:nvSpPr>
          <p:cNvPr id="46" name="TextBox 45"/>
          <p:cNvSpPr txBox="1"/>
          <p:nvPr/>
        </p:nvSpPr>
        <p:spPr>
          <a:xfrm>
            <a:off x="1139825" y="6980238"/>
            <a:ext cx="979488" cy="36988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 , { b }</a:t>
            </a:r>
            <a:endParaRPr lang="nl-NL" i="1" dirty="0">
              <a:latin typeface="Times New Roman" pitchFamily="18" charset="0"/>
              <a:cs typeface="Times New Roman" pitchFamily="18" charset="0"/>
            </a:endParaRPr>
          </a:p>
        </p:txBody>
      </p:sp>
      <p:cxnSp>
        <p:nvCxnSpPr>
          <p:cNvPr id="48" name="Straight Connector 47"/>
          <p:cNvCxnSpPr>
            <a:stCxn id="43" idx="0"/>
            <a:endCxn id="8" idx="3"/>
          </p:cNvCxnSpPr>
          <p:nvPr/>
        </p:nvCxnSpPr>
        <p:spPr>
          <a:xfrm rot="5400000" flipH="1" flipV="1">
            <a:off x="809625" y="5824538"/>
            <a:ext cx="250825" cy="180975"/>
          </a:xfrm>
          <a:prstGeom prst="line">
            <a:avLst/>
          </a:prstGeom>
        </p:spPr>
        <p:style>
          <a:lnRef idx="1">
            <a:schemeClr val="accent4"/>
          </a:lnRef>
          <a:fillRef idx="0">
            <a:schemeClr val="accent4"/>
          </a:fillRef>
          <a:effectRef idx="0">
            <a:schemeClr val="accent4"/>
          </a:effectRef>
          <a:fontRef idx="minor">
            <a:schemeClr val="tx1"/>
          </a:fontRef>
        </p:style>
      </p:cxnSp>
      <p:cxnSp>
        <p:nvCxnSpPr>
          <p:cNvPr id="49" name="Straight Connector 48"/>
          <p:cNvCxnSpPr>
            <a:stCxn id="10" idx="0"/>
            <a:endCxn id="44" idx="1"/>
          </p:cNvCxnSpPr>
          <p:nvPr/>
        </p:nvCxnSpPr>
        <p:spPr>
          <a:xfrm rot="5400000" flipH="1" flipV="1">
            <a:off x="2963863" y="4741863"/>
            <a:ext cx="515937" cy="293687"/>
          </a:xfrm>
          <a:prstGeom prst="line">
            <a:avLst/>
          </a:prstGeom>
        </p:spPr>
        <p:style>
          <a:lnRef idx="1">
            <a:schemeClr val="accent4"/>
          </a:lnRef>
          <a:fillRef idx="0">
            <a:schemeClr val="accent4"/>
          </a:fillRef>
          <a:effectRef idx="0">
            <a:schemeClr val="accent4"/>
          </a:effectRef>
          <a:fontRef idx="minor">
            <a:schemeClr val="tx1"/>
          </a:fontRef>
        </p:style>
      </p:cxnSp>
      <p:cxnSp>
        <p:nvCxnSpPr>
          <p:cNvPr id="53" name="Straight Connector 52"/>
          <p:cNvCxnSpPr>
            <a:stCxn id="45" idx="0"/>
            <a:endCxn id="11" idx="4"/>
          </p:cNvCxnSpPr>
          <p:nvPr/>
        </p:nvCxnSpPr>
        <p:spPr>
          <a:xfrm rot="16200000" flipV="1">
            <a:off x="2819400" y="6535738"/>
            <a:ext cx="642938" cy="258762"/>
          </a:xfrm>
          <a:prstGeom prst="line">
            <a:avLst/>
          </a:prstGeom>
        </p:spPr>
        <p:style>
          <a:lnRef idx="1">
            <a:schemeClr val="accent4"/>
          </a:lnRef>
          <a:fillRef idx="0">
            <a:schemeClr val="accent4"/>
          </a:fillRef>
          <a:effectRef idx="0">
            <a:schemeClr val="accent4"/>
          </a:effectRef>
          <a:fontRef idx="minor">
            <a:schemeClr val="tx1"/>
          </a:fontRef>
        </p:style>
      </p:cxnSp>
      <p:cxnSp>
        <p:nvCxnSpPr>
          <p:cNvPr id="57" name="Straight Connector 56"/>
          <p:cNvCxnSpPr>
            <a:stCxn id="42" idx="0"/>
            <a:endCxn id="12" idx="4"/>
          </p:cNvCxnSpPr>
          <p:nvPr/>
        </p:nvCxnSpPr>
        <p:spPr>
          <a:xfrm rot="16200000" flipV="1">
            <a:off x="4149725" y="6173788"/>
            <a:ext cx="117475" cy="457200"/>
          </a:xfrm>
          <a:prstGeom prst="line">
            <a:avLst/>
          </a:prstGeom>
        </p:spPr>
        <p:style>
          <a:lnRef idx="1">
            <a:schemeClr val="accent4"/>
          </a:lnRef>
          <a:fillRef idx="0">
            <a:schemeClr val="accent4"/>
          </a:fillRef>
          <a:effectRef idx="0">
            <a:schemeClr val="accent4"/>
          </a:effectRef>
          <a:fontRef idx="minor">
            <a:schemeClr val="tx1"/>
          </a:fontRef>
        </p:style>
      </p:cxnSp>
      <p:cxnSp>
        <p:nvCxnSpPr>
          <p:cNvPr id="61" name="Straight Connector 60"/>
          <p:cNvCxnSpPr>
            <a:stCxn id="46" idx="0"/>
            <a:endCxn id="62" idx="4"/>
          </p:cNvCxnSpPr>
          <p:nvPr/>
        </p:nvCxnSpPr>
        <p:spPr>
          <a:xfrm rot="5400000" flipH="1" flipV="1">
            <a:off x="1497807" y="6477794"/>
            <a:ext cx="635000" cy="369887"/>
          </a:xfrm>
          <a:prstGeom prst="line">
            <a:avLst/>
          </a:prstGeom>
        </p:spPr>
        <p:style>
          <a:lnRef idx="1">
            <a:schemeClr val="accent4"/>
          </a:lnRef>
          <a:fillRef idx="0">
            <a:schemeClr val="accent4"/>
          </a:fillRef>
          <a:effectRef idx="0">
            <a:schemeClr val="accent4"/>
          </a:effectRef>
          <a:fontRef idx="minor">
            <a:schemeClr val="tx1"/>
          </a:fontRef>
        </p:style>
      </p:cxnSp>
      <p:sp>
        <p:nvSpPr>
          <p:cNvPr id="84" name="TextBox 83"/>
          <p:cNvSpPr txBox="1"/>
          <p:nvPr/>
        </p:nvSpPr>
        <p:spPr>
          <a:xfrm>
            <a:off x="8477250" y="6318250"/>
            <a:ext cx="977900"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 , { a }</a:t>
            </a:r>
            <a:endParaRPr lang="nl-NL" i="1" dirty="0">
              <a:latin typeface="Times New Roman" pitchFamily="18" charset="0"/>
              <a:cs typeface="Times New Roman" pitchFamily="18" charset="0"/>
            </a:endParaRPr>
          </a:p>
        </p:txBody>
      </p:sp>
      <p:sp>
        <p:nvSpPr>
          <p:cNvPr id="85" name="TextBox 84"/>
          <p:cNvSpPr txBox="1"/>
          <p:nvPr/>
        </p:nvSpPr>
        <p:spPr>
          <a:xfrm>
            <a:off x="6078538" y="6307138"/>
            <a:ext cx="977900"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 , { b }</a:t>
            </a:r>
            <a:endParaRPr lang="nl-NL" i="1" dirty="0">
              <a:latin typeface="Times New Roman" pitchFamily="18" charset="0"/>
              <a:cs typeface="Times New Roman" pitchFamily="18" charset="0"/>
            </a:endParaRPr>
          </a:p>
        </p:txBody>
      </p:sp>
      <p:sp>
        <p:nvSpPr>
          <p:cNvPr id="88" name="TextBox 87"/>
          <p:cNvSpPr txBox="1"/>
          <p:nvPr/>
        </p:nvSpPr>
        <p:spPr>
          <a:xfrm>
            <a:off x="6959600" y="6900863"/>
            <a:ext cx="1944688" cy="36988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i="1" dirty="0">
                <a:latin typeface="Times New Roman" pitchFamily="18" charset="0"/>
                <a:cs typeface="Times New Roman" pitchFamily="18" charset="0"/>
                <a:sym typeface="Symbol"/>
              </a:rPr>
              <a:t>all subsets of {a,b}</a:t>
            </a:r>
            <a:endParaRPr lang="nl-NL" i="1" dirty="0">
              <a:latin typeface="Times New Roman" pitchFamily="18" charset="0"/>
              <a:cs typeface="Times New Roman" pitchFamily="18" charset="0"/>
            </a:endParaRPr>
          </a:p>
        </p:txBody>
      </p:sp>
      <p:cxnSp>
        <p:nvCxnSpPr>
          <p:cNvPr id="92" name="Straight Connector 91"/>
          <p:cNvCxnSpPr>
            <a:stCxn id="84" idx="0"/>
            <a:endCxn id="70" idx="4"/>
          </p:cNvCxnSpPr>
          <p:nvPr/>
        </p:nvCxnSpPr>
        <p:spPr>
          <a:xfrm rot="16200000" flipV="1">
            <a:off x="8655844" y="6007894"/>
            <a:ext cx="608012" cy="12700"/>
          </a:xfrm>
          <a:prstGeom prst="line">
            <a:avLst/>
          </a:prstGeom>
        </p:spPr>
        <p:style>
          <a:lnRef idx="1">
            <a:schemeClr val="accent4"/>
          </a:lnRef>
          <a:fillRef idx="0">
            <a:schemeClr val="accent4"/>
          </a:fillRef>
          <a:effectRef idx="0">
            <a:schemeClr val="accent4"/>
          </a:effectRef>
          <a:fontRef idx="minor">
            <a:schemeClr val="tx1"/>
          </a:fontRef>
        </p:style>
      </p:cxnSp>
      <p:cxnSp>
        <p:nvCxnSpPr>
          <p:cNvPr id="93" name="Straight Connector 92"/>
          <p:cNvCxnSpPr>
            <a:stCxn id="88" idx="0"/>
          </p:cNvCxnSpPr>
          <p:nvPr/>
        </p:nvCxnSpPr>
        <p:spPr>
          <a:xfrm rot="5400000" flipH="1" flipV="1">
            <a:off x="7061200" y="6021388"/>
            <a:ext cx="1751013" cy="7937"/>
          </a:xfrm>
          <a:prstGeom prst="line">
            <a:avLst/>
          </a:prstGeom>
        </p:spPr>
        <p:style>
          <a:lnRef idx="1">
            <a:schemeClr val="accent4"/>
          </a:lnRef>
          <a:fillRef idx="0">
            <a:schemeClr val="accent4"/>
          </a:fillRef>
          <a:effectRef idx="0">
            <a:schemeClr val="accent4"/>
          </a:effectRef>
          <a:fontRef idx="minor">
            <a:schemeClr val="tx1"/>
          </a:fontRef>
        </p:style>
      </p:cxnSp>
      <p:grpSp>
        <p:nvGrpSpPr>
          <p:cNvPr id="2" name="Group 206"/>
          <p:cNvGrpSpPr>
            <a:grpSpLocks/>
          </p:cNvGrpSpPr>
          <p:nvPr/>
        </p:nvGrpSpPr>
        <p:grpSpPr bwMode="auto">
          <a:xfrm>
            <a:off x="5808663" y="4851400"/>
            <a:ext cx="4035425" cy="895350"/>
            <a:chOff x="5809000" y="4850973"/>
            <a:chExt cx="4035311" cy="896540"/>
          </a:xfrm>
        </p:grpSpPr>
        <p:sp>
          <p:nvSpPr>
            <p:cNvPr id="66" name="Oval 65"/>
            <p:cNvSpPr/>
            <p:nvPr/>
          </p:nvSpPr>
          <p:spPr bwMode="auto">
            <a:xfrm>
              <a:off x="6066168" y="5423233"/>
              <a:ext cx="971523" cy="3242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600" dirty="0">
                  <a:latin typeface="Times New Roman" pitchFamily="18" charset="0"/>
                  <a:cs typeface="Times New Roman" pitchFamily="18" charset="0"/>
                </a:rPr>
                <a:t>0,1,3</a:t>
              </a:r>
            </a:p>
          </p:txBody>
        </p:sp>
        <p:sp>
          <p:nvSpPr>
            <p:cNvPr id="67" name="Oval 66"/>
            <p:cNvSpPr/>
            <p:nvPr/>
          </p:nvSpPr>
          <p:spPr bwMode="auto">
            <a:xfrm>
              <a:off x="7455190" y="4895482"/>
              <a:ext cx="971523" cy="287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400" dirty="0">
                  <a:latin typeface="Times New Roman" pitchFamily="18" charset="0"/>
                  <a:cs typeface="Times New Roman" pitchFamily="18" charset="0"/>
                </a:rPr>
                <a:t>2,4,5,6</a:t>
              </a:r>
            </a:p>
          </p:txBody>
        </p:sp>
        <p:sp>
          <p:nvSpPr>
            <p:cNvPr id="70" name="Oval 69"/>
            <p:cNvSpPr/>
            <p:nvPr/>
          </p:nvSpPr>
          <p:spPr bwMode="auto">
            <a:xfrm>
              <a:off x="8466400" y="5423233"/>
              <a:ext cx="973110" cy="2877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400" dirty="0">
                  <a:latin typeface="Times New Roman" pitchFamily="18" charset="0"/>
                  <a:cs typeface="Times New Roman" pitchFamily="18" charset="0"/>
                </a:rPr>
                <a:t>6</a:t>
              </a:r>
            </a:p>
          </p:txBody>
        </p:sp>
        <p:cxnSp>
          <p:nvCxnSpPr>
            <p:cNvPr id="71" name="Straight Arrow Connector 70"/>
            <p:cNvCxnSpPr>
              <a:stCxn id="66" idx="6"/>
              <a:endCxn id="67" idx="3"/>
            </p:cNvCxnSpPr>
            <p:nvPr/>
          </p:nvCxnSpPr>
          <p:spPr bwMode="auto">
            <a:xfrm flipV="1">
              <a:off x="7037690" y="5140282"/>
              <a:ext cx="560371" cy="44509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2" name="Straight Arrow Connector 71"/>
            <p:cNvCxnSpPr>
              <a:stCxn id="67" idx="5"/>
              <a:endCxn id="70" idx="1"/>
            </p:cNvCxnSpPr>
            <p:nvPr/>
          </p:nvCxnSpPr>
          <p:spPr bwMode="auto">
            <a:xfrm rot="16200000" flipH="1">
              <a:off x="8285210" y="5140502"/>
              <a:ext cx="324280" cy="32384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3" name="Straight Arrow Connector 72"/>
            <p:cNvCxnSpPr/>
            <p:nvPr/>
          </p:nvCxnSpPr>
          <p:spPr bwMode="auto">
            <a:xfrm flipV="1">
              <a:off x="5809000" y="5540864"/>
              <a:ext cx="215894" cy="794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76" name="Curved Connector 75"/>
            <p:cNvCxnSpPr>
              <a:stCxn id="66" idx="7"/>
              <a:endCxn id="66" idx="1"/>
            </p:cNvCxnSpPr>
            <p:nvPr/>
          </p:nvCxnSpPr>
          <p:spPr bwMode="auto">
            <a:xfrm rot="16200000" flipV="1">
              <a:off x="6551928" y="5128032"/>
              <a:ext cx="1590" cy="687368"/>
            </a:xfrm>
            <a:prstGeom prst="curvedConnector3">
              <a:avLst>
                <a:gd name="adj1" fmla="val 17383438"/>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77" name="Curved Connector 30"/>
            <p:cNvCxnSpPr>
              <a:stCxn id="70" idx="5"/>
              <a:endCxn id="70" idx="7"/>
            </p:cNvCxnSpPr>
            <p:nvPr/>
          </p:nvCxnSpPr>
          <p:spPr bwMode="auto">
            <a:xfrm rot="5400000" flipH="1">
              <a:off x="9194110" y="5567094"/>
              <a:ext cx="203470" cy="1587"/>
            </a:xfrm>
            <a:prstGeom prst="curvedConnector5">
              <a:avLst>
                <a:gd name="adj1" fmla="val -112254"/>
                <a:gd name="adj2" fmla="val -30157944"/>
                <a:gd name="adj3" fmla="val 212254"/>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4578" name="TextBox 77"/>
            <p:cNvSpPr txBox="1">
              <a:spLocks noChangeArrowheads="1"/>
            </p:cNvSpPr>
            <p:nvPr/>
          </p:nvSpPr>
          <p:spPr bwMode="auto">
            <a:xfrm>
              <a:off x="7131385" y="5053697"/>
              <a:ext cx="300082" cy="369332"/>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a</a:t>
              </a:r>
            </a:p>
          </p:txBody>
        </p:sp>
        <p:sp>
          <p:nvSpPr>
            <p:cNvPr id="64579" name="TextBox 78"/>
            <p:cNvSpPr txBox="1">
              <a:spLocks noChangeArrowheads="1"/>
            </p:cNvSpPr>
            <p:nvPr/>
          </p:nvSpPr>
          <p:spPr bwMode="auto">
            <a:xfrm>
              <a:off x="8393276" y="4916028"/>
              <a:ext cx="312906" cy="369332"/>
            </a:xfrm>
            <a:prstGeom prst="rect">
              <a:avLst/>
            </a:prstGeom>
            <a:noFill/>
            <a:ln w="9525">
              <a:noFill/>
              <a:miter lim="800000"/>
              <a:headEnd/>
              <a:tailEnd/>
            </a:ln>
          </p:spPr>
          <p:txBody>
            <a:bodyPr>
              <a:spAutoFit/>
            </a:bodyPr>
            <a:lstStyle/>
            <a:p>
              <a:r>
                <a:rPr lang="nl-NL" i="1">
                  <a:latin typeface="Times New Roman" pitchFamily="18" charset="0"/>
                  <a:cs typeface="Times New Roman" pitchFamily="18" charset="0"/>
                </a:rPr>
                <a:t>b</a:t>
              </a:r>
            </a:p>
          </p:txBody>
        </p:sp>
        <p:sp>
          <p:nvSpPr>
            <p:cNvPr id="64580" name="TextBox 79"/>
            <p:cNvSpPr txBox="1">
              <a:spLocks noChangeArrowheads="1"/>
            </p:cNvSpPr>
            <p:nvPr/>
          </p:nvSpPr>
          <p:spPr bwMode="auto">
            <a:xfrm>
              <a:off x="9544229" y="4953862"/>
              <a:ext cx="300082" cy="369332"/>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b</a:t>
              </a:r>
            </a:p>
          </p:txBody>
        </p:sp>
        <p:sp>
          <p:nvSpPr>
            <p:cNvPr id="64581" name="TextBox 80"/>
            <p:cNvSpPr txBox="1">
              <a:spLocks noChangeArrowheads="1"/>
            </p:cNvSpPr>
            <p:nvPr/>
          </p:nvSpPr>
          <p:spPr bwMode="auto">
            <a:xfrm>
              <a:off x="6363381" y="4850973"/>
              <a:ext cx="300082" cy="369332"/>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b</a:t>
              </a:r>
            </a:p>
          </p:txBody>
        </p:sp>
      </p:grpSp>
      <p:cxnSp>
        <p:nvCxnSpPr>
          <p:cNvPr id="89" name="Straight Connector 88"/>
          <p:cNvCxnSpPr>
            <a:stCxn id="85" idx="0"/>
          </p:cNvCxnSpPr>
          <p:nvPr/>
        </p:nvCxnSpPr>
        <p:spPr bwMode="auto">
          <a:xfrm rot="16200000" flipV="1">
            <a:off x="6263482" y="6003131"/>
            <a:ext cx="592138" cy="15875"/>
          </a:xfrm>
          <a:prstGeom prst="line">
            <a:avLst/>
          </a:prstGeom>
        </p:spPr>
        <p:style>
          <a:lnRef idx="1">
            <a:schemeClr val="accent4"/>
          </a:lnRef>
          <a:fillRef idx="0">
            <a:schemeClr val="accent4"/>
          </a:fillRef>
          <a:effectRef idx="0">
            <a:schemeClr val="accent4"/>
          </a:effectRef>
          <a:fontRef idx="minor">
            <a:schemeClr val="tx1"/>
          </a:fontRef>
        </p:style>
      </p:cxnSp>
      <p:sp>
        <p:nvSpPr>
          <p:cNvPr id="104" name="Right Arrow 103"/>
          <p:cNvSpPr/>
          <p:nvPr/>
        </p:nvSpPr>
        <p:spPr bwMode="auto">
          <a:xfrm>
            <a:off x="4646613" y="4959350"/>
            <a:ext cx="638175"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latin typeface="Times New Roman" pitchFamily="18" charset="0"/>
              <a:cs typeface="Times New Roman" pitchFamily="18" charset="0"/>
            </a:endParaRPr>
          </a:p>
        </p:txBody>
      </p:sp>
      <p:sp>
        <p:nvSpPr>
          <p:cNvPr id="56" name="TextBox 55"/>
          <p:cNvSpPr txBox="1"/>
          <p:nvPr/>
        </p:nvSpPr>
        <p:spPr>
          <a:xfrm>
            <a:off x="517180" y="2955166"/>
            <a:ext cx="5351462" cy="101600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defRPr/>
            </a:pPr>
            <a:r>
              <a:rPr lang="en-US" sz="2000" i="1" dirty="0">
                <a:cs typeface="Arial" pitchFamily="34" charset="0"/>
              </a:rPr>
              <a:t>P   =    ((a </a:t>
            </a:r>
            <a:r>
              <a:rPr lang="en-US" sz="2000" dirty="0">
                <a:cs typeface="Arial" pitchFamily="34" charset="0"/>
                <a:sym typeface="Symbol"/>
              </a:rPr>
              <a:t> </a:t>
            </a:r>
            <a:r>
              <a:rPr lang="en-US" sz="2000" i="1" dirty="0">
                <a:cs typeface="Arial" pitchFamily="34" charset="0"/>
              </a:rPr>
              <a:t>STOP)</a:t>
            </a:r>
            <a:r>
              <a:rPr lang="en-US" sz="2000" i="1" dirty="0">
                <a:cs typeface="Arial" pitchFamily="34" charset="0"/>
                <a:sym typeface="Wingdings" pitchFamily="2" charset="2"/>
              </a:rPr>
              <a:t> [] </a:t>
            </a:r>
            <a:r>
              <a:rPr lang="en-US" sz="2000" i="1" dirty="0">
                <a:cs typeface="Arial" pitchFamily="34" charset="0"/>
                <a:sym typeface="Symbol"/>
              </a:rPr>
              <a:t> ( b </a:t>
            </a:r>
            <a:r>
              <a:rPr lang="en-US" sz="2000" dirty="0">
                <a:cs typeface="Arial" pitchFamily="34" charset="0"/>
                <a:sym typeface="Symbol"/>
              </a:rPr>
              <a:t></a:t>
            </a:r>
            <a:r>
              <a:rPr lang="en-US" sz="2000" i="1" dirty="0">
                <a:cs typeface="Arial" pitchFamily="34" charset="0"/>
                <a:sym typeface="Symbol"/>
              </a:rPr>
              <a:t> P</a:t>
            </a:r>
            <a:r>
              <a:rPr lang="en-US" sz="2000" i="1" dirty="0">
                <a:cs typeface="Arial" pitchFamily="34" charset="0"/>
                <a:sym typeface="Wingdings" pitchFamily="2" charset="2"/>
              </a:rPr>
              <a:t> ))</a:t>
            </a:r>
            <a:br>
              <a:rPr lang="en-US" sz="2000" i="1" dirty="0">
                <a:cs typeface="Arial" pitchFamily="34" charset="0"/>
                <a:sym typeface="Wingdings" pitchFamily="2" charset="2"/>
              </a:rPr>
            </a:br>
            <a:r>
              <a:rPr lang="en-US" sz="2000" i="1" dirty="0">
                <a:cs typeface="Arial" pitchFamily="34" charset="0"/>
                <a:sym typeface="Wingdings" pitchFamily="2" charset="2"/>
              </a:rPr>
              <a:t>           </a:t>
            </a:r>
            <a:r>
              <a:rPr lang="en-US" sz="2000" i="1" dirty="0">
                <a:cs typeface="Arial" pitchFamily="34" charset="0"/>
              </a:rPr>
              <a:t> |¯|</a:t>
            </a:r>
            <a:br>
              <a:rPr lang="en-US" sz="2000" i="1" dirty="0">
                <a:cs typeface="Arial" pitchFamily="34" charset="0"/>
              </a:rPr>
            </a:br>
            <a:r>
              <a:rPr lang="en-US" sz="2000" i="1" dirty="0">
                <a:cs typeface="Arial" pitchFamily="34" charset="0"/>
              </a:rPr>
              <a:t>            (a </a:t>
            </a:r>
            <a:r>
              <a:rPr lang="en-US" sz="2000" dirty="0">
                <a:cs typeface="Arial" pitchFamily="34" charset="0"/>
                <a:sym typeface="Symbol"/>
              </a:rPr>
              <a:t> (</a:t>
            </a:r>
            <a:r>
              <a:rPr lang="en-US" sz="2000" i="1" dirty="0">
                <a:cs typeface="Arial" pitchFamily="34" charset="0"/>
              </a:rPr>
              <a:t>STOP  |¯| </a:t>
            </a:r>
            <a:r>
              <a:rPr lang="en-US" sz="2000" dirty="0">
                <a:cs typeface="Arial" pitchFamily="34" charset="0"/>
                <a:sym typeface="Symbol"/>
              </a:rPr>
              <a:t>B</a:t>
            </a:r>
            <a:r>
              <a:rPr lang="en-US" sz="2000" i="1" dirty="0">
                <a:cs typeface="Arial" pitchFamily="34" charset="0"/>
                <a:sym typeface="Wingdings" pitchFamily="2" charset="2"/>
              </a:rPr>
              <a:t>))</a:t>
            </a:r>
            <a:endParaRPr lang="en-US" sz="2000" i="1" dirty="0">
              <a:cs typeface="Arial" pitchFamily="34" charset="0"/>
            </a:endParaRPr>
          </a:p>
        </p:txBody>
      </p:sp>
      <p:grpSp>
        <p:nvGrpSpPr>
          <p:cNvPr id="3" name="Group 205"/>
          <p:cNvGrpSpPr>
            <a:grpSpLocks/>
          </p:cNvGrpSpPr>
          <p:nvPr/>
        </p:nvGrpSpPr>
        <p:grpSpPr bwMode="auto">
          <a:xfrm>
            <a:off x="284163" y="4718050"/>
            <a:ext cx="4248150" cy="1627188"/>
            <a:chOff x="284500" y="4718570"/>
            <a:chExt cx="4247522" cy="1627410"/>
          </a:xfrm>
        </p:grpSpPr>
        <p:sp>
          <p:nvSpPr>
            <p:cNvPr id="8" name="Oval 7"/>
            <p:cNvSpPr/>
            <p:nvPr/>
          </p:nvSpPr>
          <p:spPr>
            <a:xfrm>
              <a:off x="989246" y="5574350"/>
              <a:ext cx="252375" cy="252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latin typeface="Times New Roman" pitchFamily="18" charset="0"/>
                  <a:cs typeface="Times New Roman" pitchFamily="18" charset="0"/>
                </a:rPr>
                <a:t>0</a:t>
              </a:r>
            </a:p>
          </p:txBody>
        </p:sp>
        <p:sp>
          <p:nvSpPr>
            <p:cNvPr id="9" name="Oval 8"/>
            <p:cNvSpPr/>
            <p:nvPr/>
          </p:nvSpPr>
          <p:spPr>
            <a:xfrm>
              <a:off x="1936843" y="5145666"/>
              <a:ext cx="252376" cy="252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latin typeface="Times New Roman" pitchFamily="18" charset="0"/>
                  <a:cs typeface="Times New Roman" pitchFamily="18" charset="0"/>
                </a:rPr>
                <a:t>1</a:t>
              </a:r>
            </a:p>
          </p:txBody>
        </p:sp>
        <p:sp>
          <p:nvSpPr>
            <p:cNvPr id="10" name="Oval 9"/>
            <p:cNvSpPr/>
            <p:nvPr/>
          </p:nvSpPr>
          <p:spPr>
            <a:xfrm>
              <a:off x="2949518" y="5145666"/>
              <a:ext cx="250788" cy="252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latin typeface="Times New Roman" pitchFamily="18" charset="0"/>
                  <a:cs typeface="Times New Roman" pitchFamily="18" charset="0"/>
                </a:rPr>
                <a:t>2</a:t>
              </a:r>
            </a:p>
          </p:txBody>
        </p:sp>
        <p:sp>
          <p:nvSpPr>
            <p:cNvPr id="11" name="Oval 10"/>
            <p:cNvSpPr/>
            <p:nvPr/>
          </p:nvSpPr>
          <p:spPr>
            <a:xfrm>
              <a:off x="2884441" y="6091945"/>
              <a:ext cx="252375" cy="252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latin typeface="Times New Roman" pitchFamily="18" charset="0"/>
                  <a:cs typeface="Times New Roman" pitchFamily="18" charset="0"/>
                </a:rPr>
                <a:t>4</a:t>
              </a:r>
            </a:p>
          </p:txBody>
        </p:sp>
        <p:sp>
          <p:nvSpPr>
            <p:cNvPr id="12" name="Oval 11"/>
            <p:cNvSpPr/>
            <p:nvPr/>
          </p:nvSpPr>
          <p:spPr>
            <a:xfrm>
              <a:off x="3852672" y="6091945"/>
              <a:ext cx="252375" cy="2524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latin typeface="Times New Roman" pitchFamily="18" charset="0"/>
                  <a:cs typeface="Times New Roman" pitchFamily="18" charset="0"/>
                </a:rPr>
                <a:t>6</a:t>
              </a:r>
            </a:p>
          </p:txBody>
        </p:sp>
        <p:cxnSp>
          <p:nvCxnSpPr>
            <p:cNvPr id="14" name="Straight Arrow Connector 13"/>
            <p:cNvCxnSpPr>
              <a:stCxn id="8" idx="6"/>
              <a:endCxn id="9" idx="2"/>
            </p:cNvCxnSpPr>
            <p:nvPr/>
          </p:nvCxnSpPr>
          <p:spPr>
            <a:xfrm flipV="1">
              <a:off x="1241620" y="5271095"/>
              <a:ext cx="695222" cy="428683"/>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11" idx="6"/>
              <a:endCxn id="12" idx="2"/>
            </p:cNvCxnSpPr>
            <p:nvPr/>
          </p:nvCxnSpPr>
          <p:spPr>
            <a:xfrm>
              <a:off x="3136815" y="6217374"/>
              <a:ext cx="715857"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flipV="1">
              <a:off x="732109" y="5642621"/>
              <a:ext cx="215868" cy="635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6"/>
              <a:endCxn id="62" idx="1"/>
            </p:cNvCxnSpPr>
            <p:nvPr/>
          </p:nvCxnSpPr>
          <p:spPr>
            <a:xfrm>
              <a:off x="1241620" y="5699779"/>
              <a:ext cx="669826" cy="431859"/>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4" name="Straight Arrow Connector 23"/>
            <p:cNvCxnSpPr>
              <a:stCxn id="9" idx="6"/>
              <a:endCxn id="10" idx="2"/>
            </p:cNvCxnSpPr>
            <p:nvPr/>
          </p:nvCxnSpPr>
          <p:spPr>
            <a:xfrm>
              <a:off x="2189218" y="5271095"/>
              <a:ext cx="760300" cy="1588"/>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8" name="Curved Connector 27"/>
            <p:cNvCxnSpPr>
              <a:stCxn id="9" idx="1"/>
              <a:endCxn id="8" idx="0"/>
            </p:cNvCxnSpPr>
            <p:nvPr/>
          </p:nvCxnSpPr>
          <p:spPr>
            <a:xfrm rot="16200000" flipH="1" flipV="1">
              <a:off x="1348705" y="4948118"/>
              <a:ext cx="392166" cy="860298"/>
            </a:xfrm>
            <a:prstGeom prst="curvedConnector3">
              <a:avLst>
                <a:gd name="adj1" fmla="val -32070"/>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1" name="Curved Connector 30"/>
            <p:cNvCxnSpPr>
              <a:stCxn id="12" idx="6"/>
              <a:endCxn id="12" idx="0"/>
            </p:cNvCxnSpPr>
            <p:nvPr/>
          </p:nvCxnSpPr>
          <p:spPr>
            <a:xfrm flipH="1" flipV="1">
              <a:off x="3979654" y="6091945"/>
              <a:ext cx="125393" cy="125429"/>
            </a:xfrm>
            <a:prstGeom prst="curvedConnector4">
              <a:avLst>
                <a:gd name="adj1" fmla="val -181429"/>
                <a:gd name="adj2" fmla="val 281429"/>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4557" name="TextBox 35"/>
            <p:cNvSpPr txBox="1">
              <a:spLocks noChangeArrowheads="1"/>
            </p:cNvSpPr>
            <p:nvPr/>
          </p:nvSpPr>
          <p:spPr bwMode="auto">
            <a:xfrm>
              <a:off x="2377871" y="4885219"/>
              <a:ext cx="300082" cy="369332"/>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a</a:t>
              </a:r>
            </a:p>
          </p:txBody>
        </p:sp>
        <p:sp>
          <p:nvSpPr>
            <p:cNvPr id="64558" name="TextBox 37"/>
            <p:cNvSpPr txBox="1">
              <a:spLocks noChangeArrowheads="1"/>
            </p:cNvSpPr>
            <p:nvPr/>
          </p:nvSpPr>
          <p:spPr bwMode="auto">
            <a:xfrm>
              <a:off x="4231940" y="5636836"/>
              <a:ext cx="300082" cy="369332"/>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b</a:t>
              </a:r>
            </a:p>
          </p:txBody>
        </p:sp>
        <p:sp>
          <p:nvSpPr>
            <p:cNvPr id="64559" name="TextBox 38"/>
            <p:cNvSpPr txBox="1">
              <a:spLocks noChangeArrowheads="1"/>
            </p:cNvSpPr>
            <p:nvPr/>
          </p:nvSpPr>
          <p:spPr bwMode="auto">
            <a:xfrm>
              <a:off x="1181848" y="4751702"/>
              <a:ext cx="300082" cy="369332"/>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b</a:t>
              </a:r>
            </a:p>
          </p:txBody>
        </p:sp>
        <p:sp>
          <p:nvSpPr>
            <p:cNvPr id="64560" name="TextBox 39"/>
            <p:cNvSpPr txBox="1">
              <a:spLocks noChangeArrowheads="1"/>
            </p:cNvSpPr>
            <p:nvPr/>
          </p:nvSpPr>
          <p:spPr bwMode="auto">
            <a:xfrm>
              <a:off x="1383218" y="5151061"/>
              <a:ext cx="284163" cy="369888"/>
            </a:xfrm>
            <a:prstGeom prst="rect">
              <a:avLst/>
            </a:prstGeom>
            <a:noFill/>
            <a:ln w="9525">
              <a:noFill/>
              <a:miter lim="800000"/>
              <a:headEnd/>
              <a:tailEnd/>
            </a:ln>
          </p:spPr>
          <p:txBody>
            <a:bodyPr wrap="none">
              <a:spAutoFit/>
            </a:bodyPr>
            <a:lstStyle/>
            <a:p>
              <a:r>
                <a:rPr lang="nl-NL">
                  <a:latin typeface="Times New Roman" pitchFamily="18" charset="0"/>
                  <a:cs typeface="Times New Roman" pitchFamily="18" charset="0"/>
                  <a:sym typeface="Symbol" pitchFamily="18" charset="2"/>
                </a:rPr>
                <a:t></a:t>
              </a:r>
              <a:endParaRPr lang="nl-NL">
                <a:latin typeface="Times New Roman" pitchFamily="18" charset="0"/>
                <a:cs typeface="Times New Roman" pitchFamily="18" charset="0"/>
              </a:endParaRPr>
            </a:p>
          </p:txBody>
        </p:sp>
        <p:sp>
          <p:nvSpPr>
            <p:cNvPr id="64561" name="TextBox 40"/>
            <p:cNvSpPr txBox="1">
              <a:spLocks noChangeArrowheads="1"/>
            </p:cNvSpPr>
            <p:nvPr/>
          </p:nvSpPr>
          <p:spPr bwMode="auto">
            <a:xfrm>
              <a:off x="1521311" y="5628057"/>
              <a:ext cx="285750" cy="369888"/>
            </a:xfrm>
            <a:prstGeom prst="rect">
              <a:avLst/>
            </a:prstGeom>
            <a:noFill/>
            <a:ln w="9525">
              <a:noFill/>
              <a:miter lim="800000"/>
              <a:headEnd/>
              <a:tailEnd/>
            </a:ln>
          </p:spPr>
          <p:txBody>
            <a:bodyPr wrap="none">
              <a:spAutoFit/>
            </a:bodyPr>
            <a:lstStyle/>
            <a:p>
              <a:r>
                <a:rPr lang="nl-NL">
                  <a:latin typeface="Times New Roman" pitchFamily="18" charset="0"/>
                  <a:cs typeface="Times New Roman" pitchFamily="18" charset="0"/>
                  <a:sym typeface="Symbol" pitchFamily="18" charset="2"/>
                </a:rPr>
                <a:t></a:t>
              </a:r>
              <a:endParaRPr lang="nl-NL">
                <a:latin typeface="Times New Roman" pitchFamily="18" charset="0"/>
                <a:cs typeface="Times New Roman" pitchFamily="18" charset="0"/>
              </a:endParaRPr>
            </a:p>
          </p:txBody>
        </p:sp>
        <p:sp>
          <p:nvSpPr>
            <p:cNvPr id="64562" name="TextBox 64"/>
            <p:cNvSpPr txBox="1">
              <a:spLocks noChangeArrowheads="1"/>
            </p:cNvSpPr>
            <p:nvPr/>
          </p:nvSpPr>
          <p:spPr bwMode="auto">
            <a:xfrm>
              <a:off x="284500" y="4718570"/>
              <a:ext cx="403225" cy="368300"/>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P:</a:t>
              </a:r>
            </a:p>
          </p:txBody>
        </p:sp>
        <p:sp>
          <p:nvSpPr>
            <p:cNvPr id="62" name="Oval 61"/>
            <p:cNvSpPr/>
            <p:nvPr/>
          </p:nvSpPr>
          <p:spPr>
            <a:xfrm>
              <a:off x="1874940" y="6093533"/>
              <a:ext cx="252375" cy="2524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latin typeface="Times New Roman" pitchFamily="18" charset="0"/>
                  <a:cs typeface="Times New Roman" pitchFamily="18" charset="0"/>
                </a:rPr>
                <a:t>3</a:t>
              </a:r>
            </a:p>
          </p:txBody>
        </p:sp>
        <p:sp>
          <p:nvSpPr>
            <p:cNvPr id="65" name="Oval 64"/>
            <p:cNvSpPr/>
            <p:nvPr/>
          </p:nvSpPr>
          <p:spPr>
            <a:xfrm>
              <a:off x="3586012" y="5448920"/>
              <a:ext cx="250788" cy="2524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dirty="0">
                  <a:latin typeface="Times New Roman" pitchFamily="18" charset="0"/>
                  <a:cs typeface="Times New Roman" pitchFamily="18" charset="0"/>
                </a:rPr>
                <a:t>5</a:t>
              </a:r>
            </a:p>
          </p:txBody>
        </p:sp>
        <p:cxnSp>
          <p:nvCxnSpPr>
            <p:cNvPr id="68" name="Straight Arrow Connector 67"/>
            <p:cNvCxnSpPr>
              <a:stCxn id="62" idx="6"/>
              <a:endCxn id="11" idx="2"/>
            </p:cNvCxnSpPr>
            <p:nvPr/>
          </p:nvCxnSpPr>
          <p:spPr>
            <a:xfrm flipV="1">
              <a:off x="2127315" y="6217374"/>
              <a:ext cx="757126" cy="3175"/>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4566" name="TextBox 35"/>
            <p:cNvSpPr txBox="1">
              <a:spLocks noChangeArrowheads="1"/>
            </p:cNvSpPr>
            <p:nvPr/>
          </p:nvSpPr>
          <p:spPr bwMode="auto">
            <a:xfrm>
              <a:off x="2229056" y="5801413"/>
              <a:ext cx="300082" cy="369332"/>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a</a:t>
              </a:r>
            </a:p>
          </p:txBody>
        </p:sp>
        <p:cxnSp>
          <p:nvCxnSpPr>
            <p:cNvPr id="91" name="Straight Arrow Connector 90"/>
            <p:cNvCxnSpPr>
              <a:stCxn id="11" idx="7"/>
              <a:endCxn id="65" idx="3"/>
            </p:cNvCxnSpPr>
            <p:nvPr/>
          </p:nvCxnSpPr>
          <p:spPr>
            <a:xfrm rot="5400000" flipH="1" flipV="1">
              <a:off x="3128813" y="5634757"/>
              <a:ext cx="465200" cy="522210"/>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4568" name="TextBox 39"/>
            <p:cNvSpPr txBox="1">
              <a:spLocks noChangeArrowheads="1"/>
            </p:cNvSpPr>
            <p:nvPr/>
          </p:nvSpPr>
          <p:spPr bwMode="auto">
            <a:xfrm>
              <a:off x="3127750" y="5518614"/>
              <a:ext cx="284163" cy="369888"/>
            </a:xfrm>
            <a:prstGeom prst="rect">
              <a:avLst/>
            </a:prstGeom>
            <a:noFill/>
            <a:ln w="9525">
              <a:noFill/>
              <a:miter lim="800000"/>
              <a:headEnd/>
              <a:tailEnd/>
            </a:ln>
          </p:spPr>
          <p:txBody>
            <a:bodyPr wrap="none">
              <a:spAutoFit/>
            </a:bodyPr>
            <a:lstStyle/>
            <a:p>
              <a:r>
                <a:rPr lang="nl-NL">
                  <a:latin typeface="Times New Roman" pitchFamily="18" charset="0"/>
                  <a:cs typeface="Times New Roman" pitchFamily="18" charset="0"/>
                  <a:sym typeface="Symbol" pitchFamily="18" charset="2"/>
                </a:rPr>
                <a:t></a:t>
              </a:r>
              <a:endParaRPr lang="nl-NL">
                <a:latin typeface="Times New Roman" pitchFamily="18" charset="0"/>
                <a:cs typeface="Times New Roman" pitchFamily="18" charset="0"/>
              </a:endParaRPr>
            </a:p>
          </p:txBody>
        </p:sp>
        <p:sp>
          <p:nvSpPr>
            <p:cNvPr id="64569" name="TextBox 39"/>
            <p:cNvSpPr txBox="1">
              <a:spLocks noChangeArrowheads="1"/>
            </p:cNvSpPr>
            <p:nvPr/>
          </p:nvSpPr>
          <p:spPr bwMode="auto">
            <a:xfrm>
              <a:off x="3407448" y="5852100"/>
              <a:ext cx="284163" cy="369888"/>
            </a:xfrm>
            <a:prstGeom prst="rect">
              <a:avLst/>
            </a:prstGeom>
            <a:noFill/>
            <a:ln w="9525">
              <a:noFill/>
              <a:miter lim="800000"/>
              <a:headEnd/>
              <a:tailEnd/>
            </a:ln>
          </p:spPr>
          <p:txBody>
            <a:bodyPr wrap="none">
              <a:spAutoFit/>
            </a:bodyPr>
            <a:lstStyle/>
            <a:p>
              <a:r>
                <a:rPr lang="nl-NL">
                  <a:latin typeface="Times New Roman" pitchFamily="18" charset="0"/>
                  <a:cs typeface="Times New Roman" pitchFamily="18" charset="0"/>
                  <a:sym typeface="Symbol" pitchFamily="18" charset="2"/>
                </a:rPr>
                <a:t></a:t>
              </a:r>
              <a:endParaRPr lang="nl-NL">
                <a:latin typeface="Times New Roman" pitchFamily="18" charset="0"/>
                <a:cs typeface="Times New Roman" pitchFamily="18" charset="0"/>
              </a:endParaRPr>
            </a:p>
          </p:txBody>
        </p:sp>
      </p:grpSp>
      <p:cxnSp>
        <p:nvCxnSpPr>
          <p:cNvPr id="113" name="Straight Connector 112"/>
          <p:cNvCxnSpPr>
            <a:stCxn id="65" idx="7"/>
            <a:endCxn id="44" idx="2"/>
          </p:cNvCxnSpPr>
          <p:nvPr/>
        </p:nvCxnSpPr>
        <p:spPr>
          <a:xfrm rot="5400000" flipH="1" flipV="1">
            <a:off x="3729832" y="4885531"/>
            <a:ext cx="671512" cy="530225"/>
          </a:xfrm>
          <a:prstGeom prst="line">
            <a:avLst/>
          </a:prstGeom>
        </p:spPr>
        <p:style>
          <a:lnRef idx="1">
            <a:schemeClr val="accent4"/>
          </a:lnRef>
          <a:fillRef idx="0">
            <a:schemeClr val="accent4"/>
          </a:fillRef>
          <a:effectRef idx="0">
            <a:schemeClr val="accent4"/>
          </a:effectRef>
          <a:fontRef idx="minor">
            <a:schemeClr val="tx1"/>
          </a:fontRef>
        </p:style>
      </p:cxnSp>
      <p:sp>
        <p:nvSpPr>
          <p:cNvPr id="124" name="TextBox 123"/>
          <p:cNvSpPr txBox="1"/>
          <p:nvPr/>
        </p:nvSpPr>
        <p:spPr>
          <a:xfrm>
            <a:off x="1852613" y="4357688"/>
            <a:ext cx="439737" cy="36988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 </a:t>
            </a:r>
            <a:endParaRPr lang="nl-NL" i="1" dirty="0">
              <a:latin typeface="Times New Roman" pitchFamily="18" charset="0"/>
              <a:cs typeface="Times New Roman" pitchFamily="18" charset="0"/>
            </a:endParaRPr>
          </a:p>
        </p:txBody>
      </p:sp>
      <p:cxnSp>
        <p:nvCxnSpPr>
          <p:cNvPr id="125" name="Straight Connector 124"/>
          <p:cNvCxnSpPr>
            <a:stCxn id="9" idx="0"/>
            <a:endCxn id="124" idx="2"/>
          </p:cNvCxnSpPr>
          <p:nvPr/>
        </p:nvCxnSpPr>
        <p:spPr>
          <a:xfrm rot="5400000" flipH="1" flipV="1">
            <a:off x="1858962" y="4932363"/>
            <a:ext cx="417513" cy="7938"/>
          </a:xfrm>
          <a:prstGeom prst="line">
            <a:avLst/>
          </a:prstGeom>
        </p:spPr>
        <p:style>
          <a:lnRef idx="1">
            <a:schemeClr val="accent4"/>
          </a:lnRef>
          <a:fillRef idx="0">
            <a:schemeClr val="accent4"/>
          </a:fillRef>
          <a:effectRef idx="0">
            <a:schemeClr val="accent4"/>
          </a:effectRef>
          <a:fontRef idx="minor">
            <a:schemeClr val="tx1"/>
          </a:fontRef>
        </p:style>
      </p:cxnSp>
      <p:sp>
        <p:nvSpPr>
          <p:cNvPr id="64543" name="TextBox 204"/>
          <p:cNvSpPr txBox="1">
            <a:spLocks noChangeArrowheads="1"/>
          </p:cNvSpPr>
          <p:nvPr/>
        </p:nvSpPr>
        <p:spPr bwMode="auto">
          <a:xfrm>
            <a:off x="450850" y="2449513"/>
            <a:ext cx="1979613" cy="369887"/>
          </a:xfrm>
          <a:prstGeom prst="rect">
            <a:avLst/>
          </a:prstGeom>
          <a:noFill/>
          <a:ln w="9525">
            <a:noFill/>
            <a:miter lim="800000"/>
            <a:headEnd/>
            <a:tailEnd/>
          </a:ln>
        </p:spPr>
        <p:txBody>
          <a:bodyPr wrap="none">
            <a:spAutoFit/>
          </a:bodyPr>
          <a:lstStyle/>
          <a:p>
            <a:r>
              <a:rPr lang="nl-NL"/>
              <a:t>After normalizing:</a:t>
            </a:r>
          </a:p>
        </p:txBody>
      </p:sp>
      <p:sp>
        <p:nvSpPr>
          <p:cNvPr id="69" name="Tijdelijke aanduiding voor dianummer 68"/>
          <p:cNvSpPr>
            <a:spLocks noGrp="1"/>
          </p:cNvSpPr>
          <p:nvPr>
            <p:ph type="sldNum" sz="quarter" idx="12"/>
          </p:nvPr>
        </p:nvSpPr>
        <p:spPr/>
        <p:txBody>
          <a:bodyPr/>
          <a:lstStyle/>
          <a:p>
            <a:pPr>
              <a:defRPr/>
            </a:pPr>
            <a:fld id="{30A6892A-5C82-4A08-8C6B-99FF237DB3BE}" type="slidenum">
              <a:rPr lang="en-US"/>
              <a:pPr>
                <a:defRPr/>
              </a:pPr>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84" grpId="0" animBg="1"/>
      <p:bldP spid="85" grpId="0" animBg="1"/>
      <p:bldP spid="88" grpId="0" animBg="1"/>
      <p:bldP spid="104" grpId="0" animBg="1"/>
      <p:bldP spid="12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4"/>
          <p:cNvSpPr>
            <a:spLocks noGrp="1"/>
          </p:cNvSpPr>
          <p:nvPr>
            <p:ph type="title"/>
          </p:nvPr>
        </p:nvSpPr>
        <p:spPr>
          <a:xfrm>
            <a:off x="384175" y="303213"/>
            <a:ext cx="9193213" cy="584200"/>
          </a:xfrm>
        </p:spPr>
        <p:txBody>
          <a:bodyPr/>
          <a:lstStyle/>
          <a:p>
            <a:pPr eaLnBrk="1" hangingPunct="1"/>
            <a:r>
              <a:rPr lang="nl-NL" smtClean="0">
                <a:cs typeface="Arial" charset="0"/>
              </a:rPr>
              <a:t>Example</a:t>
            </a:r>
          </a:p>
        </p:txBody>
      </p:sp>
      <p:sp>
        <p:nvSpPr>
          <p:cNvPr id="65539" name="TextBox 5"/>
          <p:cNvSpPr txBox="1">
            <a:spLocks noChangeArrowheads="1"/>
          </p:cNvSpPr>
          <p:nvPr/>
        </p:nvSpPr>
        <p:spPr bwMode="auto">
          <a:xfrm>
            <a:off x="468313" y="1144588"/>
            <a:ext cx="6644063" cy="830997"/>
          </a:xfrm>
          <a:prstGeom prst="rect">
            <a:avLst/>
          </a:prstGeom>
          <a:noFill/>
          <a:ln w="9525">
            <a:noFill/>
            <a:miter lim="800000"/>
            <a:headEnd/>
            <a:tailEnd/>
          </a:ln>
        </p:spPr>
        <p:txBody>
          <a:bodyPr wrap="none">
            <a:spAutoFit/>
          </a:bodyPr>
          <a:lstStyle/>
          <a:p>
            <a:r>
              <a:rPr lang="nl-NL" sz="2400" dirty="0" err="1"/>
              <a:t>So</a:t>
            </a:r>
            <a:r>
              <a:rPr lang="nl-NL" sz="2400" dirty="0"/>
              <a:t>, is </a:t>
            </a:r>
            <a:r>
              <a:rPr lang="nl-NL" sz="2400" dirty="0" smtClean="0"/>
              <a:t>P</a:t>
            </a:r>
            <a:r>
              <a:rPr lang="en-US" sz="2400" dirty="0">
                <a:latin typeface="Times New Roman" pitchFamily="18" charset="0"/>
                <a:cs typeface="Times New Roman" pitchFamily="18" charset="0"/>
              </a:rPr>
              <a:t> ⊑ </a:t>
            </a:r>
            <a:r>
              <a:rPr lang="nl-NL" sz="2400" dirty="0" smtClean="0">
                <a:sym typeface="Symbol" pitchFamily="18" charset="2"/>
              </a:rPr>
              <a:t>Q</a:t>
            </a:r>
            <a:r>
              <a:rPr lang="nl-NL" sz="2400" dirty="0">
                <a:sym typeface="Symbol" pitchFamily="18" charset="2"/>
              </a:rPr>
              <a:t>, </a:t>
            </a:r>
            <a:r>
              <a:rPr lang="nl-NL" sz="2400" dirty="0" err="1">
                <a:sym typeface="Symbol" pitchFamily="18" charset="2"/>
              </a:rPr>
              <a:t>where</a:t>
            </a:r>
            <a:r>
              <a:rPr lang="nl-NL" sz="2400" dirty="0">
                <a:sym typeface="Symbol" pitchFamily="18" charset="2"/>
              </a:rPr>
              <a:t>  </a:t>
            </a:r>
            <a:r>
              <a:rPr lang="en-US" sz="2400" i="1" dirty="0">
                <a:cs typeface="Arial" charset="0"/>
                <a:sym typeface="Symbol" pitchFamily="18" charset="2"/>
              </a:rPr>
              <a:t>Q  =  a </a:t>
            </a:r>
            <a:r>
              <a:rPr lang="en-US" sz="2400" dirty="0">
                <a:cs typeface="Arial" charset="0"/>
                <a:sym typeface="Symbol" pitchFamily="18" charset="2"/>
              </a:rPr>
              <a:t> </a:t>
            </a:r>
            <a:r>
              <a:rPr lang="en-US" sz="2400" dirty="0" smtClean="0">
                <a:cs typeface="Arial" charset="0"/>
                <a:sym typeface="Symbol" pitchFamily="18" charset="2"/>
              </a:rPr>
              <a:t> (</a:t>
            </a:r>
            <a:r>
              <a:rPr lang="en-US" sz="2400" i="1" dirty="0">
                <a:cs typeface="Arial" charset="0"/>
                <a:sym typeface="Symbol" pitchFamily="18" charset="2"/>
              </a:rPr>
              <a:t>R</a:t>
            </a:r>
            <a:r>
              <a:rPr lang="en-US" sz="2400" i="1" dirty="0" smtClean="0">
                <a:cs typeface="Arial" charset="0"/>
                <a:sym typeface="Symbol" pitchFamily="18" charset="2"/>
              </a:rPr>
              <a:t>  </a:t>
            </a:r>
            <a:r>
              <a:rPr lang="en-US" sz="2400" i="1" dirty="0">
                <a:cs typeface="Arial" charset="0"/>
              </a:rPr>
              <a:t>|¯| </a:t>
            </a:r>
            <a:r>
              <a:rPr lang="en-US" sz="2400" i="1" dirty="0">
                <a:cs typeface="Arial" charset="0"/>
                <a:sym typeface="Symbol" pitchFamily="18" charset="2"/>
              </a:rPr>
              <a:t>STOP)  </a:t>
            </a:r>
            <a:r>
              <a:rPr lang="en-US" sz="2400" i="1" dirty="0" smtClean="0">
                <a:cs typeface="Arial" charset="0"/>
                <a:sym typeface="Symbol" pitchFamily="18" charset="2"/>
              </a:rPr>
              <a:t>?</a:t>
            </a:r>
            <a:br>
              <a:rPr lang="en-US" sz="2400" i="1" dirty="0" smtClean="0">
                <a:cs typeface="Arial" charset="0"/>
                <a:sym typeface="Symbol" pitchFamily="18" charset="2"/>
              </a:rPr>
            </a:br>
            <a:r>
              <a:rPr lang="en-US" sz="2400" i="1" dirty="0" smtClean="0">
                <a:cs typeface="Arial" charset="0"/>
                <a:sym typeface="Symbol" pitchFamily="18" charset="2"/>
              </a:rPr>
              <a:t>                                R  = b </a:t>
            </a:r>
            <a:r>
              <a:rPr lang="en-US" sz="2400" dirty="0" smtClean="0">
                <a:cs typeface="Arial" charset="0"/>
                <a:sym typeface="Symbol" pitchFamily="18" charset="2"/>
              </a:rPr>
              <a:t> </a:t>
            </a:r>
            <a:r>
              <a:rPr lang="en-US" sz="2400" i="1" dirty="0" smtClean="0">
                <a:cs typeface="Arial" charset="0"/>
                <a:sym typeface="Symbol" pitchFamily="18" charset="2"/>
              </a:rPr>
              <a:t>R </a:t>
            </a:r>
            <a:endParaRPr lang="nl-NL" sz="2400" dirty="0"/>
          </a:p>
        </p:txBody>
      </p:sp>
      <p:sp>
        <p:nvSpPr>
          <p:cNvPr id="7" name="TextBox 6"/>
          <p:cNvSpPr txBox="1"/>
          <p:nvPr/>
        </p:nvSpPr>
        <p:spPr>
          <a:xfrm>
            <a:off x="3817938" y="4232275"/>
            <a:ext cx="977900"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 , { a }</a:t>
            </a:r>
            <a:endParaRPr lang="nl-NL" i="1" dirty="0">
              <a:latin typeface="Times New Roman" pitchFamily="18" charset="0"/>
              <a:cs typeface="Times New Roman" pitchFamily="18" charset="0"/>
            </a:endParaRPr>
          </a:p>
        </p:txBody>
      </p:sp>
      <p:sp>
        <p:nvSpPr>
          <p:cNvPr id="8" name="TextBox 7"/>
          <p:cNvSpPr txBox="1"/>
          <p:nvPr/>
        </p:nvSpPr>
        <p:spPr>
          <a:xfrm>
            <a:off x="1420813" y="4219575"/>
            <a:ext cx="977900" cy="368300"/>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latin typeface="Times New Roman" pitchFamily="18" charset="0"/>
                <a:cs typeface="Times New Roman" pitchFamily="18" charset="0"/>
                <a:sym typeface="Symbol"/>
              </a:rPr>
              <a:t></a:t>
            </a:r>
            <a:r>
              <a:rPr lang="nl-NL" i="1" dirty="0">
                <a:latin typeface="Times New Roman" pitchFamily="18" charset="0"/>
                <a:cs typeface="Times New Roman" pitchFamily="18" charset="0"/>
                <a:sym typeface="Symbol"/>
              </a:rPr>
              <a:t> , { b }</a:t>
            </a:r>
            <a:endParaRPr lang="nl-NL" i="1" dirty="0">
              <a:latin typeface="Times New Roman" pitchFamily="18" charset="0"/>
              <a:cs typeface="Times New Roman" pitchFamily="18" charset="0"/>
            </a:endParaRPr>
          </a:p>
        </p:txBody>
      </p:sp>
      <p:sp>
        <p:nvSpPr>
          <p:cNvPr id="9" name="TextBox 8"/>
          <p:cNvSpPr txBox="1"/>
          <p:nvPr/>
        </p:nvSpPr>
        <p:spPr>
          <a:xfrm>
            <a:off x="2301875" y="4813300"/>
            <a:ext cx="1944688" cy="369888"/>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i="1" dirty="0">
                <a:latin typeface="Times New Roman" pitchFamily="18" charset="0"/>
                <a:cs typeface="Times New Roman" pitchFamily="18" charset="0"/>
                <a:sym typeface="Symbol"/>
              </a:rPr>
              <a:t>all subsets of {a,b}</a:t>
            </a:r>
            <a:endParaRPr lang="nl-NL" i="1" dirty="0">
              <a:latin typeface="Times New Roman" pitchFamily="18" charset="0"/>
              <a:cs typeface="Times New Roman" pitchFamily="18" charset="0"/>
            </a:endParaRPr>
          </a:p>
        </p:txBody>
      </p:sp>
      <p:cxnSp>
        <p:nvCxnSpPr>
          <p:cNvPr id="10" name="Straight Connector 9"/>
          <p:cNvCxnSpPr>
            <a:stCxn id="7" idx="0"/>
          </p:cNvCxnSpPr>
          <p:nvPr/>
        </p:nvCxnSpPr>
        <p:spPr>
          <a:xfrm rot="16200000" flipV="1">
            <a:off x="3996532" y="3921919"/>
            <a:ext cx="608012" cy="12700"/>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p:cNvCxnSpPr>
            <a:stCxn id="9" idx="0"/>
          </p:cNvCxnSpPr>
          <p:nvPr/>
        </p:nvCxnSpPr>
        <p:spPr>
          <a:xfrm rot="5400000" flipH="1" flipV="1">
            <a:off x="2403475" y="3933825"/>
            <a:ext cx="1749425" cy="9525"/>
          </a:xfrm>
          <a:prstGeom prst="line">
            <a:avLst/>
          </a:prstGeom>
        </p:spPr>
        <p:style>
          <a:lnRef idx="1">
            <a:schemeClr val="accent4"/>
          </a:lnRef>
          <a:fillRef idx="0">
            <a:schemeClr val="accent4"/>
          </a:fillRef>
          <a:effectRef idx="0">
            <a:schemeClr val="accent4"/>
          </a:effectRef>
          <a:fontRef idx="minor">
            <a:schemeClr val="tx1"/>
          </a:fontRef>
        </p:style>
      </p:cxnSp>
      <p:grpSp>
        <p:nvGrpSpPr>
          <p:cNvPr id="65545" name="Group 11"/>
          <p:cNvGrpSpPr>
            <a:grpSpLocks/>
          </p:cNvGrpSpPr>
          <p:nvPr/>
        </p:nvGrpSpPr>
        <p:grpSpPr bwMode="auto">
          <a:xfrm>
            <a:off x="1150938" y="2763838"/>
            <a:ext cx="4035425" cy="896937"/>
            <a:chOff x="5809000" y="4850973"/>
            <a:chExt cx="4035311" cy="896540"/>
          </a:xfrm>
        </p:grpSpPr>
        <p:sp>
          <p:nvSpPr>
            <p:cNvPr id="13" name="Oval 12"/>
            <p:cNvSpPr/>
            <p:nvPr/>
          </p:nvSpPr>
          <p:spPr bwMode="auto">
            <a:xfrm>
              <a:off x="6066168" y="5423806"/>
              <a:ext cx="971523" cy="32370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600" dirty="0">
                  <a:latin typeface="Times New Roman" pitchFamily="18" charset="0"/>
                  <a:cs typeface="Times New Roman" pitchFamily="18" charset="0"/>
                </a:rPr>
                <a:t>0,1,3</a:t>
              </a:r>
            </a:p>
          </p:txBody>
        </p:sp>
        <p:sp>
          <p:nvSpPr>
            <p:cNvPr id="14" name="Oval 13"/>
            <p:cNvSpPr/>
            <p:nvPr/>
          </p:nvSpPr>
          <p:spPr bwMode="auto">
            <a:xfrm>
              <a:off x="7455190" y="4895403"/>
              <a:ext cx="971523" cy="2872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400" dirty="0">
                  <a:latin typeface="Times New Roman" pitchFamily="18" charset="0"/>
                  <a:cs typeface="Times New Roman" pitchFamily="18" charset="0"/>
                </a:rPr>
                <a:t>2,4,5,6</a:t>
              </a:r>
            </a:p>
          </p:txBody>
        </p:sp>
        <p:sp>
          <p:nvSpPr>
            <p:cNvPr id="15" name="Oval 14"/>
            <p:cNvSpPr/>
            <p:nvPr/>
          </p:nvSpPr>
          <p:spPr bwMode="auto">
            <a:xfrm>
              <a:off x="8466400" y="5422220"/>
              <a:ext cx="973110" cy="2887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nl-NL" sz="1400" dirty="0">
                  <a:latin typeface="Times New Roman" pitchFamily="18" charset="0"/>
                  <a:cs typeface="Times New Roman" pitchFamily="18" charset="0"/>
                </a:rPr>
                <a:t>6</a:t>
              </a:r>
            </a:p>
          </p:txBody>
        </p:sp>
        <p:cxnSp>
          <p:nvCxnSpPr>
            <p:cNvPr id="16" name="Straight Arrow Connector 15"/>
            <p:cNvCxnSpPr>
              <a:stCxn id="13" idx="6"/>
              <a:endCxn id="14" idx="3"/>
            </p:cNvCxnSpPr>
            <p:nvPr/>
          </p:nvCxnSpPr>
          <p:spPr bwMode="auto">
            <a:xfrm flipV="1">
              <a:off x="7037690" y="5141356"/>
              <a:ext cx="560371" cy="444303"/>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4" idx="5"/>
              <a:endCxn id="15" idx="1"/>
            </p:cNvCxnSpPr>
            <p:nvPr/>
          </p:nvCxnSpPr>
          <p:spPr bwMode="auto">
            <a:xfrm rot="16200000" flipH="1">
              <a:off x="8285497" y="5141289"/>
              <a:ext cx="323707" cy="323841"/>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18" name="Straight Arrow Connector 17"/>
            <p:cNvCxnSpPr/>
            <p:nvPr/>
          </p:nvCxnSpPr>
          <p:spPr bwMode="auto">
            <a:xfrm flipV="1">
              <a:off x="5809000" y="5541229"/>
              <a:ext cx="215894" cy="7934"/>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Curved Connector 18"/>
            <p:cNvCxnSpPr>
              <a:stCxn id="13" idx="7"/>
              <a:endCxn id="13" idx="1"/>
            </p:cNvCxnSpPr>
            <p:nvPr/>
          </p:nvCxnSpPr>
          <p:spPr bwMode="auto">
            <a:xfrm rot="16200000" flipV="1">
              <a:off x="6551929" y="5126933"/>
              <a:ext cx="1586" cy="687368"/>
            </a:xfrm>
            <a:prstGeom prst="curvedConnector3">
              <a:avLst>
                <a:gd name="adj1" fmla="val 17383438"/>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20" name="Curved Connector 30"/>
            <p:cNvCxnSpPr>
              <a:stCxn id="15" idx="5"/>
              <a:endCxn id="15" idx="7"/>
            </p:cNvCxnSpPr>
            <p:nvPr/>
          </p:nvCxnSpPr>
          <p:spPr bwMode="auto">
            <a:xfrm rot="5400000" flipH="1">
              <a:off x="9193497" y="5566618"/>
              <a:ext cx="204697" cy="1587"/>
            </a:xfrm>
            <a:prstGeom prst="curvedConnector5">
              <a:avLst>
                <a:gd name="adj1" fmla="val -112254"/>
                <a:gd name="adj2" fmla="val -30157944"/>
                <a:gd name="adj3" fmla="val 212254"/>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5575" name="TextBox 77"/>
            <p:cNvSpPr txBox="1">
              <a:spLocks noChangeArrowheads="1"/>
            </p:cNvSpPr>
            <p:nvPr/>
          </p:nvSpPr>
          <p:spPr bwMode="auto">
            <a:xfrm>
              <a:off x="7131385" y="5053697"/>
              <a:ext cx="300082" cy="369332"/>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a</a:t>
              </a:r>
            </a:p>
          </p:txBody>
        </p:sp>
        <p:sp>
          <p:nvSpPr>
            <p:cNvPr id="65576" name="TextBox 78"/>
            <p:cNvSpPr txBox="1">
              <a:spLocks noChangeArrowheads="1"/>
            </p:cNvSpPr>
            <p:nvPr/>
          </p:nvSpPr>
          <p:spPr bwMode="auto">
            <a:xfrm>
              <a:off x="8393276" y="4916028"/>
              <a:ext cx="312906" cy="369332"/>
            </a:xfrm>
            <a:prstGeom prst="rect">
              <a:avLst/>
            </a:prstGeom>
            <a:noFill/>
            <a:ln w="9525">
              <a:noFill/>
              <a:miter lim="800000"/>
              <a:headEnd/>
              <a:tailEnd/>
            </a:ln>
          </p:spPr>
          <p:txBody>
            <a:bodyPr>
              <a:spAutoFit/>
            </a:bodyPr>
            <a:lstStyle/>
            <a:p>
              <a:r>
                <a:rPr lang="nl-NL" i="1">
                  <a:latin typeface="Times New Roman" pitchFamily="18" charset="0"/>
                  <a:cs typeface="Times New Roman" pitchFamily="18" charset="0"/>
                </a:rPr>
                <a:t>b</a:t>
              </a:r>
            </a:p>
          </p:txBody>
        </p:sp>
        <p:sp>
          <p:nvSpPr>
            <p:cNvPr id="65577" name="TextBox 79"/>
            <p:cNvSpPr txBox="1">
              <a:spLocks noChangeArrowheads="1"/>
            </p:cNvSpPr>
            <p:nvPr/>
          </p:nvSpPr>
          <p:spPr bwMode="auto">
            <a:xfrm>
              <a:off x="9544229" y="4953862"/>
              <a:ext cx="300082" cy="369332"/>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b</a:t>
              </a:r>
            </a:p>
          </p:txBody>
        </p:sp>
        <p:sp>
          <p:nvSpPr>
            <p:cNvPr id="65578" name="TextBox 80"/>
            <p:cNvSpPr txBox="1">
              <a:spLocks noChangeArrowheads="1"/>
            </p:cNvSpPr>
            <p:nvPr/>
          </p:nvSpPr>
          <p:spPr bwMode="auto">
            <a:xfrm>
              <a:off x="6363381" y="4850973"/>
              <a:ext cx="300082" cy="369332"/>
            </a:xfrm>
            <a:prstGeom prst="rect">
              <a:avLst/>
            </a:prstGeom>
            <a:noFill/>
            <a:ln w="9525">
              <a:noFill/>
              <a:miter lim="800000"/>
              <a:headEnd/>
              <a:tailEnd/>
            </a:ln>
          </p:spPr>
          <p:txBody>
            <a:bodyPr wrap="none">
              <a:spAutoFit/>
            </a:bodyPr>
            <a:lstStyle/>
            <a:p>
              <a:r>
                <a:rPr lang="nl-NL" i="1">
                  <a:latin typeface="Times New Roman" pitchFamily="18" charset="0"/>
                  <a:cs typeface="Times New Roman" pitchFamily="18" charset="0"/>
                </a:rPr>
                <a:t>b</a:t>
              </a:r>
            </a:p>
          </p:txBody>
        </p:sp>
      </p:grpSp>
      <p:cxnSp>
        <p:nvCxnSpPr>
          <p:cNvPr id="25" name="Straight Connector 24"/>
          <p:cNvCxnSpPr>
            <a:stCxn id="8" idx="0"/>
          </p:cNvCxnSpPr>
          <p:nvPr/>
        </p:nvCxnSpPr>
        <p:spPr bwMode="auto">
          <a:xfrm rot="16200000" flipV="1">
            <a:off x="1606551" y="3916362"/>
            <a:ext cx="590550" cy="15875"/>
          </a:xfrm>
          <a:prstGeom prst="line">
            <a:avLst/>
          </a:prstGeom>
        </p:spPr>
        <p:style>
          <a:lnRef idx="1">
            <a:schemeClr val="accent4"/>
          </a:lnRef>
          <a:fillRef idx="0">
            <a:schemeClr val="accent4"/>
          </a:fillRef>
          <a:effectRef idx="0">
            <a:schemeClr val="accent4"/>
          </a:effectRef>
          <a:fontRef idx="minor">
            <a:schemeClr val="tx1"/>
          </a:fontRef>
        </p:style>
      </p:cxnSp>
      <p:sp>
        <p:nvSpPr>
          <p:cNvPr id="65547" name="TextBox 25"/>
          <p:cNvSpPr txBox="1">
            <a:spLocks noChangeArrowheads="1"/>
          </p:cNvSpPr>
          <p:nvPr/>
        </p:nvSpPr>
        <p:spPr bwMode="auto">
          <a:xfrm>
            <a:off x="709613" y="2678113"/>
            <a:ext cx="403225" cy="369887"/>
          </a:xfrm>
          <a:prstGeom prst="rect">
            <a:avLst/>
          </a:prstGeom>
          <a:noFill/>
          <a:ln w="9525">
            <a:noFill/>
            <a:miter lim="800000"/>
            <a:headEnd/>
            <a:tailEnd/>
          </a:ln>
        </p:spPr>
        <p:txBody>
          <a:bodyPr wrap="none">
            <a:spAutoFit/>
          </a:bodyPr>
          <a:lstStyle/>
          <a:p>
            <a:r>
              <a:rPr lang="nl-NL"/>
              <a:t>P:</a:t>
            </a:r>
          </a:p>
        </p:txBody>
      </p:sp>
      <p:grpSp>
        <p:nvGrpSpPr>
          <p:cNvPr id="3" name="Group 143"/>
          <p:cNvGrpSpPr>
            <a:grpSpLocks/>
          </p:cNvGrpSpPr>
          <p:nvPr/>
        </p:nvGrpSpPr>
        <p:grpSpPr bwMode="auto">
          <a:xfrm>
            <a:off x="5503863" y="3858677"/>
            <a:ext cx="3514135" cy="3036567"/>
            <a:chOff x="5956403" y="4246142"/>
            <a:chExt cx="3514226" cy="3037121"/>
          </a:xfrm>
        </p:grpSpPr>
        <p:sp>
          <p:nvSpPr>
            <p:cNvPr id="28" name="TextBox 27"/>
            <p:cNvSpPr txBox="1"/>
            <p:nvPr/>
          </p:nvSpPr>
          <p:spPr>
            <a:xfrm>
              <a:off x="8492704" y="6913307"/>
              <a:ext cx="977925" cy="369956"/>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a }</a:t>
              </a:r>
              <a:endParaRPr lang="nl-NL" i="1" dirty="0"/>
            </a:p>
          </p:txBody>
        </p:sp>
        <p:cxnSp>
          <p:nvCxnSpPr>
            <p:cNvPr id="29" name="Straight Connector 28"/>
            <p:cNvCxnSpPr>
              <a:stCxn id="28" idx="0"/>
              <a:endCxn id="41" idx="4"/>
            </p:cNvCxnSpPr>
            <p:nvPr/>
          </p:nvCxnSpPr>
          <p:spPr>
            <a:xfrm flipH="1" flipV="1">
              <a:off x="8837791" y="6188545"/>
              <a:ext cx="143876" cy="724762"/>
            </a:xfrm>
            <a:prstGeom prst="line">
              <a:avLst/>
            </a:prstGeom>
          </p:spPr>
          <p:style>
            <a:lnRef idx="1">
              <a:schemeClr val="accent4"/>
            </a:lnRef>
            <a:fillRef idx="0">
              <a:schemeClr val="accent4"/>
            </a:fillRef>
            <a:effectRef idx="0">
              <a:schemeClr val="accent4"/>
            </a:effectRef>
            <a:fontRef idx="minor">
              <a:schemeClr val="tx1"/>
            </a:fontRef>
          </p:style>
        </p:cxnSp>
        <p:sp>
          <p:nvSpPr>
            <p:cNvPr id="30" name="Oval 29"/>
            <p:cNvSpPr/>
            <p:nvPr/>
          </p:nvSpPr>
          <p:spPr bwMode="auto">
            <a:xfrm>
              <a:off x="6661271" y="6001186"/>
              <a:ext cx="193680" cy="1730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sp>
          <p:nvSpPr>
            <p:cNvPr id="31" name="Oval 30"/>
            <p:cNvSpPr/>
            <p:nvPr/>
          </p:nvSpPr>
          <p:spPr bwMode="auto">
            <a:xfrm>
              <a:off x="7716986" y="6004362"/>
              <a:ext cx="193680" cy="171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32" name="Straight Arrow Connector 31"/>
            <p:cNvCxnSpPr>
              <a:stCxn id="30" idx="6"/>
              <a:endCxn id="31" idx="2"/>
            </p:cNvCxnSpPr>
            <p:nvPr/>
          </p:nvCxnSpPr>
          <p:spPr bwMode="auto">
            <a:xfrm>
              <a:off x="6854951" y="6088515"/>
              <a:ext cx="862034" cy="1587"/>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cxnSp>
          <p:nvCxnSpPr>
            <p:cNvPr id="33" name="Straight Arrow Connector 32"/>
            <p:cNvCxnSpPr/>
            <p:nvPr/>
          </p:nvCxnSpPr>
          <p:spPr bwMode="auto">
            <a:xfrm flipV="1">
              <a:off x="6404090" y="6069462"/>
              <a:ext cx="215906" cy="7938"/>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4" name="Curved Connector 33"/>
            <p:cNvCxnSpPr>
              <a:stCxn id="41" idx="5"/>
              <a:endCxn id="41" idx="0"/>
            </p:cNvCxnSpPr>
            <p:nvPr/>
          </p:nvCxnSpPr>
          <p:spPr bwMode="auto">
            <a:xfrm rot="5400000" flipH="1">
              <a:off x="8798844" y="6056010"/>
              <a:ext cx="146369" cy="68476"/>
            </a:xfrm>
            <a:prstGeom prst="curvedConnector5">
              <a:avLst>
                <a:gd name="adj1" fmla="val -156209"/>
                <a:gd name="adj2" fmla="val -866957"/>
                <a:gd name="adj3" fmla="val 256209"/>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65557" name="TextBox 77"/>
            <p:cNvSpPr txBox="1">
              <a:spLocks noChangeArrowheads="1"/>
            </p:cNvSpPr>
            <p:nvPr/>
          </p:nvSpPr>
          <p:spPr bwMode="auto">
            <a:xfrm>
              <a:off x="7070427" y="6034574"/>
              <a:ext cx="312876" cy="369308"/>
            </a:xfrm>
            <a:prstGeom prst="rect">
              <a:avLst/>
            </a:prstGeom>
            <a:noFill/>
            <a:ln w="9525">
              <a:noFill/>
              <a:miter lim="800000"/>
              <a:headEnd/>
              <a:tailEnd/>
            </a:ln>
          </p:spPr>
          <p:txBody>
            <a:bodyPr wrap="none">
              <a:spAutoFit/>
            </a:bodyPr>
            <a:lstStyle/>
            <a:p>
              <a:r>
                <a:rPr lang="nl-NL" i="1"/>
                <a:t>a</a:t>
              </a:r>
            </a:p>
          </p:txBody>
        </p:sp>
        <p:sp>
          <p:nvSpPr>
            <p:cNvPr id="65558" name="TextBox 80"/>
            <p:cNvSpPr txBox="1">
              <a:spLocks noChangeArrowheads="1"/>
            </p:cNvSpPr>
            <p:nvPr/>
          </p:nvSpPr>
          <p:spPr bwMode="auto">
            <a:xfrm>
              <a:off x="8179828" y="6043502"/>
              <a:ext cx="312876" cy="369308"/>
            </a:xfrm>
            <a:prstGeom prst="rect">
              <a:avLst/>
            </a:prstGeom>
            <a:noFill/>
            <a:ln w="9525">
              <a:noFill/>
              <a:miter lim="800000"/>
              <a:headEnd/>
              <a:tailEnd/>
            </a:ln>
          </p:spPr>
          <p:txBody>
            <a:bodyPr wrap="none">
              <a:spAutoFit/>
            </a:bodyPr>
            <a:lstStyle/>
            <a:p>
              <a:r>
                <a:rPr lang="nl-NL" i="1"/>
                <a:t>b</a:t>
              </a:r>
            </a:p>
          </p:txBody>
        </p:sp>
        <p:cxnSp>
          <p:nvCxnSpPr>
            <p:cNvPr id="37" name="Straight Connector 36"/>
            <p:cNvCxnSpPr>
              <a:stCxn id="43" idx="0"/>
              <a:endCxn id="30" idx="4"/>
            </p:cNvCxnSpPr>
            <p:nvPr/>
          </p:nvCxnSpPr>
          <p:spPr bwMode="auto">
            <a:xfrm rot="16200000" flipV="1">
              <a:off x="6600125" y="6332242"/>
              <a:ext cx="333436" cy="17463"/>
            </a:xfrm>
            <a:prstGeom prst="line">
              <a:avLst/>
            </a:prstGeom>
          </p:spPr>
          <p:style>
            <a:lnRef idx="1">
              <a:schemeClr val="accent4"/>
            </a:lnRef>
            <a:fillRef idx="0">
              <a:schemeClr val="accent4"/>
            </a:fillRef>
            <a:effectRef idx="0">
              <a:schemeClr val="accent4"/>
            </a:effectRef>
            <a:fontRef idx="minor">
              <a:schemeClr val="tx1"/>
            </a:fontRef>
          </p:style>
        </p:cxnSp>
        <p:sp>
          <p:nvSpPr>
            <p:cNvPr id="65560" name="TextBox 93"/>
            <p:cNvSpPr txBox="1">
              <a:spLocks noChangeArrowheads="1"/>
            </p:cNvSpPr>
            <p:nvPr/>
          </p:nvSpPr>
          <p:spPr bwMode="auto">
            <a:xfrm>
              <a:off x="5956403" y="5146026"/>
              <a:ext cx="428322" cy="369332"/>
            </a:xfrm>
            <a:prstGeom prst="rect">
              <a:avLst/>
            </a:prstGeom>
            <a:noFill/>
            <a:ln w="9525">
              <a:noFill/>
              <a:miter lim="800000"/>
              <a:headEnd/>
              <a:tailEnd/>
            </a:ln>
          </p:spPr>
          <p:txBody>
            <a:bodyPr wrap="none">
              <a:spAutoFit/>
            </a:bodyPr>
            <a:lstStyle/>
            <a:p>
              <a:r>
                <a:rPr lang="nl-NL" i="1"/>
                <a:t>Q:</a:t>
              </a:r>
            </a:p>
          </p:txBody>
        </p:sp>
        <p:sp>
          <p:nvSpPr>
            <p:cNvPr id="65561" name="TextBox 39"/>
            <p:cNvSpPr txBox="1">
              <a:spLocks noChangeArrowheads="1"/>
            </p:cNvSpPr>
            <p:nvPr/>
          </p:nvSpPr>
          <p:spPr bwMode="auto">
            <a:xfrm>
              <a:off x="9031479" y="5413578"/>
              <a:ext cx="312914" cy="369399"/>
            </a:xfrm>
            <a:prstGeom prst="rect">
              <a:avLst/>
            </a:prstGeom>
            <a:noFill/>
            <a:ln w="9525">
              <a:noFill/>
              <a:miter lim="800000"/>
              <a:headEnd/>
              <a:tailEnd/>
            </a:ln>
          </p:spPr>
          <p:txBody>
            <a:bodyPr wrap="none">
              <a:spAutoFit/>
            </a:bodyPr>
            <a:lstStyle/>
            <a:p>
              <a:r>
                <a:rPr lang="nl-NL" i="1" dirty="0">
                  <a:sym typeface="Symbol" pitchFamily="18" charset="2"/>
                </a:rPr>
                <a:t>b</a:t>
              </a:r>
              <a:endParaRPr lang="nl-NL" i="1" dirty="0"/>
            </a:p>
          </p:txBody>
        </p:sp>
        <p:sp>
          <p:nvSpPr>
            <p:cNvPr id="40" name="TextBox 39"/>
            <p:cNvSpPr txBox="1"/>
            <p:nvPr/>
          </p:nvSpPr>
          <p:spPr>
            <a:xfrm>
              <a:off x="7264537" y="4246142"/>
              <a:ext cx="2070154" cy="369955"/>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i="1" dirty="0">
                  <a:sym typeface="Symbol"/>
                </a:rPr>
                <a:t>all subsets of {a,b}</a:t>
              </a:r>
              <a:endParaRPr lang="nl-NL" i="1" dirty="0"/>
            </a:p>
          </p:txBody>
        </p:sp>
        <p:sp>
          <p:nvSpPr>
            <p:cNvPr id="41" name="Oval 40"/>
            <p:cNvSpPr/>
            <p:nvPr/>
          </p:nvSpPr>
          <p:spPr bwMode="auto">
            <a:xfrm>
              <a:off x="8740950" y="6017064"/>
              <a:ext cx="193680" cy="1714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cxnSp>
          <p:nvCxnSpPr>
            <p:cNvPr id="42" name="Straight Arrow Connector 41"/>
            <p:cNvCxnSpPr>
              <a:stCxn id="31" idx="6"/>
              <a:endCxn id="41" idx="2"/>
            </p:cNvCxnSpPr>
            <p:nvPr/>
          </p:nvCxnSpPr>
          <p:spPr bwMode="auto">
            <a:xfrm>
              <a:off x="7910666" y="6090102"/>
              <a:ext cx="830285" cy="12702"/>
            </a:xfrm>
            <a:prstGeom prst="straightConnector1">
              <a:avLst/>
            </a:prstGeom>
            <a:ln>
              <a:headEnd type="none" w="med" len="med"/>
              <a:tailEnd type="triangle" w="med" len="med"/>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286612" y="6507692"/>
              <a:ext cx="977925" cy="368367"/>
            </a:xfrm>
            <a:prstGeom prst="rect">
              <a:avLst/>
            </a:prstGeom>
          </p:spPr>
          <p:style>
            <a:lnRef idx="2">
              <a:schemeClr val="accent4"/>
            </a:lnRef>
            <a:fillRef idx="1">
              <a:schemeClr val="lt1"/>
            </a:fillRef>
            <a:effectRef idx="0">
              <a:schemeClr val="accent4"/>
            </a:effectRef>
            <a:fontRef idx="minor">
              <a:schemeClr val="dk1"/>
            </a:fontRef>
          </p:style>
          <p:txBody>
            <a:bodyPr wrap="none">
              <a:spAutoFit/>
            </a:bodyPr>
            <a:lstStyle/>
            <a:p>
              <a:pPr>
                <a:defRPr/>
              </a:pPr>
              <a:r>
                <a:rPr lang="nl-NL" dirty="0">
                  <a:sym typeface="Symbol"/>
                </a:rPr>
                <a:t></a:t>
              </a:r>
              <a:r>
                <a:rPr lang="nl-NL" i="1" dirty="0">
                  <a:sym typeface="Symbol"/>
                </a:rPr>
                <a:t> , { b }</a:t>
              </a:r>
              <a:endParaRPr lang="nl-NL" i="1" dirty="0"/>
            </a:p>
          </p:txBody>
        </p:sp>
        <p:cxnSp>
          <p:nvCxnSpPr>
            <p:cNvPr id="44" name="Straight Connector 43"/>
            <p:cNvCxnSpPr>
              <a:stCxn id="40" idx="2"/>
              <a:endCxn id="31" idx="7"/>
            </p:cNvCxnSpPr>
            <p:nvPr/>
          </p:nvCxnSpPr>
          <p:spPr>
            <a:xfrm flipH="1">
              <a:off x="7882302" y="4616097"/>
              <a:ext cx="417312" cy="1413377"/>
            </a:xfrm>
            <a:prstGeom prst="line">
              <a:avLst/>
            </a:prstGeom>
          </p:spPr>
          <p:style>
            <a:lnRef idx="1">
              <a:schemeClr val="accent4"/>
            </a:lnRef>
            <a:fillRef idx="0">
              <a:schemeClr val="accent4"/>
            </a:fillRef>
            <a:effectRef idx="0">
              <a:schemeClr val="accent4"/>
            </a:effectRef>
            <a:fontRef idx="minor">
              <a:schemeClr val="tx1"/>
            </a:fontRef>
          </p:style>
        </p:cxnSp>
      </p:grpSp>
      <p:sp>
        <p:nvSpPr>
          <p:cNvPr id="45" name="Tijdelijke aanduiding voor dianummer 44"/>
          <p:cNvSpPr>
            <a:spLocks noGrp="1"/>
          </p:cNvSpPr>
          <p:nvPr>
            <p:ph type="sldNum" sz="quarter" idx="12"/>
          </p:nvPr>
        </p:nvSpPr>
        <p:spPr/>
        <p:txBody>
          <a:bodyPr/>
          <a:lstStyle/>
          <a:p>
            <a:pPr>
              <a:defRPr/>
            </a:pPr>
            <a:fld id="{CAAEC7CC-FA42-4CAC-996A-B98A14425F63}" type="slidenum">
              <a:rPr lang="en-US"/>
              <a:pPr>
                <a:defRPr/>
              </a:pPr>
              <a:t>57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50863" y="303213"/>
            <a:ext cx="9215437" cy="877887"/>
          </a:xfrm>
        </p:spPr>
        <p:txBody>
          <a:bodyPr/>
          <a:lstStyle/>
          <a:p>
            <a:pPr eaLnBrk="1" hangingPunct="1"/>
            <a:r>
              <a:rPr lang="nl-NL" smtClean="0">
                <a:cs typeface="Arial" charset="0"/>
              </a:rPr>
              <a:t>Computation model</a:t>
            </a:r>
          </a:p>
        </p:txBody>
      </p:sp>
      <p:sp>
        <p:nvSpPr>
          <p:cNvPr id="12291" name="Content Placeholder 2"/>
          <p:cNvSpPr>
            <a:spLocks noGrp="1"/>
          </p:cNvSpPr>
          <p:nvPr>
            <p:ph sz="quarter" idx="1"/>
          </p:nvPr>
        </p:nvSpPr>
        <p:spPr>
          <a:xfrm>
            <a:off x="550863" y="1595438"/>
            <a:ext cx="9215437" cy="5040312"/>
          </a:xfrm>
        </p:spPr>
        <p:txBody>
          <a:bodyPr/>
          <a:lstStyle/>
          <a:p>
            <a:pPr eaLnBrk="1" hangingPunct="1"/>
            <a:r>
              <a:rPr lang="nl-NL" sz="2800" dirty="0" smtClean="0">
                <a:cs typeface="Arial" charset="0"/>
              </a:rPr>
              <a:t>Multiple </a:t>
            </a:r>
            <a:r>
              <a:rPr lang="nl-NL" sz="2800" dirty="0" err="1" smtClean="0">
                <a:cs typeface="Arial" charset="0"/>
              </a:rPr>
              <a:t>processes</a:t>
            </a:r>
            <a:r>
              <a:rPr lang="nl-NL" sz="2800" dirty="0" smtClean="0">
                <a:cs typeface="Arial" charset="0"/>
              </a:rPr>
              <a:t> </a:t>
            </a:r>
            <a:r>
              <a:rPr lang="nl-NL" sz="2800" dirty="0" err="1" smtClean="0">
                <a:cs typeface="Arial" charset="0"/>
              </a:rPr>
              <a:t>can</a:t>
            </a:r>
            <a:r>
              <a:rPr lang="nl-NL" sz="2800" dirty="0" smtClean="0">
                <a:cs typeface="Arial" charset="0"/>
              </a:rPr>
              <a:t> </a:t>
            </a:r>
            <a:r>
              <a:rPr lang="nl-NL" sz="2800" i="1" dirty="0" err="1" smtClean="0">
                <a:cs typeface="Arial" charset="0"/>
              </a:rPr>
              <a:t>synchronize</a:t>
            </a:r>
            <a:r>
              <a:rPr lang="nl-NL" sz="2800" dirty="0" smtClean="0">
                <a:cs typeface="Arial" charset="0"/>
              </a:rPr>
              <a:t> on </a:t>
            </a:r>
            <a:r>
              <a:rPr lang="nl-NL" sz="2800" dirty="0" err="1" smtClean="0">
                <a:cs typeface="Arial" charset="0"/>
              </a:rPr>
              <a:t>an</a:t>
            </a:r>
            <a:r>
              <a:rPr lang="nl-NL" sz="2800" dirty="0" smtClean="0">
                <a:cs typeface="Arial" charset="0"/>
              </a:rPr>
              <a:t> event, say </a:t>
            </a:r>
            <a:r>
              <a:rPr lang="nl-NL" sz="2800" i="1" dirty="0" smtClean="0">
                <a:cs typeface="Arial" charset="0"/>
              </a:rPr>
              <a:t>a</a:t>
            </a:r>
            <a:r>
              <a:rPr lang="nl-NL" sz="2800" dirty="0" smtClean="0">
                <a:cs typeface="Arial" charset="0"/>
              </a:rPr>
              <a:t>.</a:t>
            </a:r>
          </a:p>
          <a:p>
            <a:pPr eaLnBrk="1" hangingPunct="1"/>
            <a:endParaRPr lang="nl-NL" sz="2800" dirty="0" smtClean="0">
              <a:cs typeface="Arial" charset="0"/>
            </a:endParaRPr>
          </a:p>
          <a:p>
            <a:pPr lvl="1" eaLnBrk="1" hangingPunct="1"/>
            <a:r>
              <a:rPr lang="nl-NL" sz="2400" dirty="0" err="1" smtClean="0">
                <a:cs typeface="Arial" charset="0"/>
              </a:rPr>
              <a:t>They</a:t>
            </a:r>
            <a:r>
              <a:rPr lang="nl-NL" sz="2400" dirty="0" smtClean="0">
                <a:cs typeface="Arial" charset="0"/>
              </a:rPr>
              <a:t> </a:t>
            </a:r>
            <a:r>
              <a:rPr lang="nl-NL" sz="2400" dirty="0" err="1" smtClean="0">
                <a:cs typeface="Arial" charset="0"/>
              </a:rPr>
              <a:t>will</a:t>
            </a:r>
            <a:r>
              <a:rPr lang="nl-NL" sz="2400" dirty="0" smtClean="0">
                <a:cs typeface="Arial" charset="0"/>
              </a:rPr>
              <a:t> </a:t>
            </a:r>
            <a:r>
              <a:rPr lang="nl-NL" sz="2400" dirty="0" err="1" smtClean="0">
                <a:cs typeface="Arial" charset="0"/>
              </a:rPr>
              <a:t>wait</a:t>
            </a:r>
            <a:r>
              <a:rPr lang="nl-NL" sz="2400" dirty="0" smtClean="0">
                <a:cs typeface="Arial" charset="0"/>
              </a:rPr>
              <a:t> </a:t>
            </a:r>
            <a:r>
              <a:rPr lang="nl-NL" sz="2400" dirty="0" err="1" smtClean="0">
                <a:cs typeface="Arial" charset="0"/>
              </a:rPr>
              <a:t>each</a:t>
            </a:r>
            <a:r>
              <a:rPr lang="nl-NL" sz="2400" dirty="0" smtClean="0">
                <a:cs typeface="Arial" charset="0"/>
              </a:rPr>
              <a:t> </a:t>
            </a:r>
            <a:r>
              <a:rPr lang="nl-NL" sz="2400" dirty="0" err="1" smtClean="0">
                <a:cs typeface="Arial" charset="0"/>
              </a:rPr>
              <a:t>other</a:t>
            </a:r>
            <a:r>
              <a:rPr lang="nl-NL" sz="2400" dirty="0" smtClean="0">
                <a:cs typeface="Arial" charset="0"/>
              </a:rPr>
              <a:t> </a:t>
            </a:r>
            <a:r>
              <a:rPr lang="nl-NL" sz="2400" dirty="0" err="1" smtClean="0">
                <a:cs typeface="Arial" charset="0"/>
              </a:rPr>
              <a:t>until</a:t>
            </a:r>
            <a:r>
              <a:rPr lang="nl-NL" sz="2400" dirty="0" smtClean="0">
                <a:cs typeface="Arial" charset="0"/>
              </a:rPr>
              <a:t> </a:t>
            </a:r>
            <a:r>
              <a:rPr lang="nl-NL" sz="2400" dirty="0" err="1" smtClean="0">
                <a:cs typeface="Arial" charset="0"/>
              </a:rPr>
              <a:t>all</a:t>
            </a:r>
            <a:r>
              <a:rPr lang="nl-NL" sz="2400" dirty="0" smtClean="0">
                <a:cs typeface="Arial" charset="0"/>
              </a:rPr>
              <a:t> </a:t>
            </a:r>
            <a:r>
              <a:rPr lang="nl-NL" sz="2400" dirty="0" err="1" smtClean="0">
                <a:cs typeface="Arial" charset="0"/>
              </a:rPr>
              <a:t>synchronizing</a:t>
            </a:r>
            <a:r>
              <a:rPr lang="nl-NL" sz="2400" dirty="0" smtClean="0">
                <a:cs typeface="Arial" charset="0"/>
              </a:rPr>
              <a:t> </a:t>
            </a:r>
            <a:r>
              <a:rPr lang="nl-NL" sz="2400" dirty="0" err="1" smtClean="0">
                <a:cs typeface="Arial" charset="0"/>
              </a:rPr>
              <a:t>processes</a:t>
            </a:r>
            <a:r>
              <a:rPr lang="nl-NL" sz="2400" dirty="0" smtClean="0">
                <a:cs typeface="Arial" charset="0"/>
              </a:rPr>
              <a:t> are ready </a:t>
            </a:r>
            <a:r>
              <a:rPr lang="nl-NL" sz="2400" dirty="0" err="1" smtClean="0">
                <a:cs typeface="Arial" charset="0"/>
              </a:rPr>
              <a:t>to</a:t>
            </a:r>
            <a:r>
              <a:rPr lang="nl-NL" sz="2400" dirty="0" smtClean="0">
                <a:cs typeface="Arial" charset="0"/>
              </a:rPr>
              <a:t> </a:t>
            </a:r>
            <a:r>
              <a:rPr lang="nl-NL" sz="2400" dirty="0" err="1" smtClean="0">
                <a:cs typeface="Arial" charset="0"/>
              </a:rPr>
              <a:t>execute</a:t>
            </a:r>
            <a:r>
              <a:rPr lang="nl-NL" sz="2400" dirty="0" smtClean="0">
                <a:cs typeface="Arial" charset="0"/>
              </a:rPr>
              <a:t> a.</a:t>
            </a:r>
          </a:p>
          <a:p>
            <a:pPr lvl="1" eaLnBrk="1" hangingPunct="1"/>
            <a:endParaRPr lang="nl-NL" sz="2400" dirty="0" smtClean="0">
              <a:cs typeface="Arial" charset="0"/>
            </a:endParaRPr>
          </a:p>
          <a:p>
            <a:pPr lvl="1" eaLnBrk="1" hangingPunct="1"/>
            <a:r>
              <a:rPr lang="nl-NL" sz="2400" dirty="0" err="1" smtClean="0">
                <a:cs typeface="Arial" charset="0"/>
              </a:rPr>
              <a:t>Then</a:t>
            </a:r>
            <a:r>
              <a:rPr lang="nl-NL" sz="2400" dirty="0" smtClean="0">
                <a:cs typeface="Arial" charset="0"/>
              </a:rPr>
              <a:t> </a:t>
            </a:r>
            <a:r>
              <a:rPr lang="nl-NL" sz="2400" dirty="0" err="1" smtClean="0">
                <a:cs typeface="Arial" charset="0"/>
              </a:rPr>
              <a:t>they</a:t>
            </a:r>
            <a:r>
              <a:rPr lang="nl-NL" sz="2400" dirty="0" smtClean="0">
                <a:cs typeface="Arial" charset="0"/>
              </a:rPr>
              <a:t> </a:t>
            </a:r>
            <a:r>
              <a:rPr lang="nl-NL" sz="2400" dirty="0" err="1" smtClean="0">
                <a:cs typeface="Arial" charset="0"/>
              </a:rPr>
              <a:t>will</a:t>
            </a:r>
            <a:r>
              <a:rPr lang="nl-NL" sz="2400" dirty="0" smtClean="0">
                <a:cs typeface="Arial" charset="0"/>
              </a:rPr>
              <a:t> </a:t>
            </a:r>
            <a:r>
              <a:rPr lang="nl-NL" sz="2400" dirty="0" err="1" smtClean="0">
                <a:cs typeface="Arial" charset="0"/>
              </a:rPr>
              <a:t>simultaneously</a:t>
            </a:r>
            <a:r>
              <a:rPr lang="nl-NL" sz="2400" dirty="0" smtClean="0">
                <a:cs typeface="Arial" charset="0"/>
              </a:rPr>
              <a:t> </a:t>
            </a:r>
            <a:r>
              <a:rPr lang="nl-NL" sz="2400" dirty="0" err="1" smtClean="0">
                <a:cs typeface="Arial" charset="0"/>
              </a:rPr>
              <a:t>execute</a:t>
            </a:r>
            <a:r>
              <a:rPr lang="nl-NL" sz="2400" dirty="0" smtClean="0">
                <a:cs typeface="Arial" charset="0"/>
              </a:rPr>
              <a:t> a.</a:t>
            </a:r>
          </a:p>
          <a:p>
            <a:pPr lvl="1" eaLnBrk="1" hangingPunct="1"/>
            <a:endParaRPr lang="nl-NL" sz="2400" dirty="0" smtClean="0">
              <a:cs typeface="Arial" charset="0"/>
            </a:endParaRPr>
          </a:p>
          <a:p>
            <a:pPr lvl="1" eaLnBrk="1" hangingPunct="1"/>
            <a:r>
              <a:rPr lang="nl-NL" sz="2400" dirty="0" smtClean="0">
                <a:cs typeface="Arial" charset="0"/>
              </a:rPr>
              <a:t>As in :</a:t>
            </a:r>
            <a:br>
              <a:rPr lang="nl-NL" sz="2400" dirty="0" smtClean="0">
                <a:cs typeface="Arial" charset="0"/>
              </a:rPr>
            </a:br>
            <a:r>
              <a:rPr lang="nl-NL" sz="2400" dirty="0" smtClean="0">
                <a:cs typeface="Arial" charset="0"/>
              </a:rPr>
              <a:t/>
            </a:r>
            <a:br>
              <a:rPr lang="nl-NL" sz="2400" dirty="0" smtClean="0">
                <a:cs typeface="Arial" charset="0"/>
              </a:rPr>
            </a:br>
            <a:r>
              <a:rPr lang="nl-NL" sz="2400" dirty="0" smtClean="0">
                <a:cs typeface="Arial" charset="0"/>
              </a:rPr>
              <a:t>		</a:t>
            </a:r>
            <a:r>
              <a:rPr lang="nl-NL" sz="2400" i="1" dirty="0" smtClean="0">
                <a:cs typeface="Arial" charset="0"/>
              </a:rPr>
              <a:t>a</a:t>
            </a:r>
            <a:r>
              <a:rPr lang="nl-NL" sz="2400" dirty="0" smtClean="0">
                <a:cs typeface="Arial" charset="0"/>
                <a:sym typeface="Symbol" pitchFamily="18" charset="2"/>
              </a:rPr>
              <a:t>  STOP   ||</a:t>
            </a:r>
            <a:r>
              <a:rPr lang="nl-NL" sz="2400" baseline="-25000" dirty="0" smtClean="0">
                <a:cs typeface="Arial" charset="0"/>
                <a:sym typeface="Symbol" pitchFamily="18" charset="2"/>
              </a:rPr>
              <a:t>{</a:t>
            </a:r>
            <a:r>
              <a:rPr lang="nl-NL" sz="2400" i="1" baseline="-25000" dirty="0" smtClean="0">
                <a:cs typeface="Arial" charset="0"/>
                <a:sym typeface="Symbol" pitchFamily="18" charset="2"/>
              </a:rPr>
              <a:t>a</a:t>
            </a:r>
            <a:r>
              <a:rPr lang="nl-NL" sz="2400" baseline="-25000" dirty="0" smtClean="0">
                <a:cs typeface="Arial" charset="0"/>
                <a:sym typeface="Symbol" pitchFamily="18" charset="2"/>
              </a:rPr>
              <a:t>}</a:t>
            </a:r>
            <a:r>
              <a:rPr lang="nl-NL" sz="2400" dirty="0" smtClean="0">
                <a:cs typeface="Arial" charset="0"/>
                <a:sym typeface="Symbol" pitchFamily="18" charset="2"/>
              </a:rPr>
              <a:t>   </a:t>
            </a:r>
            <a:r>
              <a:rPr lang="nl-NL" sz="2400" i="1" dirty="0" smtClean="0">
                <a:cs typeface="Arial" charset="0"/>
                <a:sym typeface="Symbol" pitchFamily="18" charset="2"/>
              </a:rPr>
              <a:t>x</a:t>
            </a:r>
            <a:r>
              <a:rPr lang="nl-NL" sz="2400" dirty="0" smtClean="0">
                <a:cs typeface="Arial" charset="0"/>
                <a:sym typeface="Symbol" pitchFamily="18" charset="2"/>
              </a:rPr>
              <a:t>  </a:t>
            </a:r>
            <a:r>
              <a:rPr lang="nl-NL" sz="2400" i="1" dirty="0" smtClean="0">
                <a:cs typeface="Arial" charset="0"/>
                <a:sym typeface="Symbol" pitchFamily="18" charset="2"/>
              </a:rPr>
              <a:t>a</a:t>
            </a:r>
            <a:r>
              <a:rPr lang="nl-NL" sz="2400" dirty="0" smtClean="0">
                <a:cs typeface="Arial" charset="0"/>
                <a:sym typeface="Symbol" pitchFamily="18" charset="2"/>
              </a:rPr>
              <a:t>  STOP</a:t>
            </a:r>
            <a:br>
              <a:rPr lang="nl-NL" sz="2400" dirty="0" smtClean="0">
                <a:cs typeface="Arial" charset="0"/>
                <a:sym typeface="Symbol" pitchFamily="18" charset="2"/>
              </a:rPr>
            </a:br>
            <a:r>
              <a:rPr lang="nl-NL" sz="2400" dirty="0" smtClean="0">
                <a:cs typeface="Arial" charset="0"/>
                <a:sym typeface="Symbol" pitchFamily="18" charset="2"/>
              </a:rPr>
              <a:t/>
            </a:r>
            <a:br>
              <a:rPr lang="nl-NL" sz="2400" dirty="0" smtClean="0">
                <a:cs typeface="Arial" charset="0"/>
                <a:sym typeface="Symbol" pitchFamily="18" charset="2"/>
              </a:rPr>
            </a:br>
            <a:r>
              <a:rPr lang="nl-NL" sz="2400" dirty="0" smtClean="0">
                <a:cs typeface="Arial" charset="0"/>
                <a:sym typeface="Symbol" pitchFamily="18" charset="2"/>
              </a:rPr>
              <a:t>The 1</a:t>
            </a:r>
            <a:r>
              <a:rPr lang="nl-NL" sz="2400" baseline="30000" dirty="0" smtClean="0">
                <a:cs typeface="Arial" charset="0"/>
                <a:sym typeface="Symbol" pitchFamily="18" charset="2"/>
              </a:rPr>
              <a:t>st</a:t>
            </a:r>
            <a:r>
              <a:rPr lang="nl-NL" sz="2400" dirty="0" smtClean="0">
                <a:cs typeface="Arial" charset="0"/>
                <a:sym typeface="Symbol" pitchFamily="18" charset="2"/>
              </a:rPr>
              <a:t> </a:t>
            </a:r>
            <a:r>
              <a:rPr lang="nl-NL" sz="2400" dirty="0" err="1" smtClean="0">
                <a:cs typeface="Arial" charset="0"/>
                <a:sym typeface="Symbol" pitchFamily="18" charset="2"/>
              </a:rPr>
              <a:t>process</a:t>
            </a:r>
            <a:r>
              <a:rPr lang="nl-NL" sz="2400" dirty="0" smtClean="0">
                <a:cs typeface="Arial" charset="0"/>
                <a:sym typeface="Symbol" pitchFamily="18" charset="2"/>
              </a:rPr>
              <a:t> </a:t>
            </a:r>
            <a:r>
              <a:rPr lang="nl-NL" sz="2400" dirty="0" err="1" smtClean="0">
                <a:cs typeface="Arial" charset="0"/>
                <a:sym typeface="Symbol" pitchFamily="18" charset="2"/>
              </a:rPr>
              <a:t>will</a:t>
            </a:r>
            <a:r>
              <a:rPr lang="nl-NL" sz="2400" dirty="0" smtClean="0">
                <a:cs typeface="Arial" charset="0"/>
                <a:sym typeface="Symbol" pitchFamily="18" charset="2"/>
              </a:rPr>
              <a:t> have </a:t>
            </a:r>
            <a:r>
              <a:rPr lang="nl-NL" sz="2400" dirty="0" err="1" smtClean="0">
                <a:cs typeface="Arial" charset="0"/>
                <a:sym typeface="Symbol" pitchFamily="18" charset="2"/>
              </a:rPr>
              <a:t>to</a:t>
            </a:r>
            <a:r>
              <a:rPr lang="nl-NL" sz="2400" dirty="0" smtClean="0">
                <a:cs typeface="Arial" charset="0"/>
                <a:sym typeface="Symbol" pitchFamily="18" charset="2"/>
              </a:rPr>
              <a:t> </a:t>
            </a:r>
            <a:r>
              <a:rPr lang="nl-NL" sz="2400" dirty="0" err="1" smtClean="0">
                <a:cs typeface="Arial" charset="0"/>
                <a:sym typeface="Symbol" pitchFamily="18" charset="2"/>
              </a:rPr>
              <a:t>wait</a:t>
            </a:r>
            <a:r>
              <a:rPr lang="nl-NL" sz="2400" dirty="0" smtClean="0">
                <a:cs typeface="Arial" charset="0"/>
                <a:sym typeface="Symbol" pitchFamily="18" charset="2"/>
              </a:rPr>
              <a:t> </a:t>
            </a:r>
            <a:r>
              <a:rPr lang="nl-NL" sz="2400" dirty="0" err="1" smtClean="0">
                <a:cs typeface="Arial" charset="0"/>
                <a:sym typeface="Symbol" pitchFamily="18" charset="2"/>
              </a:rPr>
              <a:t>until</a:t>
            </a:r>
            <a:r>
              <a:rPr lang="nl-NL" sz="2400" dirty="0" smtClean="0">
                <a:cs typeface="Arial" charset="0"/>
                <a:sym typeface="Symbol" pitchFamily="18" charset="2"/>
              </a:rPr>
              <a:t> </a:t>
            </a:r>
            <a:r>
              <a:rPr lang="nl-NL" sz="2400" dirty="0" err="1" smtClean="0">
                <a:cs typeface="Arial" charset="0"/>
                <a:sym typeface="Symbol" pitchFamily="18" charset="2"/>
              </a:rPr>
              <a:t>the</a:t>
            </a:r>
            <a:r>
              <a:rPr lang="nl-NL" sz="2400" dirty="0" smtClean="0">
                <a:cs typeface="Arial" charset="0"/>
                <a:sym typeface="Symbol" pitchFamily="18" charset="2"/>
              </a:rPr>
              <a:t> 2</a:t>
            </a:r>
            <a:r>
              <a:rPr lang="nl-NL" sz="2400" baseline="30000" dirty="0" smtClean="0">
                <a:cs typeface="Arial" charset="0"/>
                <a:sym typeface="Symbol" pitchFamily="18" charset="2"/>
              </a:rPr>
              <a:t>nd</a:t>
            </a:r>
            <a:r>
              <a:rPr lang="nl-NL" sz="2400" dirty="0" smtClean="0">
                <a:cs typeface="Arial" charset="0"/>
                <a:sym typeface="Symbol" pitchFamily="18" charset="2"/>
              </a:rPr>
              <a:t> has </a:t>
            </a:r>
            <a:r>
              <a:rPr lang="nl-NL" sz="2400" dirty="0" err="1" smtClean="0">
                <a:cs typeface="Arial" charset="0"/>
                <a:sym typeface="Symbol" pitchFamily="18" charset="2"/>
              </a:rPr>
              <a:t>produced</a:t>
            </a:r>
            <a:r>
              <a:rPr lang="nl-NL" sz="2400" dirty="0" smtClean="0">
                <a:cs typeface="Arial" charset="0"/>
                <a:sym typeface="Symbol" pitchFamily="18" charset="2"/>
              </a:rPr>
              <a:t> x.</a:t>
            </a:r>
            <a:endParaRPr lang="nl-NL" sz="2400" dirty="0" smtClean="0">
              <a:cs typeface="Arial" charset="0"/>
            </a:endParaRPr>
          </a:p>
        </p:txBody>
      </p:sp>
      <p:sp>
        <p:nvSpPr>
          <p:cNvPr id="5" name="Tijdelijke aanduiding voor dianummer 4"/>
          <p:cNvSpPr>
            <a:spLocks noGrp="1"/>
          </p:cNvSpPr>
          <p:nvPr>
            <p:ph type="sldNum" sz="quarter" idx="12"/>
          </p:nvPr>
        </p:nvSpPr>
        <p:spPr/>
        <p:txBody>
          <a:bodyPr/>
          <a:lstStyle/>
          <a:p>
            <a:pPr>
              <a:defRPr/>
            </a:pPr>
            <a:fld id="{AB5FAA74-421C-4CB3-B99E-503588D3F4E1}" type="slidenum">
              <a:rPr lang="en-US"/>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Some notation first</a:t>
            </a:r>
          </a:p>
        </p:txBody>
      </p:sp>
      <p:sp>
        <p:nvSpPr>
          <p:cNvPr id="13315" name="Rectangle 3"/>
          <p:cNvSpPr>
            <a:spLocks noGrp="1" noChangeArrowheads="1"/>
          </p:cNvSpPr>
          <p:nvPr>
            <p:ph sz="quarter" idx="1"/>
          </p:nvPr>
        </p:nvSpPr>
        <p:spPr>
          <a:xfrm>
            <a:off x="550863" y="1595438"/>
            <a:ext cx="9215437" cy="5040312"/>
          </a:xfrm>
        </p:spPr>
        <p:txBody>
          <a:bodyPr/>
          <a:lstStyle/>
          <a:p>
            <a:pPr eaLnBrk="1" hangingPunct="1"/>
            <a:r>
              <a:rPr lang="en-US" dirty="0" smtClean="0">
                <a:cs typeface="Arial" charset="0"/>
              </a:rPr>
              <a:t>Names :</a:t>
            </a:r>
            <a:br>
              <a:rPr lang="en-US" dirty="0" smtClean="0">
                <a:cs typeface="Arial" charset="0"/>
              </a:rPr>
            </a:br>
            <a:endParaRPr lang="en-US" dirty="0" smtClean="0">
              <a:cs typeface="Arial" charset="0"/>
            </a:endParaRPr>
          </a:p>
          <a:p>
            <a:pPr lvl="1" eaLnBrk="1" hangingPunct="1"/>
            <a:r>
              <a:rPr lang="en-US" i="1" dirty="0" smtClean="0">
                <a:cs typeface="Arial" charset="0"/>
              </a:rPr>
              <a:t>A,B,C</a:t>
            </a:r>
            <a:r>
              <a:rPr lang="en-US" dirty="0" smtClean="0">
                <a:cs typeface="Arial" charset="0"/>
              </a:rPr>
              <a:t>      		</a:t>
            </a:r>
            <a:r>
              <a:rPr lang="en-US" dirty="0" smtClean="0">
                <a:cs typeface="Arial" charset="0"/>
                <a:sym typeface="Wingdings" pitchFamily="2" charset="2"/>
              </a:rPr>
              <a:t>   alphabets (sets of events)</a:t>
            </a:r>
          </a:p>
          <a:p>
            <a:pPr lvl="1" eaLnBrk="1" hangingPunct="1"/>
            <a:r>
              <a:rPr lang="en-US" i="1" dirty="0" err="1" smtClean="0">
                <a:cs typeface="Arial" charset="0"/>
              </a:rPr>
              <a:t>a,b,c</a:t>
            </a:r>
            <a:r>
              <a:rPr lang="en-US" dirty="0" smtClean="0">
                <a:cs typeface="Arial" charset="0"/>
              </a:rPr>
              <a:t>       		</a:t>
            </a:r>
            <a:r>
              <a:rPr lang="en-US" dirty="0" smtClean="0">
                <a:cs typeface="Arial" charset="0"/>
                <a:sym typeface="Wingdings" pitchFamily="2" charset="2"/>
              </a:rPr>
              <a:t>    events (actions)</a:t>
            </a:r>
          </a:p>
          <a:p>
            <a:pPr lvl="1" eaLnBrk="1" hangingPunct="1"/>
            <a:r>
              <a:rPr lang="en-US" i="1" dirty="0" smtClean="0">
                <a:cs typeface="Arial" charset="0"/>
                <a:sym typeface="Wingdings" pitchFamily="2" charset="2"/>
              </a:rPr>
              <a:t>P,Q,R</a:t>
            </a:r>
            <a:r>
              <a:rPr lang="en-US" dirty="0" smtClean="0">
                <a:cs typeface="Arial" charset="0"/>
                <a:sym typeface="Wingdings" pitchFamily="2" charset="2"/>
              </a:rPr>
              <a:t>      		    processes</a:t>
            </a:r>
          </a:p>
          <a:p>
            <a:pPr lvl="1" eaLnBrk="1" hangingPunct="1"/>
            <a:endParaRPr lang="en-US" dirty="0" smtClean="0">
              <a:cs typeface="Arial" charset="0"/>
              <a:sym typeface="Wingdings" pitchFamily="2" charset="2"/>
            </a:endParaRPr>
          </a:p>
          <a:p>
            <a:pPr eaLnBrk="1" hangingPunct="1"/>
            <a:r>
              <a:rPr lang="en-US" dirty="0" smtClean="0">
                <a:cs typeface="Arial" charset="0"/>
                <a:sym typeface="Wingdings" pitchFamily="2" charset="2"/>
              </a:rPr>
              <a:t>Formally for each process we also specify its alphabet, but here we will usually leave this implicit.</a:t>
            </a:r>
          </a:p>
          <a:p>
            <a:pPr eaLnBrk="1" hangingPunct="1"/>
            <a:endParaRPr lang="en-US" dirty="0" smtClean="0">
              <a:cs typeface="Arial" charset="0"/>
              <a:sym typeface="Wingdings" pitchFamily="2" charset="2"/>
            </a:endParaRPr>
          </a:p>
          <a:p>
            <a:pPr eaLnBrk="1" hangingPunct="1"/>
            <a:r>
              <a:rPr lang="en-US" b="1" dirty="0" smtClean="0">
                <a:cs typeface="Arial" charset="0"/>
                <a:sym typeface="Symbol" pitchFamily="18" charset="2"/>
              </a:rPr>
              <a:t></a:t>
            </a:r>
            <a:r>
              <a:rPr lang="en-US" i="1" dirty="0" smtClean="0">
                <a:cs typeface="Arial" charset="0"/>
                <a:sym typeface="Symbol" pitchFamily="18" charset="2"/>
              </a:rPr>
              <a:t>P</a:t>
            </a:r>
            <a:r>
              <a:rPr lang="en-US" dirty="0" smtClean="0">
                <a:cs typeface="Arial" charset="0"/>
                <a:sym typeface="Symbol" pitchFamily="18" charset="2"/>
              </a:rPr>
              <a:t> denotes the alphabet of </a:t>
            </a:r>
            <a:r>
              <a:rPr lang="en-US" i="1" dirty="0" smtClean="0">
                <a:cs typeface="Arial" charset="0"/>
                <a:sym typeface="Symbol" pitchFamily="18" charset="2"/>
              </a:rPr>
              <a:t>P</a:t>
            </a:r>
            <a:r>
              <a:rPr lang="en-US" dirty="0" smtClean="0">
                <a:cs typeface="Arial" charset="0"/>
                <a:sym typeface="Symbol" pitchFamily="18" charset="2"/>
              </a:rPr>
              <a:t>.</a:t>
            </a:r>
            <a:endParaRPr lang="en-US" dirty="0" smtClean="0">
              <a:cs typeface="Arial" charset="0"/>
              <a:sym typeface="Wingdings" pitchFamily="2" charset="2"/>
            </a:endParaRPr>
          </a:p>
        </p:txBody>
      </p:sp>
      <p:sp>
        <p:nvSpPr>
          <p:cNvPr id="5" name="Tijdelijke aanduiding voor dianummer 4"/>
          <p:cNvSpPr>
            <a:spLocks noGrp="1"/>
          </p:cNvSpPr>
          <p:nvPr>
            <p:ph type="sldNum" sz="quarter" idx="12"/>
          </p:nvPr>
        </p:nvSpPr>
        <p:spPr/>
        <p:txBody>
          <a:bodyPr/>
          <a:lstStyle/>
          <a:p>
            <a:pPr>
              <a:defRPr/>
            </a:pPr>
            <a:fld id="{DDBA942A-18A8-4A98-B5DB-821C1B03F5FC}" type="slidenum">
              <a:rPr lang="en-US"/>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550863" y="303213"/>
            <a:ext cx="9215437" cy="877887"/>
          </a:xfrm>
        </p:spPr>
        <p:txBody>
          <a:bodyPr/>
          <a:lstStyle/>
          <a:p>
            <a:pPr eaLnBrk="1" hangingPunct="1"/>
            <a:r>
              <a:rPr lang="nl-NL" smtClean="0">
                <a:cs typeface="Arial" charset="0"/>
              </a:rPr>
              <a:t>CSP constructs</a:t>
            </a:r>
          </a:p>
        </p:txBody>
      </p:sp>
      <p:sp>
        <p:nvSpPr>
          <p:cNvPr id="14339" name="Content Placeholder 2"/>
          <p:cNvSpPr>
            <a:spLocks noGrp="1"/>
          </p:cNvSpPr>
          <p:nvPr>
            <p:ph sz="quarter" idx="1"/>
          </p:nvPr>
        </p:nvSpPr>
        <p:spPr>
          <a:xfrm>
            <a:off x="550863" y="1595438"/>
            <a:ext cx="9215437" cy="5040312"/>
          </a:xfrm>
        </p:spPr>
        <p:txBody>
          <a:bodyPr/>
          <a:lstStyle/>
          <a:p>
            <a:pPr eaLnBrk="1" hangingPunct="1"/>
            <a:r>
              <a:rPr lang="nl-NL" sz="2400" dirty="0" err="1" smtClean="0">
                <a:cs typeface="Arial" charset="0"/>
              </a:rPr>
              <a:t>We’ll</a:t>
            </a:r>
            <a:r>
              <a:rPr lang="nl-NL" sz="2400" dirty="0" smtClean="0">
                <a:cs typeface="Arial" charset="0"/>
              </a:rPr>
              <a:t> </a:t>
            </a:r>
            <a:r>
              <a:rPr lang="nl-NL" sz="2400" dirty="0" err="1" smtClean="0">
                <a:cs typeface="Arial" charset="0"/>
              </a:rPr>
              <a:t>only</a:t>
            </a:r>
            <a:r>
              <a:rPr lang="nl-NL" sz="2400" dirty="0" smtClean="0">
                <a:cs typeface="Arial" charset="0"/>
              </a:rPr>
              <a:t> </a:t>
            </a:r>
            <a:r>
              <a:rPr lang="nl-NL" sz="2400" dirty="0" err="1" smtClean="0">
                <a:cs typeface="Arial" charset="0"/>
              </a:rPr>
              <a:t>consider</a:t>
            </a:r>
            <a:r>
              <a:rPr lang="nl-NL" sz="2400" dirty="0" smtClean="0">
                <a:cs typeface="Arial" charset="0"/>
              </a:rPr>
              <a:t> </a:t>
            </a:r>
            <a:r>
              <a:rPr lang="nl-NL" sz="2400" dirty="0" err="1" smtClean="0">
                <a:cs typeface="Arial" charset="0"/>
              </a:rPr>
              <a:t>simplified</a:t>
            </a:r>
            <a:r>
              <a:rPr lang="nl-NL" sz="2400" dirty="0" smtClean="0">
                <a:cs typeface="Arial" charset="0"/>
              </a:rPr>
              <a:t> syntax:</a:t>
            </a:r>
            <a:br>
              <a:rPr lang="nl-NL" sz="2400" dirty="0" smtClean="0">
                <a:cs typeface="Arial" charset="0"/>
              </a:rPr>
            </a:br>
            <a:r>
              <a:rPr lang="nl-NL" sz="2400" dirty="0" smtClean="0">
                <a:cs typeface="Arial" charset="0"/>
              </a:rPr>
              <a:t/>
            </a:r>
            <a:br>
              <a:rPr lang="nl-NL" sz="2400" dirty="0" smtClean="0">
                <a:cs typeface="Arial" charset="0"/>
              </a:rPr>
            </a:br>
            <a:r>
              <a:rPr lang="nl-NL" sz="2400" dirty="0" smtClean="0">
                <a:cs typeface="Arial" charset="0"/>
              </a:rPr>
              <a:t>	</a:t>
            </a:r>
            <a:r>
              <a:rPr lang="nl-NL" sz="2400" i="1" dirty="0" err="1" smtClean="0">
                <a:cs typeface="Arial" charset="0"/>
              </a:rPr>
              <a:t>Process</a:t>
            </a:r>
            <a:r>
              <a:rPr lang="nl-NL" sz="2400" dirty="0" smtClean="0">
                <a:cs typeface="Arial" charset="0"/>
              </a:rPr>
              <a:t>  ::=  </a:t>
            </a:r>
            <a:r>
              <a:rPr lang="nl-NL" sz="2400" dirty="0" err="1" smtClean="0">
                <a:cs typeface="Arial" charset="0"/>
              </a:rPr>
              <a:t>STOP</a:t>
            </a:r>
            <a:r>
              <a:rPr lang="nl-NL" sz="2400" i="1" baseline="-25000" dirty="0" err="1" smtClean="0">
                <a:cs typeface="Arial" charset="0"/>
              </a:rPr>
              <a:t>Alphabhet</a:t>
            </a:r>
            <a:r>
              <a:rPr lang="nl-NL" sz="2400" dirty="0" smtClean="0">
                <a:cs typeface="Arial" charset="0"/>
              </a:rPr>
              <a:t/>
            </a:r>
            <a:br>
              <a:rPr lang="nl-NL" sz="2400" dirty="0" smtClean="0">
                <a:cs typeface="Arial" charset="0"/>
              </a:rPr>
            </a:br>
            <a:r>
              <a:rPr lang="nl-NL" sz="2400" dirty="0" smtClean="0">
                <a:cs typeface="Arial" charset="0"/>
              </a:rPr>
              <a:t>		|  </a:t>
            </a:r>
            <a:r>
              <a:rPr lang="nl-NL" sz="2400" i="1" dirty="0" smtClean="0">
                <a:cs typeface="Arial" charset="0"/>
              </a:rPr>
              <a:t>Event</a:t>
            </a:r>
            <a:r>
              <a:rPr lang="nl-NL" sz="2400" dirty="0" smtClean="0">
                <a:cs typeface="Arial" charset="0"/>
              </a:rPr>
              <a:t>   </a:t>
            </a:r>
            <a:r>
              <a:rPr lang="nl-NL" sz="2400" dirty="0" smtClean="0">
                <a:cs typeface="Arial" charset="0"/>
                <a:sym typeface="Symbol" pitchFamily="18" charset="2"/>
              </a:rPr>
              <a:t>  </a:t>
            </a:r>
            <a:r>
              <a:rPr lang="nl-NL" sz="2400" i="1" dirty="0" err="1" smtClean="0">
                <a:cs typeface="Arial" charset="0"/>
                <a:sym typeface="Symbol" pitchFamily="18" charset="2"/>
              </a:rPr>
              <a:t>Process</a:t>
            </a:r>
            <a:r>
              <a:rPr lang="nl-NL" sz="2400" dirty="0" smtClean="0">
                <a:cs typeface="Arial" charset="0"/>
                <a:sym typeface="Symbol" pitchFamily="18" charset="2"/>
              </a:rPr>
              <a:t/>
            </a:r>
            <a:br>
              <a:rPr lang="nl-NL" sz="2400" dirty="0" smtClean="0">
                <a:cs typeface="Arial" charset="0"/>
                <a:sym typeface="Symbol" pitchFamily="18" charset="2"/>
              </a:rPr>
            </a:br>
            <a:r>
              <a:rPr lang="nl-NL" sz="2400" dirty="0" smtClean="0">
                <a:cs typeface="Arial" charset="0"/>
                <a:sym typeface="Symbol" pitchFamily="18" charset="2"/>
              </a:rPr>
              <a:t>		|  </a:t>
            </a:r>
            <a:r>
              <a:rPr lang="nl-NL" sz="2400" i="1" dirty="0" err="1" smtClean="0">
                <a:cs typeface="Arial" charset="0"/>
                <a:sym typeface="Symbol" pitchFamily="18" charset="2"/>
              </a:rPr>
              <a:t>Process</a:t>
            </a:r>
            <a:r>
              <a:rPr lang="nl-NL" sz="2400" dirty="0" smtClean="0">
                <a:cs typeface="Arial" charset="0"/>
                <a:sym typeface="Symbol" pitchFamily="18" charset="2"/>
              </a:rPr>
              <a:t>   []   </a:t>
            </a:r>
            <a:r>
              <a:rPr lang="nl-NL" sz="2400" i="1" dirty="0" err="1" smtClean="0">
                <a:cs typeface="Arial" charset="0"/>
                <a:sym typeface="Symbol" pitchFamily="18" charset="2"/>
              </a:rPr>
              <a:t>Process</a:t>
            </a:r>
            <a:r>
              <a:rPr lang="nl-NL" sz="2400" dirty="0" smtClean="0">
                <a:cs typeface="Arial" charset="0"/>
                <a:sym typeface="Symbol" pitchFamily="18" charset="2"/>
              </a:rPr>
              <a:t/>
            </a:r>
            <a:br>
              <a:rPr lang="nl-NL" sz="2400" dirty="0" smtClean="0">
                <a:cs typeface="Arial" charset="0"/>
                <a:sym typeface="Symbol" pitchFamily="18" charset="2"/>
              </a:rPr>
            </a:br>
            <a:r>
              <a:rPr lang="nl-NL" sz="2400" dirty="0" smtClean="0">
                <a:cs typeface="Arial" charset="0"/>
                <a:sym typeface="Symbol" pitchFamily="18" charset="2"/>
              </a:rPr>
              <a:t>		|  </a:t>
            </a:r>
            <a:r>
              <a:rPr lang="nl-NL" sz="2400" i="1" dirty="0" err="1" smtClean="0">
                <a:cs typeface="Arial" charset="0"/>
                <a:sym typeface="Symbol" pitchFamily="18" charset="2"/>
              </a:rPr>
              <a:t>Process</a:t>
            </a:r>
            <a:r>
              <a:rPr lang="nl-NL" sz="2400" i="1" dirty="0" smtClean="0">
                <a:cs typeface="Arial" charset="0"/>
                <a:sym typeface="Symbol" pitchFamily="18" charset="2"/>
              </a:rPr>
              <a:t> </a:t>
            </a:r>
            <a:r>
              <a:rPr lang="nl-NL" sz="2400" dirty="0" smtClean="0">
                <a:cs typeface="Arial" charset="0"/>
                <a:sym typeface="Symbol" pitchFamily="18" charset="2"/>
              </a:rPr>
              <a:t>  </a:t>
            </a:r>
            <a:r>
              <a:rPr lang="en-US" sz="2400" i="1" dirty="0" smtClean="0">
                <a:cs typeface="Arial" charset="0"/>
                <a:sym typeface="Wingdings" pitchFamily="2" charset="2"/>
              </a:rPr>
              <a:t>|¯|   Process</a:t>
            </a:r>
            <a:br>
              <a:rPr lang="en-US" sz="2400" i="1" dirty="0" smtClean="0">
                <a:cs typeface="Arial" charset="0"/>
                <a:sym typeface="Wingdings" pitchFamily="2" charset="2"/>
              </a:rPr>
            </a:br>
            <a:r>
              <a:rPr lang="en-US" sz="2400" i="1" dirty="0" smtClean="0">
                <a:cs typeface="Arial" charset="0"/>
                <a:sym typeface="Wingdings" pitchFamily="2" charset="2"/>
              </a:rPr>
              <a:t>		|  Process   ||   Process</a:t>
            </a:r>
            <a:br>
              <a:rPr lang="en-US" sz="2400" i="1" dirty="0" smtClean="0">
                <a:cs typeface="Arial" charset="0"/>
                <a:sym typeface="Wingdings" pitchFamily="2" charset="2"/>
              </a:rPr>
            </a:br>
            <a:r>
              <a:rPr lang="en-US" sz="2400" i="1" dirty="0" smtClean="0">
                <a:cs typeface="Arial" charset="0"/>
                <a:sym typeface="Wingdings" pitchFamily="2" charset="2"/>
              </a:rPr>
              <a:t>		|  Process / Alphabet</a:t>
            </a:r>
            <a:br>
              <a:rPr lang="en-US" sz="2400" i="1" dirty="0" smtClean="0">
                <a:cs typeface="Arial" charset="0"/>
                <a:sym typeface="Wingdings" pitchFamily="2" charset="2"/>
              </a:rPr>
            </a:br>
            <a:r>
              <a:rPr lang="en-US" sz="2400" i="1" dirty="0" smtClean="0">
                <a:cs typeface="Arial" charset="0"/>
                <a:sym typeface="Wingdings" pitchFamily="2" charset="2"/>
              </a:rPr>
              <a:t>		|  </a:t>
            </a:r>
            <a:r>
              <a:rPr lang="en-US" sz="2400" i="1" dirty="0" err="1" smtClean="0">
                <a:cs typeface="Arial" charset="0"/>
                <a:sym typeface="Wingdings" pitchFamily="2" charset="2"/>
              </a:rPr>
              <a:t>ProcessName</a:t>
            </a:r>
            <a:r>
              <a:rPr lang="en-US" sz="2400" i="1" dirty="0" smtClean="0">
                <a:cs typeface="Arial" charset="0"/>
                <a:sym typeface="Wingdings" pitchFamily="2" charset="2"/>
              </a:rPr>
              <a:t/>
            </a:r>
            <a:br>
              <a:rPr lang="en-US" sz="2400" i="1" dirty="0" smtClean="0">
                <a:cs typeface="Arial" charset="0"/>
                <a:sym typeface="Wingdings" pitchFamily="2" charset="2"/>
              </a:rPr>
            </a:br>
            <a:endParaRPr lang="en-US" sz="2400" i="1" dirty="0" smtClean="0">
              <a:cs typeface="Arial" charset="0"/>
              <a:sym typeface="Wingdings" pitchFamily="2" charset="2"/>
            </a:endParaRPr>
          </a:p>
          <a:p>
            <a:pPr eaLnBrk="1" hangingPunct="1"/>
            <a:r>
              <a:rPr lang="en-US" sz="2400" i="1" dirty="0" smtClean="0">
                <a:cs typeface="Arial" charset="0"/>
                <a:sym typeface="Wingdings" pitchFamily="2" charset="2"/>
              </a:rPr>
              <a:t>Process definition:</a:t>
            </a:r>
            <a:br>
              <a:rPr lang="en-US" sz="2400" i="1" dirty="0" smtClean="0">
                <a:cs typeface="Arial" charset="0"/>
                <a:sym typeface="Wingdings" pitchFamily="2" charset="2"/>
              </a:rPr>
            </a:br>
            <a:r>
              <a:rPr lang="en-US" sz="2400" i="1" dirty="0" smtClean="0">
                <a:cs typeface="Arial" charset="0"/>
                <a:sym typeface="Wingdings" pitchFamily="2" charset="2"/>
              </a:rPr>
              <a:t/>
            </a:r>
            <a:br>
              <a:rPr lang="en-US" sz="2400" i="1" dirty="0" smtClean="0">
                <a:cs typeface="Arial" charset="0"/>
                <a:sym typeface="Wingdings" pitchFamily="2" charset="2"/>
              </a:rPr>
            </a:br>
            <a:r>
              <a:rPr lang="en-US" sz="2400" i="1" dirty="0" smtClean="0">
                <a:cs typeface="Arial" charset="0"/>
                <a:sym typeface="Wingdings" pitchFamily="2" charset="2"/>
              </a:rPr>
              <a:t>	</a:t>
            </a:r>
            <a:r>
              <a:rPr lang="en-US" sz="2400" i="1" dirty="0" err="1" smtClean="0">
                <a:cs typeface="Arial" charset="0"/>
                <a:sym typeface="Wingdings" pitchFamily="2" charset="2"/>
              </a:rPr>
              <a:t>ProcessName</a:t>
            </a:r>
            <a:r>
              <a:rPr lang="en-US" sz="2400" i="1" dirty="0" smtClean="0">
                <a:cs typeface="Arial" charset="0"/>
                <a:sym typeface="Wingdings" pitchFamily="2" charset="2"/>
              </a:rPr>
              <a:t>  “=“  Process </a:t>
            </a:r>
            <a:br>
              <a:rPr lang="en-US" sz="2400" i="1" dirty="0" smtClean="0">
                <a:cs typeface="Arial" charset="0"/>
                <a:sym typeface="Wingdings" pitchFamily="2" charset="2"/>
              </a:rPr>
            </a:br>
            <a:r>
              <a:rPr lang="en-US" sz="2400" i="1" dirty="0" smtClean="0">
                <a:cs typeface="Arial" charset="0"/>
                <a:sym typeface="Wingdings" pitchFamily="2" charset="2"/>
              </a:rPr>
              <a:t/>
            </a:r>
            <a:br>
              <a:rPr lang="en-US" sz="2400" i="1" dirty="0" smtClean="0">
                <a:cs typeface="Arial" charset="0"/>
                <a:sym typeface="Wingdings" pitchFamily="2" charset="2"/>
              </a:rPr>
            </a:br>
            <a:r>
              <a:rPr lang="en-US" sz="2400" i="1" dirty="0" smtClean="0">
                <a:cs typeface="Arial" charset="0"/>
                <a:sym typeface="Wingdings" pitchFamily="2" charset="2"/>
              </a:rPr>
              <a:t>	</a:t>
            </a:r>
            <a:endParaRPr lang="nl-NL" sz="2400" dirty="0" smtClean="0">
              <a:cs typeface="Arial" charset="0"/>
            </a:endParaRPr>
          </a:p>
        </p:txBody>
      </p:sp>
      <p:sp>
        <p:nvSpPr>
          <p:cNvPr id="5" name="Tijdelijke aanduiding voor dianummer 4"/>
          <p:cNvSpPr>
            <a:spLocks noGrp="1"/>
          </p:cNvSpPr>
          <p:nvPr>
            <p:ph type="sldNum" sz="quarter" idx="12"/>
          </p:nvPr>
        </p:nvSpPr>
        <p:spPr/>
        <p:txBody>
          <a:bodyPr/>
          <a:lstStyle/>
          <a:p>
            <a:pPr>
              <a:defRPr/>
            </a:pPr>
            <a:fld id="{22A581F2-A8B6-4D2C-9718-408B4C88CAB0}" type="slidenum">
              <a:rPr lang="en-US"/>
              <a:pPr>
                <a:defRPr/>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50863" y="303213"/>
            <a:ext cx="9215437" cy="877887"/>
          </a:xfrm>
        </p:spPr>
        <p:txBody>
          <a:bodyPr/>
          <a:lstStyle/>
          <a:p>
            <a:pPr eaLnBrk="1" hangingPunct="1"/>
            <a:r>
              <a:rPr lang="en-US" smtClean="0">
                <a:cs typeface="Arial" charset="0"/>
              </a:rPr>
              <a:t>STOP, sequence, and recursion</a:t>
            </a:r>
          </a:p>
        </p:txBody>
      </p:sp>
      <p:sp>
        <p:nvSpPr>
          <p:cNvPr id="15363" name="Rectangle 3"/>
          <p:cNvSpPr>
            <a:spLocks noGrp="1" noChangeArrowheads="1"/>
          </p:cNvSpPr>
          <p:nvPr>
            <p:ph sz="quarter" idx="1"/>
          </p:nvPr>
        </p:nvSpPr>
        <p:spPr>
          <a:xfrm>
            <a:off x="550863" y="1595438"/>
            <a:ext cx="9215437" cy="5040312"/>
          </a:xfrm>
        </p:spPr>
        <p:txBody>
          <a:bodyPr/>
          <a:lstStyle/>
          <a:p>
            <a:pPr eaLnBrk="1" hangingPunct="1"/>
            <a:r>
              <a:rPr lang="en-US" dirty="0" smtClean="0">
                <a:cs typeface="Arial" charset="0"/>
                <a:sym typeface="Wingdings" pitchFamily="2" charset="2"/>
              </a:rPr>
              <a:t>Some simple primitives :</a:t>
            </a:r>
          </a:p>
          <a:p>
            <a:pPr eaLnBrk="1" hangingPunct="1">
              <a:buFontTx/>
              <a:buNone/>
            </a:pPr>
            <a:endParaRPr lang="en-US" dirty="0" smtClean="0">
              <a:cs typeface="Arial" charset="0"/>
              <a:sym typeface="Wingdings" pitchFamily="2" charset="2"/>
            </a:endParaRPr>
          </a:p>
          <a:p>
            <a:pPr lvl="1" eaLnBrk="1" hangingPunct="1"/>
            <a:r>
              <a:rPr lang="en-US" dirty="0" smtClean="0">
                <a:cs typeface="Arial" charset="0"/>
                <a:sym typeface="Wingdings" pitchFamily="2" charset="2"/>
              </a:rPr>
              <a:t>STOP</a:t>
            </a:r>
            <a:r>
              <a:rPr lang="en-US" baseline="-25000" dirty="0" smtClean="0">
                <a:cs typeface="Arial" charset="0"/>
                <a:sym typeface="Wingdings" pitchFamily="2" charset="2"/>
              </a:rPr>
              <a:t>{a}</a:t>
            </a:r>
            <a:r>
              <a:rPr lang="en-US" dirty="0" smtClean="0">
                <a:cs typeface="Arial" charset="0"/>
                <a:sym typeface="Wingdings" pitchFamily="2" charset="2"/>
              </a:rPr>
              <a:t>                            // </a:t>
            </a:r>
            <a:r>
              <a:rPr lang="en-US" dirty="0" smtClean="0">
                <a:cs typeface="Arial" charset="0"/>
                <a:sym typeface="Wingdings" pitchFamily="2" charset="2"/>
              </a:rPr>
              <a:t>as the name says</a:t>
            </a:r>
          </a:p>
          <a:p>
            <a:pPr lvl="1" eaLnBrk="1" hangingPunct="1">
              <a:buFontTx/>
              <a:buNone/>
            </a:pPr>
            <a:endParaRPr lang="en-US" dirty="0" smtClean="0">
              <a:cs typeface="Arial" charset="0"/>
              <a:sym typeface="Wingdings" pitchFamily="2" charset="2"/>
            </a:endParaRPr>
          </a:p>
          <a:p>
            <a:pPr lvl="1" eaLnBrk="1" hangingPunct="1"/>
            <a:r>
              <a:rPr lang="en-US" dirty="0" smtClean="0">
                <a:cs typeface="Arial" charset="0"/>
                <a:sym typeface="Wingdings" pitchFamily="2" charset="2"/>
              </a:rPr>
              <a:t>a </a:t>
            </a:r>
            <a:r>
              <a:rPr lang="en-US" dirty="0" smtClean="0">
                <a:cs typeface="Arial" charset="0"/>
                <a:sym typeface="Symbol" pitchFamily="18" charset="2"/>
              </a:rPr>
              <a:t></a:t>
            </a:r>
            <a:r>
              <a:rPr lang="en-US" dirty="0" smtClean="0">
                <a:cs typeface="Arial" charset="0"/>
                <a:sym typeface="Wingdings" pitchFamily="2" charset="2"/>
              </a:rPr>
              <a:t> P                              // do a, then behave as P</a:t>
            </a:r>
          </a:p>
          <a:p>
            <a:pPr lvl="1" eaLnBrk="1" hangingPunct="1"/>
            <a:endParaRPr lang="en-US" dirty="0" smtClean="0">
              <a:cs typeface="Arial" charset="0"/>
              <a:sym typeface="Wingdings" pitchFamily="2" charset="2"/>
            </a:endParaRPr>
          </a:p>
          <a:p>
            <a:pPr eaLnBrk="1" hangingPunct="1"/>
            <a:r>
              <a:rPr lang="en-US" dirty="0" smtClean="0">
                <a:cs typeface="Arial" charset="0"/>
                <a:sym typeface="Wingdings" pitchFamily="2" charset="2"/>
              </a:rPr>
              <a:t>Recursion is allowed, e.g. :</a:t>
            </a:r>
            <a:br>
              <a:rPr lang="en-US" dirty="0" smtClean="0">
                <a:cs typeface="Arial" charset="0"/>
                <a:sym typeface="Wingdings" pitchFamily="2" charset="2"/>
              </a:rPr>
            </a:br>
            <a:r>
              <a:rPr lang="en-US" dirty="0" smtClean="0">
                <a:cs typeface="Arial" charset="0"/>
                <a:sym typeface="Wingdings" pitchFamily="2" charset="2"/>
              </a:rPr>
              <a:t/>
            </a:r>
            <a:br>
              <a:rPr lang="en-US" dirty="0" smtClean="0">
                <a:cs typeface="Arial" charset="0"/>
                <a:sym typeface="Wingdings" pitchFamily="2" charset="2"/>
              </a:rPr>
            </a:br>
            <a:r>
              <a:rPr lang="en-US" dirty="0" smtClean="0">
                <a:cs typeface="Arial" charset="0"/>
                <a:sym typeface="Wingdings" pitchFamily="2" charset="2"/>
              </a:rPr>
              <a:t>	Clock  =  </a:t>
            </a:r>
            <a:r>
              <a:rPr lang="en-US" i="1" dirty="0" smtClean="0">
                <a:cs typeface="Arial" charset="0"/>
                <a:sym typeface="Wingdings" pitchFamily="2" charset="2"/>
              </a:rPr>
              <a:t>tick</a:t>
            </a:r>
            <a:r>
              <a:rPr lang="en-US" dirty="0" smtClean="0">
                <a:cs typeface="Arial" charset="0"/>
                <a:sym typeface="Wingdings" pitchFamily="2" charset="2"/>
              </a:rPr>
              <a:t> </a:t>
            </a:r>
            <a:r>
              <a:rPr lang="en-US" dirty="0" smtClean="0">
                <a:cs typeface="Arial" charset="0"/>
                <a:sym typeface="Symbol" pitchFamily="18" charset="2"/>
              </a:rPr>
              <a:t></a:t>
            </a:r>
            <a:r>
              <a:rPr lang="en-US" dirty="0" smtClean="0">
                <a:cs typeface="Arial" charset="0"/>
                <a:sym typeface="Wingdings" pitchFamily="2" charset="2"/>
              </a:rPr>
              <a:t> Clock</a:t>
            </a:r>
            <a:br>
              <a:rPr lang="en-US" dirty="0" smtClean="0">
                <a:cs typeface="Arial" charset="0"/>
                <a:sym typeface="Wingdings" pitchFamily="2" charset="2"/>
              </a:rPr>
            </a:br>
            <a:r>
              <a:rPr lang="en-US" dirty="0" smtClean="0">
                <a:cs typeface="Arial" charset="0"/>
                <a:sym typeface="Wingdings" pitchFamily="2" charset="2"/>
              </a:rPr>
              <a:t/>
            </a:r>
            <a:br>
              <a:rPr lang="en-US" dirty="0" smtClean="0">
                <a:cs typeface="Arial" charset="0"/>
                <a:sym typeface="Wingdings" pitchFamily="2" charset="2"/>
              </a:rPr>
            </a:br>
            <a:r>
              <a:rPr lang="en-US" dirty="0" smtClean="0">
                <a:cs typeface="Arial" charset="0"/>
                <a:sym typeface="Wingdings" pitchFamily="2" charset="2"/>
              </a:rPr>
              <a:t>Recursion must be ‘guarded’ (no left recursion thus). </a:t>
            </a:r>
          </a:p>
        </p:txBody>
      </p:sp>
      <p:sp>
        <p:nvSpPr>
          <p:cNvPr id="5" name="Tijdelijke aanduiding voor dianummer 4"/>
          <p:cNvSpPr>
            <a:spLocks noGrp="1"/>
          </p:cNvSpPr>
          <p:nvPr>
            <p:ph type="sldNum" sz="quarter" idx="12"/>
          </p:nvPr>
        </p:nvSpPr>
        <p:spPr/>
        <p:txBody>
          <a:bodyPr/>
          <a:lstStyle/>
          <a:p>
            <a:pPr>
              <a:defRPr/>
            </a:pPr>
            <a:fld id="{A36A42E0-C516-475D-9912-E56229C4363B}" type="slidenum">
              <a:rPr lang="en-US"/>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moge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Kantoor - klassiek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Vermogen">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PV_spin1_0910</Template>
  <TotalTime>7045</TotalTime>
  <Words>3056</Words>
  <Application>Microsoft Macintosh PowerPoint</Application>
  <PresentationFormat>Custom</PresentationFormat>
  <Paragraphs>727</Paragraphs>
  <Slides>57</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 Unicode MS</vt:lpstr>
      <vt:lpstr>StarSymbol</vt:lpstr>
      <vt:lpstr>Symbol</vt:lpstr>
      <vt:lpstr>Times New Roman</vt:lpstr>
      <vt:lpstr>Wingdings</vt:lpstr>
      <vt:lpstr>Wingdings 2</vt:lpstr>
      <vt:lpstr>Arial</vt:lpstr>
      <vt:lpstr>Vermogen</vt:lpstr>
      <vt:lpstr>CSP: Communicating Sequential Processes</vt:lpstr>
      <vt:lpstr>Overview</vt:lpstr>
      <vt:lpstr>CSP</vt:lpstr>
      <vt:lpstr>References</vt:lpstr>
      <vt:lpstr>Computation model</vt:lpstr>
      <vt:lpstr>Computation model</vt:lpstr>
      <vt:lpstr>Some notation first</vt:lpstr>
      <vt:lpstr>CSP constructs</vt:lpstr>
      <vt:lpstr>STOP, sequence, and recursion</vt:lpstr>
      <vt:lpstr>Internal choice</vt:lpstr>
      <vt:lpstr>External choice</vt:lpstr>
      <vt:lpstr>External choice </vt:lpstr>
      <vt:lpstr>Parallel composition</vt:lpstr>
      <vt:lpstr>Hiding (abstraction)</vt:lpstr>
      <vt:lpstr>Specifications and programs have the same status</vt:lpstr>
      <vt:lpstr>Monotonicity</vt:lpstr>
      <vt:lpstr>Monotonicity &amp; compositionality</vt:lpstr>
      <vt:lpstr>Trace Semantics</vt:lpstr>
      <vt:lpstr>Trace Semantics</vt:lpstr>
      <vt:lpstr>Trace Semantics</vt:lpstr>
      <vt:lpstr>Trace Semantics</vt:lpstr>
      <vt:lpstr>Example</vt:lpstr>
      <vt:lpstr>Trace Semantics</vt:lpstr>
      <vt:lpstr>Traces of recursive processes</vt:lpstr>
      <vt:lpstr>Trace Semantics</vt:lpstr>
      <vt:lpstr>Verification</vt:lpstr>
      <vt:lpstr>Automata semantic</vt:lpstr>
      <vt:lpstr>Only finite state processes</vt:lpstr>
      <vt:lpstr>Automaton semantics</vt:lpstr>
      <vt:lpstr>No distinction between ext. and int. choice</vt:lpstr>
      <vt:lpstr>Converting to deterministic automaton</vt:lpstr>
      <vt:lpstr>Hiding</vt:lpstr>
      <vt:lpstr>Parallel comp.</vt:lpstr>
      <vt:lpstr>Checking trace refinement</vt:lpstr>
      <vt:lpstr>Checking trace refinement</vt:lpstr>
      <vt:lpstr>Example</vt:lpstr>
      <vt:lpstr>Checking trace refinement</vt:lpstr>
      <vt:lpstr>Refinement Checking Algorithm</vt:lpstr>
      <vt:lpstr>More refined semantics?</vt:lpstr>
      <vt:lpstr>Refusal</vt:lpstr>
      <vt:lpstr>Refusal</vt:lpstr>
      <vt:lpstr>Refusals</vt:lpstr>
      <vt:lpstr>Refusals</vt:lpstr>
      <vt:lpstr>Example</vt:lpstr>
      <vt:lpstr>Refusals  of  ||</vt:lpstr>
      <vt:lpstr>Refusals  of  ||</vt:lpstr>
      <vt:lpstr>Refusals after s</vt:lpstr>
      <vt:lpstr>“Failures”</vt:lpstr>
      <vt:lpstr>Example</vt:lpstr>
      <vt:lpstr>Failures Refinement</vt:lpstr>
      <vt:lpstr>Back to automata again</vt:lpstr>
      <vt:lpstr>Back to automata</vt:lpstr>
      <vt:lpstr>Example</vt:lpstr>
      <vt:lpstr>Example</vt:lpstr>
      <vt:lpstr>But...</vt:lpstr>
      <vt:lpstr>Example</vt:lpstr>
      <vt:lpstr>Example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MC SLAM Tool</dc:title>
  <dc:creator>underdark</dc:creator>
  <cp:lastModifiedBy>Wish</cp:lastModifiedBy>
  <cp:revision>295</cp:revision>
  <cp:lastPrinted>2017-01-23T10:25:27Z</cp:lastPrinted>
  <dcterms:modified xsi:type="dcterms:W3CDTF">2017-01-26T13:17:09Z</dcterms:modified>
</cp:coreProperties>
</file>