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95A8F-2D48-480D-AA3A-D707027AE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3A6A8A-10A6-46F8-9FC9-642843044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38184-8659-4B8A-ACD1-72BAF61B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A06B7-9AF5-4EE0-8463-EB2EAC5D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88DE-C7C9-4E03-B109-2E568A0A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4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C3211-81E6-4D7E-8CA1-9D0AEF6F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065A6-3818-40AB-B28A-592DF5AE7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D10A-50C1-4766-BD74-BB28E413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CB3FE-EE08-4822-9295-1EF08DA7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95B69-7E0C-467F-8C9D-BC63409D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5BA8F-1363-42BA-B56B-ACA319A0B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D11D1-F5D1-4380-B924-E7858F57A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AD79A-C381-4ABD-AA0B-E7ECF98C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B82C-C115-47C6-8E86-76A347DA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6694D-87E4-4C7F-93F6-A652ADA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2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F792-48F1-4868-969A-EA07B953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27770-1440-4E46-968A-BCE4FD9F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AB7EC-0B90-41AE-9C23-CBBAD41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5C757-8B0F-4302-8031-1D06C75F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A8037-1417-45DB-8B01-0EE7899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0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5910-B2EE-4560-AE6F-200B960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16FF5-B359-4195-8D34-542DF8C3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17BB8-56DA-4420-B42D-9754A73D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C85FC-5491-48A5-807C-A8E5DD84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F8B5C-F240-4A71-B375-5A02E6F0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6C53-2125-49D1-9A97-5DB4DCEE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8FC7F-3A7F-4AB4-816A-E3D7C7E05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F25708-0512-4E0B-806A-3B8BE0FF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7A08F-E6A2-45BA-BBB7-C993C9AB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5A99E-108E-45DD-B8DC-0CAE3332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CFC3C-B190-4886-AD08-0D102708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0C35-F44A-42FB-97D9-9D487B59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A950C-8C88-4333-A8B4-377458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A64BF-92D9-42C5-A719-AABF8510F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9E665F-7C6C-4189-8A9A-9C124FA70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F607CC-B7B0-49EF-8B32-9FE2E5527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DCE9A1-EAF4-42B9-B0D8-915220F6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A69A8E-ED25-477B-8DBE-649F545C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3F0904-C7BD-4AC4-B477-17B42A4C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1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6EA3-3DEC-46A4-8F60-D127F2F0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149828-BBE9-4330-A09E-C43B83A9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D5E0F5-4D78-41F6-B2A2-8304B223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3122AF-EF78-49BC-A2A9-95367E8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9CCF5-3C8F-49B8-A0BE-086BBF5D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BD45B3-B77F-4CF9-870C-6CBA773F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D9454-B75C-4A6C-AA14-351FE43A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1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021F-5615-4BF0-97EC-A13B9806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95B02-0931-4818-A1BC-81B1DA62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86BBEB-C5C9-4F17-9DC5-77E29870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E8F5ED-1A7F-4455-B103-756BE667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3F8AA-8FC5-408A-9CCC-ACCACA91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4272D-BFD0-4E01-828D-344A6490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0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036D-D28C-4314-92CA-9EABB8A9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D614A6-A3CC-4C26-AE23-B8DDAFE17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4C51A-5F0A-4C19-8A61-AAFB7164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9A7B0-1C0C-46F5-9543-6E5CD402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60EBB-8A29-4EDA-88FE-96312AEA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B8590-6236-46D6-BC15-D2C6EEB0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16BFF8-48A3-42F1-82F2-4B28E32D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B14BA-BE0F-442F-BBAF-C0DA0FC9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B8D32-5CD3-49A2-AE11-70341A312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33399-D9B7-44F1-888C-7D06BC501A49}" type="datetimeFigureOut">
              <a:rPr lang="ko-KR" altLang="en-US" smtClean="0"/>
              <a:t>2021-05-17-Mon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06A99-BB0C-4A18-8381-2E61CFA8A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1D13D-394F-4B19-AA15-54699DD9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5F40-54F3-441C-9F7F-D1EFDFECF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5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48D5B7-3392-4B1A-95E0-77AFE8C9CC6D}"/>
              </a:ext>
            </a:extLst>
          </p:cNvPr>
          <p:cNvSpPr txBox="1"/>
          <p:nvPr/>
        </p:nvSpPr>
        <p:spPr>
          <a:xfrm>
            <a:off x="6096000" y="151179"/>
            <a:ext cx="550069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CheckBoxSample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+= s;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label1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프로퍼티에 문자열 추가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label1.Text;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strTemp.IndexOf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strTemp.Remove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s.Length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checkBox1_CheckedChanged(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(checkBox1.Text, checkBox1.Checked);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checkBox2_CheckedChanged(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(checkBox2.Text, checkBox2.Checked);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checkBox3_CheckedChanged(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(checkBox3.Text, checkBox3.Checked);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checkBox4_CheckedChanged(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UpdateLabel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(checkBox4.Text, checkBox4.Checked);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08757F-8869-4D3F-A4F8-4EC24C30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29594" cy="3614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E7BC6-98CD-4E3F-BDCB-3C32B1C56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6571"/>
            <a:ext cx="5500690" cy="33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D3924-0AEF-4811-99B9-0FA8FFEEE935}"/>
              </a:ext>
            </a:extLst>
          </p:cNvPr>
          <p:cNvSpPr txBox="1"/>
          <p:nvPr/>
        </p:nvSpPr>
        <p:spPr>
          <a:xfrm>
            <a:off x="6098382" y="0"/>
            <a:ext cx="60936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MessageBoxDefaultButtonApp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"Title Bar"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MessageBoxButtons.OKCancel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6BE500-14C3-4956-976F-A29AC32F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20"/>
            <a:ext cx="578248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0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4959E-097D-4057-9B37-679B3B97ADBE}"/>
              </a:ext>
            </a:extLst>
          </p:cNvPr>
          <p:cNvSpPr txBox="1"/>
          <p:nvPr/>
        </p:nvSpPr>
        <p:spPr>
          <a:xfrm>
            <a:off x="4329113" y="0"/>
            <a:ext cx="786288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openFileDialog1.InitialDirectory =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@"C:\"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파일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(*.txt)|*.txt|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openFileDialog1.FilterIndex = 1;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openFileDialog1.RestoreDirectory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openFileDialog1.Multiselect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openFileDialog1.ShowDialog();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openFileDialog1.FileNames)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+=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"\r\n"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386CA7-ADEB-4F57-AC9D-383B60B8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156919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2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FBFF64-11F1-4147-B283-303DFA56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781990" cy="327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ECB3BB-A9EA-475A-8DB4-46388954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9308"/>
            <a:ext cx="3010320" cy="2924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31623-F6E9-4764-A454-16561E98F5A0}"/>
              </a:ext>
            </a:extLst>
          </p:cNvPr>
          <p:cNvSpPr txBox="1"/>
          <p:nvPr/>
        </p:nvSpPr>
        <p:spPr>
          <a:xfrm>
            <a:off x="5824538" y="3257014"/>
            <a:ext cx="616267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FontDialogApp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fontDialog1.ShowDialog();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textBox1.Font = fontDialog1.Font;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textBox1.ForeColor = fontDialog1.Color;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06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DA0B20-1A8F-4862-B7FA-D46343A3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3638" cy="38391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286B74-A08C-424E-A1A8-8E49C2AE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9111"/>
            <a:ext cx="3124200" cy="2870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795495-8C2D-4485-9940-05A6EFE41F80}"/>
              </a:ext>
            </a:extLst>
          </p:cNvPr>
          <p:cNvSpPr txBox="1"/>
          <p:nvPr/>
        </p:nvSpPr>
        <p:spPr>
          <a:xfrm>
            <a:off x="6019802" y="181957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ColorDialogApp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colorDialog1.Color;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colorDialog1.ShowDialog();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button1.BackColor = colorDialog1.Color;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button2.BackColor = colorDialog1.Color;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0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72D78-C430-4197-A649-5A3960DDCD27}"/>
              </a:ext>
            </a:extLst>
          </p:cNvPr>
          <p:cNvSpPr txBox="1"/>
          <p:nvPr/>
        </p:nvSpPr>
        <p:spPr>
          <a:xfrm>
            <a:off x="6096000" y="0"/>
            <a:ext cx="60936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System.Drawing.Printing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PrintDialogApp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printer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PrinterSettings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pd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PrintDocument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printDialog1.PrinterSettings = printer;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printDialog1.Document = pd;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printDialog1.ShowDialog();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B60EF5-816C-481A-8B0D-89A51EE9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80782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9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6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23AEFB-2FE1-40EA-9576-771D341892CB}"/>
              </a:ext>
            </a:extLst>
          </p:cNvPr>
          <p:cNvSpPr txBox="1"/>
          <p:nvPr/>
        </p:nvSpPr>
        <p:spPr>
          <a:xfrm>
            <a:off x="5810250" y="800100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별도 코드 필요 없음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00AB5F-4421-41A2-94FD-8D1F0B6C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5" y="800100"/>
            <a:ext cx="500132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FEDEEC-CE23-4138-8198-6D3A12B0BFAE}"/>
              </a:ext>
            </a:extLst>
          </p:cNvPr>
          <p:cNvSpPr txBox="1"/>
          <p:nvPr/>
        </p:nvSpPr>
        <p:spPr>
          <a:xfrm>
            <a:off x="5862637" y="0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linkLabel1_LinkClicked(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(linkLabel1.Text);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linkLabel2_LinkClicked(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Process.Start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(linkLabel2.Text);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linkLabel3_LinkClicked(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LinkLabelLinkClickedEventArgs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Process.Start(</a:t>
            </a:r>
            <a:r>
              <a:rPr lang="sv-SE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"Notepad.exe"</a:t>
            </a:r>
            <a:r>
              <a:rPr lang="sv-SE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linkLabel3.Text);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CE117C-1135-46B7-AAFE-96075F26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041"/>
            <a:ext cx="5273432" cy="45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6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1278C-9A17-48E4-A14D-892D4F23199B}"/>
              </a:ext>
            </a:extLst>
          </p:cNvPr>
          <p:cNvSpPr txBox="1"/>
          <p:nvPr/>
        </p:nvSpPr>
        <p:spPr>
          <a:xfrm>
            <a:off x="5634038" y="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TextBoxApp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textBox1.Text +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"\r\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nPassword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textBox2.Text;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3C7F38-366F-4965-A892-FE301C8C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99282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2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37E37E-542E-4DE9-821C-B3076413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3529013" cy="34589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CC838B-0121-43DA-8261-E8BE8426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8963"/>
            <a:ext cx="3817223" cy="37290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46CE49-A4F5-4835-BF18-FAD5D4E8FF91}"/>
              </a:ext>
            </a:extLst>
          </p:cNvPr>
          <p:cNvSpPr txBox="1"/>
          <p:nvPr/>
        </p:nvSpPr>
        <p:spPr>
          <a:xfrm>
            <a:off x="5906693" y="0"/>
            <a:ext cx="60936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ListBoxApp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 추가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listBox1.Items.Add(textBox1.Text);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(listBox1.SelectedIndex &gt; -1)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listBox1.Items.RemoveAt(listBox1.SelectedIndex);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선택된 항목을 제거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13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B51368-F118-412E-99A1-31BD2CDF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0114" cy="2981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7AD3CE-40CF-4D5F-A1F5-22337871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6339"/>
            <a:ext cx="57150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62840-0216-4CA8-B0EE-FA2CF9037BF0}"/>
              </a:ext>
            </a:extLst>
          </p:cNvPr>
          <p:cNvSpPr txBox="1"/>
          <p:nvPr/>
        </p:nvSpPr>
        <p:spPr>
          <a:xfrm>
            <a:off x="6029326" y="146765"/>
            <a:ext cx="616267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ComboBoxSample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(listBox1.SelectedItem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comboBox1.Items.Add(listBox1.SelectedItem);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상자에서 선택 항목을 삭제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listBox1.Items.Remove(listBox1.SelectedItem);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콤보 상자에 추가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listBox1.Items.Add(comboBox1.SelectedItem);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상자의 선택 항목을 삭제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comboBox1.Items.Remove(comboBox1.SelectedItem);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74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E27E2-CCAC-4870-BE58-6F195344EE7C}"/>
              </a:ext>
            </a:extLst>
          </p:cNvPr>
          <p:cNvSpPr txBox="1"/>
          <p:nvPr/>
        </p:nvSpPr>
        <p:spPr>
          <a:xfrm>
            <a:off x="5604272" y="0"/>
            <a:ext cx="609361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CheckedListBoxApp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checkedListBox1.CheckedItems)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obj.ToString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취미는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strTemp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01C217-62E8-44CC-9FEC-962C191B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5" y="433165"/>
            <a:ext cx="4829849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A796D9-7067-4BFF-A199-0F051406E407}"/>
              </a:ext>
            </a:extLst>
          </p:cNvPr>
          <p:cNvSpPr txBox="1"/>
          <p:nvPr/>
        </p:nvSpPr>
        <p:spPr>
          <a:xfrm>
            <a:off x="0" y="342900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form2.ShowDialog();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모달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11676-8E48-417D-9C08-9693563164A0}"/>
              </a:ext>
            </a:extLst>
          </p:cNvPr>
          <p:cNvSpPr txBox="1"/>
          <p:nvPr/>
        </p:nvSpPr>
        <p:spPr>
          <a:xfrm>
            <a:off x="6096000" y="3429000"/>
            <a:ext cx="610076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ModalApp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A6586A-5D27-4089-838C-52E44606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78505"/>
            <a:ext cx="7787057" cy="29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5703C-6A07-4A32-A8AD-49122049E8ED}"/>
              </a:ext>
            </a:extLst>
          </p:cNvPr>
          <p:cNvSpPr txBox="1"/>
          <p:nvPr/>
        </p:nvSpPr>
        <p:spPr>
          <a:xfrm>
            <a:off x="6348413" y="3626346"/>
            <a:ext cx="584358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System.Windows.Forms;</a:t>
            </a:r>
          </a:p>
          <a:p>
            <a:endParaRPr lang="ko-KR" altLang="en-US" sz="12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ModelessApp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InitializeComponent();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EventArgs e)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C4-D2FB-4A13-A1B6-382C9755BD85}"/>
              </a:ext>
            </a:extLst>
          </p:cNvPr>
          <p:cNvSpPr txBox="1"/>
          <p:nvPr/>
        </p:nvSpPr>
        <p:spPr>
          <a:xfrm>
            <a:off x="2382" y="3429000"/>
            <a:ext cx="60936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ModelessApp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Form2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form2.Show();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form2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모덜리스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방식으로 띄운다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F19D79-F8C1-429B-9E31-20BFC20E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68" y="440439"/>
            <a:ext cx="771089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1568</Words>
  <Application>Microsoft Office PowerPoint</Application>
  <PresentationFormat>와이드스크린</PresentationFormat>
  <Paragraphs>351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7911</dc:creator>
  <cp:lastModifiedBy>7911</cp:lastModifiedBy>
  <cp:revision>12</cp:revision>
  <dcterms:created xsi:type="dcterms:W3CDTF">2021-05-16T23:26:18Z</dcterms:created>
  <dcterms:modified xsi:type="dcterms:W3CDTF">2021-05-17T14:02:50Z</dcterms:modified>
</cp:coreProperties>
</file>