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>
        <p:scale>
          <a:sx n="66" d="100"/>
          <a:sy n="66" d="100"/>
        </p:scale>
        <p:origin x="13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5A7D-2048-43D5-9A9E-DAA64824E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DF909-7B24-4AFC-804A-8AB16EB2B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ED445-772A-44D2-AFD5-04534945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42612-33DC-4517-941F-816BCA3E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1A3BF-08E4-4727-82B1-A105A68E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9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B131E-5260-4A7B-A2A9-725CD343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963F6-17C6-471A-B052-5FB64648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5DA92-5440-4B7E-AE78-5F194350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DB260-82E2-42E0-B964-AFBA17F2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63E0A-AE2C-4270-B21B-7864348A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2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FDC4D8-4034-4EA3-A162-72A189DED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8FFD5-BF9A-4025-A123-A380B45B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341EE-9C62-4567-B2B3-303B3062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29032-F1E7-4B3E-B41A-8AF8785B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7C74D-7188-40E5-B528-3BED3511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16AF-C87B-4504-9AC2-93AFFD10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BBE91-CA29-45BE-9799-9EE8AC19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FA027-00FB-430E-98D8-C245E5FE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9E119-24F0-48E7-B208-5DF5EAE6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73F8A-60CB-431D-8273-17388DEF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9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FBEEB-A162-48B0-B3E0-06B1EDCE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04002-23A4-4095-B37A-8EA94436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6489A-930E-4BCB-8A15-B3C15B0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E4E4D-6AAB-44EC-8FB3-87D0570D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6D541-B5F3-4ED6-AC2F-6EBB2C43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1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0A54-C34F-4210-AC08-5679AC57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3AAF5-F86E-4998-833E-2EE175A44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2B830-223E-4005-991E-46A9E594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95D57-05B3-4CFB-B287-86F7A450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E8227-EC96-42E2-BC11-259D213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1093A-09D0-47B6-B729-1B109F08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CA5AD-E2DB-45A8-8484-FE706DB2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DF891-2CE2-4264-8FBD-4A756C63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D3141-C0BA-4858-8788-AB45FE25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266294-4926-4DB0-9EC9-A288864DB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AFB8C-0B27-46D8-A9C6-11345C704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E619CF-0453-48B1-8F73-D453849D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989A2D-D153-4E40-974D-6CC54451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9BD411-5F4D-464E-AA28-A919A77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9921-B1BF-4994-A884-FEB65798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97A23C-7A7D-4947-BA2C-011C6DC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097C70-71D4-4870-8900-A44C67C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0D36ED-A3C2-4BBA-AB54-F8901AD6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37013-AA2C-4DF6-B34C-C5AC5E78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632AF9-CCF4-4097-8F98-3B51EF1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21F28-5E0A-4EB4-AB1A-4FC71F0C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409A-3268-42BE-8260-E022A37A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3F15A-431F-427F-9C75-E24E32B2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2B964-E15B-4CD5-BE2F-424B4064A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74D2E-E423-4E21-BB78-FCE900FA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7704B-CB3E-4F65-8E68-8D9225B8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FACAB-B9E2-479E-BEC9-3672A21A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6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FDBF-C411-4DA4-8121-81D51C61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90CFD4-11EC-4414-A78E-CFC108CF2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7E119-79ED-444C-8949-05533822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AC1E7-A5E6-4B33-BD32-7F50D0DD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7429E-CF50-4096-AE26-5A078793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6D594-05FB-4585-95E1-96C3A04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5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52C388-2D31-4DB4-8C3C-057B55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5E040-5DE3-4C3E-BF4C-0AB54EC66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B6BAE-128E-44A5-96DB-66155761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F77A-5A39-49CC-940E-F3BA852B8838}" type="datetimeFigureOut">
              <a:rPr lang="ko-KR" altLang="en-US" smtClean="0"/>
              <a:t>2021-05-10-Mon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57807-7DB7-433C-B7E8-23F319C16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6839-E6FD-4789-9E34-3F0474749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E0B5-23AE-4678-8EC2-24A80FBB5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D9B0E0-96DF-468C-AF13-7E334A93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300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75644-F44F-41A2-9D44-01ADEABE485A}"/>
              </a:ext>
            </a:extLst>
          </p:cNvPr>
          <p:cNvSpPr txBox="1"/>
          <p:nvPr/>
        </p:nvSpPr>
        <p:spPr>
          <a:xfrm>
            <a:off x="5486400" y="-1"/>
            <a:ext cx="6705599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12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4D795-1526-4085-9B5B-BB252E72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26931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2E64F-B9FD-4FEE-AD62-296BAED13C2E}"/>
              </a:ext>
            </a:extLst>
          </p:cNvPr>
          <p:cNvSpPr txBox="1"/>
          <p:nvPr/>
        </p:nvSpPr>
        <p:spPr>
          <a:xfrm>
            <a:off x="5726931" y="0"/>
            <a:ext cx="64650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013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70F819-F918-4BB4-AA23-FA928829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9690" cy="4020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D178E-6539-454B-BF65-5A0C00C30E5C}"/>
              </a:ext>
            </a:extLst>
          </p:cNvPr>
          <p:cNvSpPr txBox="1"/>
          <p:nvPr/>
        </p:nvSpPr>
        <p:spPr>
          <a:xfrm>
            <a:off x="5558972" y="0"/>
            <a:ext cx="6096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Form1_FormClosing_1(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2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A2C28-0D40-4968-9EA1-3D305B6C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0953" cy="3038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E5447-A184-46A4-8888-AB884316837A}"/>
              </a:ext>
            </a:extLst>
          </p:cNvPr>
          <p:cNvSpPr txBox="1"/>
          <p:nvPr/>
        </p:nvSpPr>
        <p:spPr>
          <a:xfrm>
            <a:off x="4441371" y="258901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button2_Click_1(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button5_Click(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76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456</Words>
  <Application>Microsoft Office PowerPoint</Application>
  <PresentationFormat>와이드스크린</PresentationFormat>
  <Paragraphs>105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7911</dc:creator>
  <cp:lastModifiedBy>7911</cp:lastModifiedBy>
  <cp:revision>7</cp:revision>
  <dcterms:created xsi:type="dcterms:W3CDTF">2021-05-10T14:04:49Z</dcterms:created>
  <dcterms:modified xsi:type="dcterms:W3CDTF">2021-05-10T15:00:52Z</dcterms:modified>
</cp:coreProperties>
</file>