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45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99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4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07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3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8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8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C10A-2191-D241-A3C4-4BCA07E2C2DC}" type="datetimeFigureOut">
              <a:rPr kumimoji="1" lang="ko-KR" altLang="en-US" smtClean="0"/>
              <a:t>2017. 11. 9.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039A-35C3-0249-A422-0BDA3FC4CA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8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ZyLGNkuaen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12624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* </a:t>
            </a:r>
            <a:r>
              <a:rPr kumimoji="1" lang="ko-KR" altLang="en-US" dirty="0" smtClean="0"/>
              <a:t>실행 영상 </a:t>
            </a:r>
            <a:r>
              <a:rPr kumimoji="1" lang="en-US" altLang="ko-KR" dirty="0" smtClean="0"/>
              <a:t>URL : </a:t>
            </a:r>
            <a:r>
              <a:rPr kumimoji="1" lang="en-US" altLang="ko-KR" dirty="0" smtClean="0">
                <a:hlinkClick r:id="rId2"/>
              </a:rPr>
              <a:t>https://youtu.be/</a:t>
            </a:r>
            <a:r>
              <a:rPr kumimoji="1" lang="en-US" altLang="ko-KR" dirty="0" err="1" smtClean="0">
                <a:hlinkClick r:id="rId2"/>
              </a:rPr>
              <a:t>ZyLGNkuaenc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     * 실행 영상 URL : https://youtu.be/ZyLGNkuaenc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* 실행 영상 URL : https://youtu.be/ZyLGNkuaenc</dc:title>
  <dc:creator>임재형</dc:creator>
  <cp:lastModifiedBy>임재형</cp:lastModifiedBy>
  <cp:revision>1</cp:revision>
  <dcterms:created xsi:type="dcterms:W3CDTF">2017-11-08T17:20:07Z</dcterms:created>
  <dcterms:modified xsi:type="dcterms:W3CDTF">2017-11-08T17:23:22Z</dcterms:modified>
</cp:coreProperties>
</file>