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Do Hyeon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Hyeon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ef3a172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ef3a172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ef3a1729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ef3a172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ef3a172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ef3a172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ef3a1729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ef3a1729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ef3a1729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ef3a1729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ef3a172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ef3a172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ef3a1729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ef3a1729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ef3a1729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ef3a1729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ef3a172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ef3a172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ef3a172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ef3a172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ef3a172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ef3a172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ef3a1729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ef3a172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ef3a172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ef3a172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Composable 함수 내부 동작 방식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동작 방식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600" y="1836725"/>
            <a:ext cx="20574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913" y="1493825"/>
            <a:ext cx="2333625" cy="273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2"/>
          <p:cNvCxnSpPr/>
          <p:nvPr/>
        </p:nvCxnSpPr>
        <p:spPr>
          <a:xfrm flipH="1" rot="10800000">
            <a:off x="3867050" y="2857063"/>
            <a:ext cx="10068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동작 방식 (Positional Memoization)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638" y="1208063"/>
            <a:ext cx="4143674" cy="33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038" y="1493825"/>
            <a:ext cx="23336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동작 방식 (Positional Memoization)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900" y="1197550"/>
            <a:ext cx="4165000" cy="33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013" y="1493825"/>
            <a:ext cx="23336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파라미터 저장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75" y="1812925"/>
            <a:ext cx="27051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463" y="1279525"/>
            <a:ext cx="26193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파라미터 저장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1255713"/>
            <a:ext cx="26289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Compose Compiler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 Hyeon"/>
              <a:buChar char="-"/>
            </a:pPr>
            <a:r>
              <a:rPr lang="ko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@Composable 어노테이션이 붙은 함수는 코틀린의 표준 함수로 취급되지 않음 </a:t>
            </a:r>
            <a:endParaRPr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 Hyeon"/>
              <a:buChar char="-"/>
            </a:pPr>
            <a:r>
              <a:rPr lang="ko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Composer(Compose의 호출 컨텍스트) 객체와 로직 추가</a:t>
            </a:r>
            <a:endParaRPr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 Hyeon"/>
              <a:buChar char="-"/>
            </a:pPr>
            <a:r>
              <a:rPr lang="ko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클래스 안정성 추론</a:t>
            </a:r>
            <a:endParaRPr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 Hyeon"/>
              <a:buChar char="-"/>
            </a:pPr>
            <a:r>
              <a:rPr lang="ko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Live Literals 활성화 (미리보기)</a:t>
            </a:r>
            <a:endParaRPr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o Hyeon"/>
              <a:buChar char="-"/>
            </a:pPr>
            <a:r>
              <a:rPr lang="ko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기타 등등..</a:t>
            </a:r>
            <a:endParaRPr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-&gt; Compose Runtime 도우미</a:t>
            </a:r>
            <a:endParaRPr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Compose Runtime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Slot Table </a:t>
            </a: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구성 및 갱신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Slot Table의 데이터를 기반으로 변화 리스트 (list of changes) 구성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Applier를 통해 변화 리스트를 UI 트리에 적용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화면에 그리는 역할은 Compose UI가..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Compose Runtime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474" y="1152475"/>
            <a:ext cx="2313050" cy="35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Gap Buffer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2997576" cy="380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7"/>
          <p:cNvCxnSpPr/>
          <p:nvPr/>
        </p:nvCxnSpPr>
        <p:spPr>
          <a:xfrm>
            <a:off x="3914400" y="3044625"/>
            <a:ext cx="1324500" cy="1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725" y="1159175"/>
            <a:ext cx="2997574" cy="37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023750" y="2571750"/>
            <a:ext cx="10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계층 실행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UI가 추가된다면?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989700" cy="379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159" y="1152475"/>
            <a:ext cx="3050141" cy="379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>
            <a:off x="3914400" y="3044625"/>
            <a:ext cx="1324500" cy="1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3914400" y="2571750"/>
            <a:ext cx="13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UI 구조 변경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왜 Gap Buffer임?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조회, 이동, 삽입, 삭제는 모두 O(1)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Gap을 이동시키는 작업은 O(n)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UI 구조가 변경될 경우 Gap을 이동시켜야 한다.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하지만 이 경우는 값의 변경에 비해 발생 빈도수가 적다.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UI 구조가 변경될 때는 큰 단위로 변경되기 때문에 적절한 트레이드 오프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동작 방식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2212388"/>
            <a:ext cx="3852450" cy="1296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0"/>
          <p:cNvCxnSpPr/>
          <p:nvPr/>
        </p:nvCxnSpPr>
        <p:spPr>
          <a:xfrm flipH="1" rot="10800000">
            <a:off x="4327613" y="2857075"/>
            <a:ext cx="10068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869" y="2212396"/>
            <a:ext cx="3315556" cy="12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동작 방식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553" y="1210762"/>
            <a:ext cx="4136899" cy="329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