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Do Hyeon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oHyeon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5ccdd3f2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c5ccdd3f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c5ccdd3f2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c5ccdd3f2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c5ccdd3f2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c5ccdd3f2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c5ccdd3f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c5ccdd3f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c5ccdd3f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c5ccdd3f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5ccdd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5ccdd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c5ccdd3f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c5ccdd3f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c5ccdd3f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c5ccdd3f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c5ccdd3f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c5ccdd3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c5ccdd3f2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c5ccdd3f2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c5ccdd3f2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c5ccdd3f2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c5ccdd3f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c5ccdd3f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c5ccdd3f2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c5ccdd3f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Phases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Layout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752599" cy="36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Layout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1152476"/>
            <a:ext cx="8151355" cy="3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/>
        </p:nvSpPr>
        <p:spPr>
          <a:xfrm>
            <a:off x="352100" y="4479625"/>
            <a:ext cx="610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Modifier에 제공하는 람다는 Layout 단계에서 호출하기 때문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Drawing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063475" cy="36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Drawing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5550"/>
            <a:ext cx="5185775" cy="2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7475" y="1957988"/>
            <a:ext cx="3402374" cy="12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687" y="161200"/>
            <a:ext cx="7608626" cy="4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View vs Compose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56175"/>
            <a:ext cx="4410450" cy="3808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b="0" l="-1630" r="1629" t="0"/>
          <a:stretch/>
        </p:blipFill>
        <p:spPr>
          <a:xfrm>
            <a:off x="5579700" y="1152475"/>
            <a:ext cx="3252601" cy="36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Composition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7676099" cy="37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Composition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83037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4999575" y="1152475"/>
            <a:ext cx="3667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SlotTable에 저장 (Gap Buffer)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Gap 이동 -&gt; O(n)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그 외의 연산 -&gt; O(1)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만약 이전과 입력값이 동일하다면,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이전의 결과를 그대로 반환한다.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(Positional Memoization)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입력이 안정적이고 변경되지 않은 경우,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컴포지션을 건너뛴다.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Composition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152476"/>
            <a:ext cx="8308622" cy="31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Composition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64075" cy="5273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25388" y="1679850"/>
            <a:ext cx="8293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State 객체 내부의 value가 변경될 경우, 해당 객체를 읽었던 모든 컴포저블(스코프) 탐색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-&gt; Compose Runtime이 알아서 가장 작은 범위만 갱신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838" y="2418750"/>
            <a:ext cx="8138324" cy="228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Layout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7922276" cy="38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Layout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250" y="1628101"/>
            <a:ext cx="4939975" cy="2465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225" y="2352662"/>
            <a:ext cx="3802975" cy="101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Layout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273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