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Do Hyeon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DoHyeon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aa6602d9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aa6602d9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aa6602d9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aa6602d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aa6602d9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aa6602d9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aa6602d9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aa6602d9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aa6602d9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8aa6602d9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aa6602d9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aa6602d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aa6602d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aa6602d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aa6602d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aa6602d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aa6602d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aa6602d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aa6602d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aa6602d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aa6602d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aa6602d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aa6602d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aa6602d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aa6602d9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aa6602d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aa6602d9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aa6602d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aa6602d9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aa6602d9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Compose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에서의 안정성과 성능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Compose Metrics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4975"/>
            <a:ext cx="4371075" cy="305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27163" y="1974850"/>
            <a:ext cx="290512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Compose Metrics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862125"/>
            <a:ext cx="31908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5323" y="829950"/>
            <a:ext cx="2936975" cy="406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@Immutable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해당 어노테이션이 추가된 클래스는 초기 생성 후 완전한 불변임을 보장한다.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이는 val 키워드 혹은 다른 방법보다 더 강력한 방법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아래와 같은 규칙을 준수해야 함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모든 프로퍼티는 val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커스텀 setter를 피하고 프로퍼티가 가변성을 지원하지 않도록 함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모든 프로퍼티가 불변으로 간주되어도 되는지 확인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738" y="2994400"/>
            <a:ext cx="5476526" cy="16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@</a:t>
            </a:r>
            <a:r>
              <a:rPr lang="ko">
                <a:latin typeface="Do Hyeon"/>
                <a:ea typeface="Do Hyeon"/>
                <a:cs typeface="Do Hyeon"/>
                <a:sym typeface="Do Hyeon"/>
              </a:rPr>
              <a:t>Stable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프로퍼티는 불변이지만 클래스 자체가 안정적으로 간주되지 않는 클래스에 적합하다.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@Immutable보다는 강도가 낮음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동일한 입력에 대해 항상 동일한 결과를 반환한다는 의미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486325"/>
            <a:ext cx="31813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0398" y="3167410"/>
            <a:ext cx="4201900" cy="18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@Immutable vs @Stable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@Immutable은 주로 데이터 모델에 사용된다.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하지만 오용하면 원하는 곳에서 UI 갱신이 제대로 이루어지지 않을 수 있으니 조심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250" y="1152463"/>
            <a:ext cx="36195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@Immutable vs @Stable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o Hyeon"/>
              <a:buChar char="-"/>
            </a:pPr>
            <a:r>
              <a:rPr lang="ko" sz="1600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주로 여러 구현 가능성을 제공하며 내부적으로 변경 가능한 상태를 가질 수 있는 인터페이스에 사용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7275" y="1152473"/>
            <a:ext cx="3109450" cy="207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@Immutable vs @Stable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두 어노테이션은 목적이 다르지만, 내부적으로는 차이가 없다.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그래서 @Stable을 사용해야 하는 곳에 @Immutable을 사용해도 문제가 생기지 않는다.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왜?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Stable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원시 타입(문자열 포함) : 예상치 못한 변화가 없으므로 안정적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함수(람다) : 예측 가능한 동작으로 인해 안정적 (단, 불안정한 값을 캡쳐하는 경우 해당 함수 또한 불안정하다고 간주)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클래스 : 불변 속성을 가지고 있는 data class는 안정적이며, @Stable 혹은 @Immutable 어노테이션이 추가된 클래스 또한 안정적인 것으로 간주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Stable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5300" y="1994775"/>
            <a:ext cx="3353400" cy="17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Unstable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인터페이스 혹은 추상 클래스 : List, Map과 같은 인터페이스 혹은 Any와 같은 추상 클래스는 컴파일 타임에 구현을 보장할 수 없기 때문에 불안정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가변 프로퍼티를 포함한 클래스 : 최소 하나의 가변 프로퍼티 혹은 불안정한 타입을 포함한 클래스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Unstable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149" y="1984676"/>
            <a:ext cx="3365700" cy="17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Smart Recomposition</a:t>
            </a:r>
            <a:endParaRPr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위와 같은 타입 추론을 통해 Compose Runtime이 불필요한 Recomposition을 스킵하게 되는데,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이를 Smart Recomposition이라고 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안정성에 따른 결정 : 매개변수가 안정적이며 값이 변경되지 않은 경우 (equals()가 true) Recomposition을 건너뛰고, 매개변수가 불안정하거나 안정적이지만 값이 변경된 경우 (equals()가 false) Recomposition을 시작하여 UI를 무효화하고 다시 그린다.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동등성 검사 : equals()를 통한 비교는 해당 타입이 안정적일 때만 수행하며, Composable 함수의 입력값이 변경될 때마다 해당 타입의 equals()를 사용하여 이전 값과 비교한다.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Composable 함수 추론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Compose Compiler는 Composable 함수를 여러 항목으로 분류하여 실행을 최적화한다.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-&gt; Restartable, Skippable, Moveable, Replaceable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Recomposition에 직접적인 영향을 미치는 것은 Restartable, Skippable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Restartable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Compose Compiler에 의해 추론된 타입으로, Recomposition 과정의 기반을 제공한다.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입력값 혹은 상태가 변경되면 Runtime이 UI 갱신을 위해 해당 함수를 실행한다.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대부분의 Composable 함수는 기본적으로 Restartable로 취급된다.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-&gt; Unit이 아닌 값을 반환하는 Composable, inline으로 호출되는 Composable은 Restartable X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864" y="2740225"/>
            <a:ext cx="5060275" cy="209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Do Hyeon"/>
                <a:ea typeface="Do Hyeon"/>
                <a:cs typeface="Do Hyeon"/>
                <a:sym typeface="Do Hyeon"/>
              </a:rPr>
              <a:t>Skippable</a:t>
            </a:r>
            <a:endParaRPr>
              <a:latin typeface="Do Hyeon"/>
              <a:ea typeface="Do Hyeon"/>
              <a:cs typeface="Do Hyeon"/>
              <a:sym typeface="Do Hyeon"/>
            </a:endParaRPr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Smart Recomposition에 의해 설정된 특정 조건 하에 Recomposition을 건너뛸 수 있다.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계층 구조의 최상위에 위치한 Composable 함수의 성능을 향상시키는 데 중요하다.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 Hyeon"/>
              <a:buChar char="-"/>
            </a:pPr>
            <a:r>
              <a:rPr lang="ko">
                <a:solidFill>
                  <a:schemeClr val="dk1"/>
                </a:solidFill>
                <a:latin typeface="Do Hyeon"/>
                <a:ea typeface="Do Hyeon"/>
                <a:cs typeface="Do Hyeon"/>
                <a:sym typeface="Do Hyeon"/>
              </a:rPr>
              <a:t>Composable 함수는 동시에 Restartable과 Skippable이 될 수 있다.</a:t>
            </a:r>
            <a:endParaRPr>
              <a:solidFill>
                <a:schemeClr val="dk1"/>
              </a:solidFill>
              <a:latin typeface="Do Hyeon"/>
              <a:ea typeface="Do Hyeon"/>
              <a:cs typeface="Do Hyeon"/>
              <a:sym typeface="Do Hyeo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