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5400000">
            <a:off x="-496316" y="936724"/>
            <a:ext cx="2534215" cy="3910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8294" y="420446"/>
            <a:ext cx="7365516" cy="72497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38095" y="420446"/>
            <a:ext cx="8209524" cy="72507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2023-09-21T19:22:11Z</dcterms:created>
  <dcterms:modified xsi:type="dcterms:W3CDTF">2023-09-21T19:22:11Z</dcterms:modified>
</cp:coreProperties>
</file>