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8" r:id="rId4"/>
    <p:sldId id="280" r:id="rId5"/>
    <p:sldId id="281" r:id="rId6"/>
    <p:sldId id="282" r:id="rId7"/>
    <p:sldId id="276" r:id="rId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67B28B3E-7BA3-4B4C-AA41-321F3BF29900}" type="datetime1">
              <a:rPr lang="zh-CN" altLang="en-US"/>
              <a:pPr/>
              <a:t>2019/5/26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单击此处编辑母版文本样式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第二级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第三级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第四级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FA26D1D0-70A3-4E89-BC96-6F60BE34D181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1763809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7B28B3E-7BA3-4B4C-AA41-321F3BF29900}" type="datetime1">
              <a:rPr lang="zh-CN" altLang="en-US" smtClean="0"/>
              <a:pPr/>
              <a:t>2019/5/26</a:t>
            </a:fld>
            <a:endParaRPr lang="zh-CN" altLang="en-US" sz="120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6D1D0-70A3-4E89-BC96-6F60BE34D181}" type="slidenum">
              <a:rPr lang="zh-CN" altLang="en-US" smtClean="0"/>
              <a:pPr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88903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F293D1-5E7A-46F3-A8FE-45AFDE543193}" type="datetime1">
              <a:rPr lang="zh-CN" altLang="en-US"/>
              <a:pPr/>
              <a:t>2019/5/26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8716CA-8E3A-42E5-A94B-C4991AA45C0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72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F293D1-5E7A-46F3-A8FE-45AFDE543193}" type="datetime1">
              <a:rPr lang="zh-CN" altLang="en-US"/>
              <a:pPr/>
              <a:t>2019/5/26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556CED-AD86-4908-B955-E64B3734E8A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41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F293D1-5E7A-46F3-A8FE-45AFDE543193}" type="datetime1">
              <a:rPr lang="zh-CN" altLang="en-US"/>
              <a:pPr/>
              <a:t>2019/5/26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70BE63-F685-4F3D-9DDC-52C471198B7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307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B9F293D1-5E7A-46F3-A8FE-45AFDE543193}" type="datetime1">
              <a:rPr lang="zh-CN" altLang="en-US"/>
              <a:pPr/>
              <a:t>2019/5/26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24A51DFD-EA92-4E82-9246-EFDF8688DED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65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F293D1-5E7A-46F3-A8FE-45AFDE543193}" type="datetime1">
              <a:rPr lang="zh-CN" altLang="en-US"/>
              <a:pPr/>
              <a:t>2019/5/26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1D7DAF-7895-404B-ADFF-7E9A7006076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99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F293D1-5E7A-46F3-A8FE-45AFDE543193}" type="datetime1">
              <a:rPr lang="zh-CN" altLang="en-US"/>
              <a:pPr/>
              <a:t>2019/5/26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E37E5-B25D-4B47-9C14-CFD317A5EDB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16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F293D1-5E7A-46F3-A8FE-45AFDE543193}" type="datetime1">
              <a:rPr lang="zh-CN" altLang="en-US"/>
              <a:pPr/>
              <a:t>2019/5/26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3915C8-C790-42B4-A6D1-E8B01F4CDC3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1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F293D1-5E7A-46F3-A8FE-45AFDE543193}" type="datetime1">
              <a:rPr lang="zh-CN" altLang="en-US"/>
              <a:pPr/>
              <a:t>2019/5/26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B9DF06-2F7C-41EF-AFFE-862D2869A70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98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F293D1-5E7A-46F3-A8FE-45AFDE543193}" type="datetime1">
              <a:rPr lang="zh-CN" altLang="en-US"/>
              <a:pPr/>
              <a:t>2019/5/26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3A35F0-F34C-4DF0-BBAF-108228945EC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89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F293D1-5E7A-46F3-A8FE-45AFDE543193}" type="datetime1">
              <a:rPr lang="zh-CN" altLang="en-US"/>
              <a:pPr/>
              <a:t>2019/5/26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7398F6-0165-4E54-B421-A646085A22C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83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F293D1-5E7A-46F3-A8FE-45AFDE543193}" type="datetime1">
              <a:rPr lang="zh-CN" altLang="en-US"/>
              <a:pPr/>
              <a:t>2019/5/26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1B6591-946A-4298-B4E9-AE86FAC2CE4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05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F293D1-5E7A-46F3-A8FE-45AFDE543193}" type="datetime1">
              <a:rPr lang="zh-CN" altLang="en-US"/>
              <a:pPr/>
              <a:t>2019/5/26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309420-CEBB-4417-A8D3-AC124D55E9B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94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Calibri Light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方正兰亭粗黑_GBK" charset="-122"/>
              </a:rPr>
              <a:t>单击此处编辑母版文本样式</a:t>
            </a:r>
          </a:p>
          <a:p>
            <a:pPr lvl="1"/>
            <a:r>
              <a:rPr lang="zh-CN">
                <a:sym typeface="方正兰亭粗黑_GBK" charset="-122"/>
              </a:rPr>
              <a:t>第二级</a:t>
            </a:r>
          </a:p>
          <a:p>
            <a:pPr lvl="2"/>
            <a:r>
              <a:rPr lang="zh-CN">
                <a:sym typeface="方正兰亭粗黑_GBK" charset="-122"/>
              </a:rPr>
              <a:t>第三级</a:t>
            </a:r>
          </a:p>
          <a:p>
            <a:pPr lvl="3"/>
            <a:r>
              <a:rPr lang="zh-CN">
                <a:sym typeface="方正兰亭粗黑_GBK" charset="-122"/>
              </a:rPr>
              <a:t>第四级</a:t>
            </a:r>
          </a:p>
          <a:p>
            <a:pPr lvl="4"/>
            <a:r>
              <a:rPr lang="zh-CN">
                <a:sym typeface="方正兰亭粗黑_GBK" charset="-122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B9F293D1-5E7A-46F3-A8FE-45AFDE543193}" type="datetime1">
              <a:rPr lang="zh-CN" altLang="en-US"/>
              <a:pPr/>
              <a:t>2019/5/26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F42B399E-C3B3-4598-933D-07E28CC878E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charset="0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方正兰亭粗黑_GBK" charset="-122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方正兰亭粗黑_GBK" charset="-122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方正兰亭粗黑_GBK" charset="-122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方正兰亭粗黑_GBK" charset="-122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方正兰亭粗黑_GBK" charset="-122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方正兰亭粗黑_GBK" charset="-122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方正兰亭粗黑_GBK" charset="-122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方正兰亭粗黑_GBK" charset="-122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方正兰亭粗黑_GBK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>
            <a:spLocks noChangeArrowheads="1"/>
          </p:cNvSpPr>
          <p:nvPr/>
        </p:nvSpPr>
        <p:spPr bwMode="auto">
          <a:xfrm>
            <a:off x="0" y="0"/>
            <a:ext cx="12192000" cy="6945314"/>
          </a:xfrm>
          <a:prstGeom prst="rect">
            <a:avLst/>
          </a:prstGeom>
          <a:solidFill>
            <a:srgbClr val="00CA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75" name="任意多边形 11"/>
          <p:cNvSpPr>
            <a:spLocks noChangeArrowheads="1"/>
          </p:cNvSpPr>
          <p:nvPr/>
        </p:nvSpPr>
        <p:spPr bwMode="auto">
          <a:xfrm rot="5400000">
            <a:off x="1333500" y="-1397000"/>
            <a:ext cx="7008813" cy="9675813"/>
          </a:xfrm>
          <a:custGeom>
            <a:avLst/>
            <a:gdLst>
              <a:gd name="T0" fmla="*/ 10588 w 1511970"/>
              <a:gd name="T1" fmla="*/ 1174642 h 1174642"/>
              <a:gd name="T2" fmla="*/ 10591 w 1511970"/>
              <a:gd name="T3" fmla="*/ 1174637 h 1174642"/>
              <a:gd name="T4" fmla="*/ 10591 w 1511970"/>
              <a:gd name="T5" fmla="*/ 665680 h 1174642"/>
              <a:gd name="T6" fmla="*/ 0 w 1511970"/>
              <a:gd name="T7" fmla="*/ 677726 h 1174642"/>
              <a:gd name="T8" fmla="*/ 728441 w 1511970"/>
              <a:gd name="T9" fmla="*/ 0 h 1174642"/>
              <a:gd name="T10" fmla="*/ 1511970 w 1511970"/>
              <a:gd name="T11" fmla="*/ 507190 h 1174642"/>
              <a:gd name="T12" fmla="*/ 1508316 w 1511970"/>
              <a:gd name="T13" fmla="*/ 503043 h 1174642"/>
              <a:gd name="T14" fmla="*/ 1508315 w 1511970"/>
              <a:gd name="T15" fmla="*/ 1174641 h 1174642"/>
              <a:gd name="T16" fmla="*/ 1508315 w 1511970"/>
              <a:gd name="T17" fmla="*/ 1174641 h 1174642"/>
              <a:gd name="T18" fmla="*/ 1508315 w 1511970"/>
              <a:gd name="T19" fmla="*/ 1174642 h 1174642"/>
              <a:gd name="T20" fmla="*/ 10588 w 1511970"/>
              <a:gd name="T21" fmla="*/ 1174642 h 117464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11970"/>
              <a:gd name="T34" fmla="*/ 0 h 1174642"/>
              <a:gd name="T35" fmla="*/ 1511970 w 1511970"/>
              <a:gd name="T36" fmla="*/ 1174642 h 117464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11970" h="1174642">
                <a:moveTo>
                  <a:pt x="10588" y="1174642"/>
                </a:moveTo>
                <a:cubicBezTo>
                  <a:pt x="10589" y="1174640"/>
                  <a:pt x="10590" y="1174639"/>
                  <a:pt x="10591" y="1174637"/>
                </a:cubicBezTo>
                <a:cubicBezTo>
                  <a:pt x="11739" y="1104805"/>
                  <a:pt x="9443" y="735512"/>
                  <a:pt x="10591" y="665680"/>
                </a:cubicBezTo>
                <a:lnTo>
                  <a:pt x="0" y="677726"/>
                </a:lnTo>
                <a:lnTo>
                  <a:pt x="728441" y="0"/>
                </a:lnTo>
                <a:lnTo>
                  <a:pt x="1511970" y="507190"/>
                </a:lnTo>
                <a:lnTo>
                  <a:pt x="1508316" y="503043"/>
                </a:lnTo>
                <a:cubicBezTo>
                  <a:pt x="1508316" y="726909"/>
                  <a:pt x="1508315" y="950775"/>
                  <a:pt x="1508315" y="1174641"/>
                </a:cubicBezTo>
                <a:lnTo>
                  <a:pt x="1508315" y="1174641"/>
                </a:lnTo>
                <a:lnTo>
                  <a:pt x="1508315" y="1174642"/>
                </a:lnTo>
                <a:lnTo>
                  <a:pt x="10588" y="1174642"/>
                </a:lnTo>
                <a:close/>
              </a:path>
            </a:pathLst>
          </a:custGeom>
          <a:solidFill>
            <a:srgbClr val="EE0F6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76" name="TextBox 12"/>
          <p:cNvSpPr>
            <a:spLocks noChangeArrowheads="1"/>
          </p:cNvSpPr>
          <p:nvPr/>
        </p:nvSpPr>
        <p:spPr bwMode="auto">
          <a:xfrm>
            <a:off x="408743" y="2585639"/>
            <a:ext cx="837979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一個適用於視覺障礙人員的四則運算方法之設計與實現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077" name="TextBox 13"/>
          <p:cNvSpPr>
            <a:spLocks noChangeArrowheads="1"/>
          </p:cNvSpPr>
          <p:nvPr/>
        </p:nvSpPr>
        <p:spPr bwMode="auto">
          <a:xfrm>
            <a:off x="400047" y="3907191"/>
            <a:ext cx="70789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 new method for visual impaired people to calculate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079" name="TextBox 13"/>
          <p:cNvSpPr>
            <a:spLocks noChangeArrowheads="1"/>
          </p:cNvSpPr>
          <p:nvPr/>
        </p:nvSpPr>
        <p:spPr bwMode="auto">
          <a:xfrm>
            <a:off x="8431290" y="6083266"/>
            <a:ext cx="330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2800" dirty="0">
                <a:latin typeface="華康采風體W3" panose="03000309000000000000" pitchFamily="65" charset="-120"/>
                <a:ea typeface="華康采風體W3" panose="03000309000000000000" pitchFamily="65" charset="-120"/>
                <a:sym typeface="微软雅黑" pitchFamily="34" charset="-122"/>
              </a:rPr>
              <a:t>指導教授</a:t>
            </a:r>
            <a:r>
              <a:rPr lang="en-US" altLang="zh-TW" sz="2800" dirty="0">
                <a:latin typeface="華康采風體W3" panose="03000309000000000000" pitchFamily="65" charset="-120"/>
                <a:ea typeface="華康采風體W3" panose="03000309000000000000" pitchFamily="65" charset="-120"/>
                <a:sym typeface="微软雅黑" pitchFamily="34" charset="-122"/>
              </a:rPr>
              <a:t>: </a:t>
            </a:r>
            <a:r>
              <a:rPr lang="zh-TW" altLang="en-US" sz="2800" dirty="0">
                <a:latin typeface="華康采風體W3" panose="03000309000000000000" pitchFamily="65" charset="-120"/>
                <a:ea typeface="華康采風體W3" panose="03000309000000000000" pitchFamily="65" charset="-120"/>
                <a:sym typeface="微软雅黑" pitchFamily="34" charset="-122"/>
              </a:rPr>
              <a:t>李明錡</a:t>
            </a:r>
          </a:p>
        </p:txBody>
      </p:sp>
      <p:sp>
        <p:nvSpPr>
          <p:cNvPr id="3081" name="Oval 1"/>
          <p:cNvSpPr>
            <a:spLocks noChangeArrowheads="1"/>
          </p:cNvSpPr>
          <p:nvPr/>
        </p:nvSpPr>
        <p:spPr bwMode="auto">
          <a:xfrm rot="19229764">
            <a:off x="5033876" y="4822832"/>
            <a:ext cx="4240212" cy="1601787"/>
          </a:xfrm>
          <a:custGeom>
            <a:avLst/>
            <a:gdLst>
              <a:gd name="T0" fmla="*/ 245299 w 4239998"/>
              <a:gd name="T1" fmla="*/ 254963 h 1601996"/>
              <a:gd name="T2" fmla="*/ 2391408 w 4239998"/>
              <a:gd name="T3" fmla="*/ 22950 h 1601996"/>
              <a:gd name="T4" fmla="*/ 1227937 w 4239998"/>
              <a:gd name="T5" fmla="*/ 1128420 h 1601996"/>
              <a:gd name="T6" fmla="*/ 3053325 w 4239998"/>
              <a:gd name="T7" fmla="*/ 718986 h 1601996"/>
              <a:gd name="T8" fmla="*/ 2573379 w 4239998"/>
              <a:gd name="T9" fmla="*/ 1564010 h 1601996"/>
              <a:gd name="T10" fmla="*/ 4239998 w 4239998"/>
              <a:gd name="T11" fmla="*/ 1601996 h 16019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239998"/>
              <a:gd name="T19" fmla="*/ 0 h 1601996"/>
              <a:gd name="T20" fmla="*/ 4239998 w 4239998"/>
              <a:gd name="T21" fmla="*/ 1601996 h 16019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239998" h="1601996">
                <a:moveTo>
                  <a:pt x="245299" y="254963"/>
                </a:moveTo>
                <a:cubicBezTo>
                  <a:pt x="-863677" y="1360431"/>
                  <a:pt x="2132100" y="-204513"/>
                  <a:pt x="2391408" y="22950"/>
                </a:cubicBezTo>
                <a:cubicBezTo>
                  <a:pt x="2650716" y="250413"/>
                  <a:pt x="1035732" y="916879"/>
                  <a:pt x="1227937" y="1128420"/>
                </a:cubicBezTo>
                <a:cubicBezTo>
                  <a:pt x="1420142" y="1339961"/>
                  <a:pt x="2747199" y="578149"/>
                  <a:pt x="3053325" y="718986"/>
                </a:cubicBezTo>
                <a:cubicBezTo>
                  <a:pt x="3359451" y="859823"/>
                  <a:pt x="2443839" y="1384997"/>
                  <a:pt x="2573379" y="1564010"/>
                </a:cubicBezTo>
                <a:cubicBezTo>
                  <a:pt x="2702919" y="1743023"/>
                  <a:pt x="3247996" y="1008811"/>
                  <a:pt x="4239998" y="1601996"/>
                </a:cubicBezTo>
              </a:path>
            </a:pathLst>
          </a:custGeom>
          <a:noFill/>
          <a:ln w="12700" cap="rnd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方正兰亭粗黑_GBK" charset="-122"/>
              <a:ea typeface="方正兰亭粗黑_GBK" charset="-122"/>
              <a:sym typeface="方正兰亭粗黑_GBK" charset="-122"/>
            </a:endParaRPr>
          </a:p>
        </p:txBody>
      </p:sp>
      <p:grpSp>
        <p:nvGrpSpPr>
          <p:cNvPr id="3082" name="Group 69"/>
          <p:cNvGrpSpPr>
            <a:grpSpLocks/>
          </p:cNvGrpSpPr>
          <p:nvPr/>
        </p:nvGrpSpPr>
        <p:grpSpPr bwMode="auto">
          <a:xfrm rot="17881056">
            <a:off x="8233604" y="2054846"/>
            <a:ext cx="4637622" cy="355516"/>
            <a:chOff x="0" y="0"/>
            <a:chExt cx="6705601" cy="531495"/>
          </a:xfrm>
        </p:grpSpPr>
        <p:sp>
          <p:nvSpPr>
            <p:cNvPr id="3083" name="Rounded Rectangle 70"/>
            <p:cNvSpPr>
              <a:spLocks noChangeArrowheads="1"/>
            </p:cNvSpPr>
            <p:nvPr/>
          </p:nvSpPr>
          <p:spPr bwMode="auto">
            <a:xfrm>
              <a:off x="5867401" y="116118"/>
              <a:ext cx="838200" cy="3048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F7F7F"/>
                </a:gs>
                <a:gs pos="50999">
                  <a:srgbClr val="FFFFFF"/>
                </a:gs>
                <a:gs pos="100000">
                  <a:srgbClr val="7F7F7F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3084" name="Isosceles Triangle 12"/>
            <p:cNvSpPr>
              <a:spLocks noChangeArrowheads="1"/>
            </p:cNvSpPr>
            <p:nvPr/>
          </p:nvSpPr>
          <p:spPr bwMode="auto">
            <a:xfrm rot="16200000">
              <a:off x="128132" y="92181"/>
              <a:ext cx="81170" cy="337433"/>
            </a:xfrm>
            <a:custGeom>
              <a:avLst/>
              <a:gdLst>
                <a:gd name="T0" fmla="*/ 0 w 64009"/>
                <a:gd name="T1" fmla="*/ 0 h 266094"/>
                <a:gd name="T2" fmla="*/ 64009 w 64009"/>
                <a:gd name="T3" fmla="*/ 266094 h 266094"/>
              </a:gdLst>
              <a:ahLst/>
              <a:cxnLst/>
              <a:rect l="T0" t="T1" r="T2" b="T3"/>
              <a:pathLst>
                <a:path w="64009" h="266094">
                  <a:moveTo>
                    <a:pt x="64009" y="82284"/>
                  </a:moveTo>
                  <a:lnTo>
                    <a:pt x="64009" y="120601"/>
                  </a:lnTo>
                  <a:lnTo>
                    <a:pt x="64008" y="120601"/>
                  </a:lnTo>
                  <a:lnTo>
                    <a:pt x="64008" y="266094"/>
                  </a:lnTo>
                  <a:lnTo>
                    <a:pt x="0" y="266094"/>
                  </a:lnTo>
                  <a:lnTo>
                    <a:pt x="0" y="113694"/>
                  </a:lnTo>
                  <a:lnTo>
                    <a:pt x="1" y="113694"/>
                  </a:lnTo>
                  <a:lnTo>
                    <a:pt x="1" y="82284"/>
                  </a:lnTo>
                  <a:lnTo>
                    <a:pt x="28685" y="0"/>
                  </a:lnTo>
                  <a:lnTo>
                    <a:pt x="35325" y="0"/>
                  </a:lnTo>
                  <a:close/>
                </a:path>
              </a:pathLst>
            </a:custGeom>
            <a:gradFill rotWithShape="1">
              <a:gsLst>
                <a:gs pos="0">
                  <a:srgbClr val="262626"/>
                </a:gs>
                <a:gs pos="35999">
                  <a:srgbClr val="7F7F7F"/>
                </a:gs>
                <a:gs pos="64999">
                  <a:srgbClr val="FFFFFF"/>
                </a:gs>
                <a:gs pos="79999">
                  <a:srgbClr val="FFFFFF"/>
                </a:gs>
                <a:gs pos="100000">
                  <a:srgbClr val="262626"/>
                </a:gs>
              </a:gsLst>
              <a:lin ang="0" scaled="1"/>
            </a:gradFill>
            <a:ln w="9525" cap="flat" cmpd="sng">
              <a:solidFill>
                <a:srgbClr val="7F7F7F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3085" name="Rounded Rectangle 72"/>
            <p:cNvSpPr>
              <a:spLocks noChangeArrowheads="1"/>
            </p:cNvSpPr>
            <p:nvPr/>
          </p:nvSpPr>
          <p:spPr bwMode="auto">
            <a:xfrm>
              <a:off x="860238" y="0"/>
              <a:ext cx="2313291" cy="521797"/>
            </a:xfrm>
            <a:prstGeom prst="roundRect">
              <a:avLst>
                <a:gd name="adj" fmla="val 10718"/>
              </a:avLst>
            </a:prstGeom>
            <a:solidFill>
              <a:schemeClr val="bg1"/>
            </a:solidFill>
            <a:ln w="1270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3086" name="Isosceles Triangle 24"/>
            <p:cNvSpPr>
              <a:spLocks noChangeArrowheads="1"/>
            </p:cNvSpPr>
            <p:nvPr/>
          </p:nvSpPr>
          <p:spPr bwMode="auto">
            <a:xfrm rot="16200000">
              <a:off x="259015" y="-79428"/>
              <a:ext cx="463820" cy="680652"/>
            </a:xfrm>
            <a:custGeom>
              <a:avLst/>
              <a:gdLst>
                <a:gd name="T0" fmla="*/ 0 w 365760"/>
                <a:gd name="T1" fmla="*/ 0 h 536750"/>
                <a:gd name="T2" fmla="*/ 365760 w 365760"/>
                <a:gd name="T3" fmla="*/ 536750 h 536750"/>
              </a:gdLst>
              <a:ahLst/>
              <a:cxnLst/>
              <a:rect l="T0" t="T1" r="T2" b="T3"/>
              <a:pathLst>
                <a:path w="365760" h="536750">
                  <a:moveTo>
                    <a:pt x="365760" y="536750"/>
                  </a:moveTo>
                  <a:lnTo>
                    <a:pt x="0" y="536750"/>
                  </a:lnTo>
                  <a:lnTo>
                    <a:pt x="129028" y="0"/>
                  </a:lnTo>
                  <a:lnTo>
                    <a:pt x="236732" y="0"/>
                  </a:lnTo>
                  <a:close/>
                </a:path>
              </a:pathLst>
            </a:custGeom>
            <a:gradFill rotWithShape="1">
              <a:gsLst>
                <a:gs pos="0">
                  <a:srgbClr val="7F7F7F"/>
                </a:gs>
                <a:gs pos="50000">
                  <a:srgbClr val="D8D8D8"/>
                </a:gs>
                <a:gs pos="100000">
                  <a:srgbClr val="7F7F7F"/>
                </a:gs>
              </a:gsLst>
              <a:lin ang="10800000" scaled="1"/>
            </a:gradFill>
            <a:ln w="3175" cap="flat" cmpd="sng">
              <a:solidFill>
                <a:srgbClr val="7F7F7F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3087" name="Freeform 74"/>
            <p:cNvSpPr>
              <a:spLocks noChangeAspect="1" noChangeArrowheads="1"/>
            </p:cNvSpPr>
            <p:nvPr/>
          </p:nvSpPr>
          <p:spPr bwMode="auto">
            <a:xfrm>
              <a:off x="3165774" y="0"/>
              <a:ext cx="3363053" cy="521797"/>
            </a:xfrm>
            <a:custGeom>
              <a:avLst/>
              <a:gdLst>
                <a:gd name="T0" fmla="*/ 3065 w 3084"/>
                <a:gd name="T1" fmla="*/ 68 h 476"/>
                <a:gd name="T2" fmla="*/ 3064 w 3084"/>
                <a:gd name="T3" fmla="*/ 414 h 476"/>
                <a:gd name="T4" fmla="*/ 2791 w 3084"/>
                <a:gd name="T5" fmla="*/ 458 h 476"/>
                <a:gd name="T6" fmla="*/ 208 w 3084"/>
                <a:gd name="T7" fmla="*/ 456 h 476"/>
                <a:gd name="T8" fmla="*/ 0 w 3084"/>
                <a:gd name="T9" fmla="*/ 476 h 476"/>
                <a:gd name="T10" fmla="*/ 0 w 3084"/>
                <a:gd name="T11" fmla="*/ 0 h 476"/>
                <a:gd name="T12" fmla="*/ 219 w 3084"/>
                <a:gd name="T13" fmla="*/ 28 h 476"/>
                <a:gd name="T14" fmla="*/ 2786 w 3084"/>
                <a:gd name="T15" fmla="*/ 43 h 476"/>
                <a:gd name="T16" fmla="*/ 3065 w 3084"/>
                <a:gd name="T17" fmla="*/ 68 h 4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84"/>
                <a:gd name="T28" fmla="*/ 0 h 476"/>
                <a:gd name="T29" fmla="*/ 3084 w 3084"/>
                <a:gd name="T30" fmla="*/ 476 h 4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84" h="476">
                  <a:moveTo>
                    <a:pt x="3065" y="68"/>
                  </a:moveTo>
                  <a:cubicBezTo>
                    <a:pt x="3084" y="85"/>
                    <a:pt x="3079" y="397"/>
                    <a:pt x="3064" y="414"/>
                  </a:cubicBezTo>
                  <a:cubicBezTo>
                    <a:pt x="3049" y="431"/>
                    <a:pt x="2891" y="455"/>
                    <a:pt x="2791" y="458"/>
                  </a:cubicBezTo>
                  <a:cubicBezTo>
                    <a:pt x="208" y="456"/>
                    <a:pt x="208" y="456"/>
                    <a:pt x="208" y="456"/>
                  </a:cubicBezTo>
                  <a:cubicBezTo>
                    <a:pt x="105" y="449"/>
                    <a:pt x="44" y="462"/>
                    <a:pt x="0" y="4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21"/>
                    <a:pt x="126" y="25"/>
                    <a:pt x="219" y="28"/>
                  </a:cubicBezTo>
                  <a:cubicBezTo>
                    <a:pt x="2786" y="43"/>
                    <a:pt x="2786" y="43"/>
                    <a:pt x="2786" y="43"/>
                  </a:cubicBezTo>
                  <a:cubicBezTo>
                    <a:pt x="2890" y="40"/>
                    <a:pt x="3045" y="51"/>
                    <a:pt x="3065" y="68"/>
                  </a:cubicBezTo>
                  <a:close/>
                </a:path>
              </a:pathLst>
            </a:custGeom>
            <a:solidFill>
              <a:srgbClr val="EE0F68"/>
            </a:solidFill>
            <a:ln w="12700" cap="flat" cmpd="sng">
              <a:solidFill>
                <a:srgbClr val="EE0F68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3088" name="Rectangle 75"/>
            <p:cNvSpPr>
              <a:spLocks noChangeArrowheads="1"/>
            </p:cNvSpPr>
            <p:nvPr/>
          </p:nvSpPr>
          <p:spPr bwMode="auto">
            <a:xfrm>
              <a:off x="3109412" y="0"/>
              <a:ext cx="57977" cy="521797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3089" name="Rounded Rectangle 76"/>
            <p:cNvSpPr>
              <a:spLocks noChangeArrowheads="1"/>
            </p:cNvSpPr>
            <p:nvPr/>
          </p:nvSpPr>
          <p:spPr bwMode="auto">
            <a:xfrm>
              <a:off x="827859" y="5797"/>
              <a:ext cx="57977" cy="510202"/>
            </a:xfrm>
            <a:prstGeom prst="roundRect">
              <a:avLst>
                <a:gd name="adj" fmla="val 36856"/>
              </a:avLst>
            </a:prstGeom>
            <a:solidFill>
              <a:srgbClr val="D8D8D8"/>
            </a:solidFill>
            <a:ln w="6350" cap="flat" cmpd="sng">
              <a:solidFill>
                <a:srgbClr val="7F7F7F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3090" name="Rounded Rectangle 77"/>
            <p:cNvSpPr>
              <a:spLocks noChangeArrowheads="1"/>
            </p:cNvSpPr>
            <p:nvPr/>
          </p:nvSpPr>
          <p:spPr bwMode="auto">
            <a:xfrm>
              <a:off x="6160841" y="28575"/>
              <a:ext cx="164592" cy="502920"/>
            </a:xfrm>
            <a:prstGeom prst="roundRect">
              <a:avLst>
                <a:gd name="adj" fmla="val 19810"/>
              </a:avLst>
            </a:prstGeom>
            <a:solidFill>
              <a:srgbClr val="D8D8D8"/>
            </a:solidFill>
            <a:ln w="6350" cap="flat" cmpd="sng">
              <a:solidFill>
                <a:srgbClr val="7F7F7F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3091" name="Rounded Rectangle 78"/>
            <p:cNvSpPr>
              <a:spLocks noChangeArrowheads="1"/>
            </p:cNvSpPr>
            <p:nvPr/>
          </p:nvSpPr>
          <p:spPr bwMode="auto">
            <a:xfrm>
              <a:off x="4614635" y="201462"/>
              <a:ext cx="1816646" cy="164592"/>
            </a:xfrm>
            <a:prstGeom prst="roundRect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grpSp>
          <p:nvGrpSpPr>
            <p:cNvPr id="3092" name="Group 79"/>
            <p:cNvGrpSpPr>
              <a:grpSpLocks/>
            </p:cNvGrpSpPr>
            <p:nvPr/>
          </p:nvGrpSpPr>
          <p:grpSpPr bwMode="auto">
            <a:xfrm>
              <a:off x="4767243" y="256179"/>
              <a:ext cx="1511430" cy="55158"/>
              <a:chOff x="0" y="0"/>
              <a:chExt cx="1706048" cy="55158"/>
            </a:xfrm>
          </p:grpSpPr>
          <p:sp>
            <p:nvSpPr>
              <p:cNvPr id="3093" name="Straight Connector 80"/>
              <p:cNvSpPr>
                <a:spLocks noChangeShapeType="1"/>
              </p:cNvSpPr>
              <p:nvPr/>
            </p:nvSpPr>
            <p:spPr bwMode="auto">
              <a:xfrm>
                <a:off x="0" y="55158"/>
                <a:ext cx="1706048" cy="1"/>
              </a:xfrm>
              <a:prstGeom prst="line">
                <a:avLst/>
              </a:prstGeom>
              <a:noFill/>
              <a:ln w="19050" cap="rnd" cmpd="sng">
                <a:solidFill>
                  <a:srgbClr val="7F7F7F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4" name="Straight Connector 81"/>
              <p:cNvSpPr>
                <a:spLocks noChangeShapeType="1"/>
              </p:cNvSpPr>
              <p:nvPr/>
            </p:nvSpPr>
            <p:spPr bwMode="auto">
              <a:xfrm>
                <a:off x="0" y="0"/>
                <a:ext cx="1706048" cy="1"/>
              </a:xfrm>
              <a:prstGeom prst="line">
                <a:avLst/>
              </a:prstGeom>
              <a:noFill/>
              <a:ln w="19050" cap="rnd" cmpd="sng">
                <a:solidFill>
                  <a:srgbClr val="7F7F7F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3" name="TextBox 13">
            <a:extLst>
              <a:ext uri="{FF2B5EF4-FFF2-40B4-BE49-F238E27FC236}">
                <a16:creationId xmlns:a16="http://schemas.microsoft.com/office/drawing/2014/main" id="{8161CB08-E8FF-4934-BF34-DCF579D60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0107" y="4224968"/>
            <a:ext cx="4642051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華康采風體W3" panose="03000309000000000000" pitchFamily="65" charset="-120"/>
                <a:ea typeface="華康采風體W3" panose="03000309000000000000" pitchFamily="65" charset="-120"/>
                <a:sym typeface="微软雅黑" pitchFamily="34" charset="-122"/>
              </a:rPr>
              <a:t>專題學生</a:t>
            </a:r>
            <a:r>
              <a:rPr lang="en-US" altLang="zh-TW" sz="2800" dirty="0">
                <a:latin typeface="華康采風體W3" panose="03000309000000000000" pitchFamily="65" charset="-120"/>
                <a:ea typeface="華康采風體W3" panose="03000309000000000000" pitchFamily="65" charset="-120"/>
                <a:sym typeface="微软雅黑" pitchFamily="34" charset="-122"/>
              </a:rPr>
              <a:t>:</a:t>
            </a:r>
            <a:r>
              <a:rPr lang="zh-TW" altLang="en-US" sz="2800" dirty="0">
                <a:latin typeface="華康采風體W3" panose="03000309000000000000" pitchFamily="65" charset="-120"/>
                <a:ea typeface="華康采風體W3" panose="03000309000000000000" pitchFamily="65" charset="-120"/>
                <a:sym typeface="微软雅黑" pitchFamily="34" charset="-122"/>
              </a:rPr>
              <a:t>黃羿豪</a:t>
            </a:r>
            <a:endParaRPr lang="en-US" altLang="zh-TW" sz="2800" dirty="0">
              <a:latin typeface="華康采風體W3" panose="03000309000000000000" pitchFamily="65" charset="-120"/>
              <a:ea typeface="華康采風體W3" panose="03000309000000000000" pitchFamily="65" charset="-120"/>
              <a:sym typeface="微软雅黑" pitchFamily="34" charset="-122"/>
            </a:endParaRPr>
          </a:p>
          <a:p>
            <a:r>
              <a:rPr lang="zh-TW" altLang="en-US" sz="2800" dirty="0">
                <a:latin typeface="華康采風體W3" panose="03000309000000000000" pitchFamily="65" charset="-120"/>
                <a:ea typeface="華康采風體W3" panose="03000309000000000000" pitchFamily="65" charset="-120"/>
                <a:sym typeface="微软雅黑" pitchFamily="34" charset="-122"/>
              </a:rPr>
              <a:t>                 吳尉誠 </a:t>
            </a:r>
          </a:p>
          <a:p>
            <a:r>
              <a:rPr lang="zh-TW" altLang="en-US" sz="2800" dirty="0">
                <a:latin typeface="華康采風體W3" panose="03000309000000000000" pitchFamily="65" charset="-120"/>
                <a:ea typeface="華康采風體W3" panose="03000309000000000000" pitchFamily="65" charset="-120"/>
                <a:sym typeface="微软雅黑" pitchFamily="34" charset="-122"/>
              </a:rPr>
              <a:t>                 李昀翰 </a:t>
            </a:r>
          </a:p>
          <a:p>
            <a:r>
              <a:rPr lang="zh-TW" altLang="en-US" sz="2800" dirty="0">
                <a:latin typeface="華康采風體W3" panose="03000309000000000000" pitchFamily="65" charset="-120"/>
                <a:ea typeface="華康采風體W3" panose="03000309000000000000" pitchFamily="65" charset="-120"/>
                <a:sym typeface="微软雅黑" pitchFamily="34" charset="-122"/>
              </a:rPr>
              <a:t>                 劉原晉 </a:t>
            </a:r>
          </a:p>
          <a:p>
            <a:endParaRPr lang="en-US" altLang="zh-TW" sz="2800" dirty="0">
              <a:latin typeface="華康采風體W3" panose="03000309000000000000" pitchFamily="65" charset="-120"/>
              <a:ea typeface="華康采風體W3" panose="03000309000000000000" pitchFamily="65" charset="-120"/>
              <a:sym typeface="微软雅黑" pitchFamily="34" charset="-122"/>
            </a:endParaRPr>
          </a:p>
          <a:p>
            <a:r>
              <a:rPr lang="zh-TW" altLang="en-US" sz="2800" dirty="0">
                <a:latin typeface="華康采風體W3" panose="03000309000000000000" pitchFamily="65" charset="-120"/>
                <a:ea typeface="華康采風體W3" panose="03000309000000000000" pitchFamily="65" charset="-120"/>
                <a:sym typeface="微软雅黑" pitchFamily="34" charset="-122"/>
              </a:rPr>
              <a:t>          </a:t>
            </a:r>
          </a:p>
        </p:txBody>
      </p:sp>
    </p:spTree>
  </p:cSld>
  <p:clrMapOvr>
    <a:masterClrMapping/>
  </p:clrMapOvr>
  <p:transition spd="slow" advClick="0" advTm="5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B18-4097-4167-BB34-A1D80B3DF474}" type="slidenum">
              <a:rPr lang="zh-CN" altLang="en-US"/>
              <a:pPr/>
              <a:t>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098" name="矩形 5"/>
          <p:cNvSpPr>
            <a:spLocks noChangeArrowheads="1"/>
          </p:cNvSpPr>
          <p:nvPr/>
        </p:nvSpPr>
        <p:spPr bwMode="auto">
          <a:xfrm>
            <a:off x="0" y="-31750"/>
            <a:ext cx="12192000" cy="6889750"/>
          </a:xfrm>
          <a:prstGeom prst="rect">
            <a:avLst/>
          </a:prstGeom>
          <a:solidFill>
            <a:srgbClr val="00CA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099" name="直角三角形 4"/>
          <p:cNvSpPr>
            <a:spLocks noChangeArrowheads="1"/>
          </p:cNvSpPr>
          <p:nvPr/>
        </p:nvSpPr>
        <p:spPr bwMode="auto">
          <a:xfrm rot="5400000">
            <a:off x="-165100" y="133350"/>
            <a:ext cx="5643563" cy="5313363"/>
          </a:xfrm>
          <a:prstGeom prst="rtTriangle">
            <a:avLst/>
          </a:prstGeom>
          <a:solidFill>
            <a:srgbClr val="EE0F6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00" name="TextBox 16"/>
          <p:cNvSpPr>
            <a:spLocks noChangeArrowheads="1"/>
          </p:cNvSpPr>
          <p:nvPr/>
        </p:nvSpPr>
        <p:spPr bwMode="auto">
          <a:xfrm>
            <a:off x="-436341" y="1213789"/>
            <a:ext cx="3879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TW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目錄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101" name="TextBox 13"/>
          <p:cNvSpPr>
            <a:spLocks noChangeArrowheads="1"/>
          </p:cNvSpPr>
          <p:nvPr/>
        </p:nvSpPr>
        <p:spPr bwMode="auto">
          <a:xfrm>
            <a:off x="3998294" y="4828463"/>
            <a:ext cx="39608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未來展望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102" name="TextBox 13"/>
          <p:cNvSpPr>
            <a:spLocks noChangeArrowheads="1"/>
          </p:cNvSpPr>
          <p:nvPr/>
        </p:nvSpPr>
        <p:spPr bwMode="auto">
          <a:xfrm>
            <a:off x="4884737" y="3775089"/>
            <a:ext cx="39592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操作說明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103" name="TextBox 13"/>
          <p:cNvSpPr>
            <a:spLocks noChangeArrowheads="1"/>
          </p:cNvSpPr>
          <p:nvPr/>
        </p:nvSpPr>
        <p:spPr bwMode="auto">
          <a:xfrm>
            <a:off x="5872277" y="2801913"/>
            <a:ext cx="39608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研究工具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104" name="TextBox 13"/>
          <p:cNvSpPr>
            <a:spLocks noChangeArrowheads="1"/>
          </p:cNvSpPr>
          <p:nvPr/>
        </p:nvSpPr>
        <p:spPr bwMode="auto">
          <a:xfrm>
            <a:off x="6758258" y="1816784"/>
            <a:ext cx="39592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研究動機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105" name="Oval 1"/>
          <p:cNvSpPr>
            <a:spLocks noChangeArrowheads="1"/>
          </p:cNvSpPr>
          <p:nvPr/>
        </p:nvSpPr>
        <p:spPr bwMode="auto">
          <a:xfrm flipH="1">
            <a:off x="1333500" y="3908425"/>
            <a:ext cx="1292225" cy="935038"/>
          </a:xfrm>
          <a:custGeom>
            <a:avLst/>
            <a:gdLst>
              <a:gd name="T0" fmla="*/ 442373 w 3095365"/>
              <a:gd name="T1" fmla="*/ 0 h 2240766"/>
              <a:gd name="T2" fmla="*/ 1279495 w 3095365"/>
              <a:gd name="T3" fmla="*/ 291582 h 2240766"/>
              <a:gd name="T4" fmla="*/ 17852 w 3095365"/>
              <a:gd name="T5" fmla="*/ 1233430 h 2240766"/>
              <a:gd name="T6" fmla="*/ 1461466 w 3095365"/>
              <a:gd name="T7" fmla="*/ 1243599 h 2240766"/>
              <a:gd name="T8" fmla="*/ 386480 w 3095365"/>
              <a:gd name="T9" fmla="*/ 2155539 h 2240766"/>
              <a:gd name="T10" fmla="*/ 3095365 w 3095365"/>
              <a:gd name="T11" fmla="*/ 2034248 h 22407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95365"/>
              <a:gd name="T19" fmla="*/ 0 h 2240766"/>
              <a:gd name="T20" fmla="*/ 3095365 w 3095365"/>
              <a:gd name="T21" fmla="*/ 2240766 h 22407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95365" h="2240766">
                <a:moveTo>
                  <a:pt x="442373" y="0"/>
                </a:moveTo>
                <a:cubicBezTo>
                  <a:pt x="-666603" y="1105468"/>
                  <a:pt x="1284799" y="-44888"/>
                  <a:pt x="1279495" y="291582"/>
                </a:cubicBezTo>
                <a:cubicBezTo>
                  <a:pt x="1274191" y="628052"/>
                  <a:pt x="-176101" y="911137"/>
                  <a:pt x="17852" y="1233430"/>
                </a:cubicBezTo>
                <a:cubicBezTo>
                  <a:pt x="211805" y="1555723"/>
                  <a:pt x="1269130" y="959016"/>
                  <a:pt x="1461466" y="1243599"/>
                </a:cubicBezTo>
                <a:cubicBezTo>
                  <a:pt x="1653802" y="1528182"/>
                  <a:pt x="321420" y="1865595"/>
                  <a:pt x="386480" y="2155539"/>
                </a:cubicBezTo>
                <a:cubicBezTo>
                  <a:pt x="451540" y="2445483"/>
                  <a:pt x="3014764" y="1890839"/>
                  <a:pt x="3095365" y="2034248"/>
                </a:cubicBezTo>
              </a:path>
            </a:pathLst>
          </a:custGeom>
          <a:noFill/>
          <a:ln w="12700" cap="rnd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方正兰亭粗黑_GBK" charset="-122"/>
              <a:ea typeface="方正兰亭粗黑_GBK" charset="-122"/>
              <a:sym typeface="方正兰亭粗黑_GBK" charset="-122"/>
            </a:endParaRPr>
          </a:p>
        </p:txBody>
      </p:sp>
      <p:grpSp>
        <p:nvGrpSpPr>
          <p:cNvPr id="4106" name="Group 32"/>
          <p:cNvGrpSpPr>
            <a:grpSpLocks/>
          </p:cNvGrpSpPr>
          <p:nvPr/>
        </p:nvGrpSpPr>
        <p:grpSpPr bwMode="auto">
          <a:xfrm rot="18752668">
            <a:off x="1815307" y="2304256"/>
            <a:ext cx="3835400" cy="319087"/>
            <a:chOff x="0" y="0"/>
            <a:chExt cx="6705601" cy="531495"/>
          </a:xfrm>
        </p:grpSpPr>
        <p:sp>
          <p:nvSpPr>
            <p:cNvPr id="4107" name="Rounded Rectangle 33"/>
            <p:cNvSpPr>
              <a:spLocks noChangeArrowheads="1"/>
            </p:cNvSpPr>
            <p:nvPr/>
          </p:nvSpPr>
          <p:spPr bwMode="auto">
            <a:xfrm>
              <a:off x="5867401" y="116118"/>
              <a:ext cx="838200" cy="3048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F7F7F"/>
                </a:gs>
                <a:gs pos="50999">
                  <a:srgbClr val="FFFFFF"/>
                </a:gs>
                <a:gs pos="100000">
                  <a:srgbClr val="7F7F7F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4108" name="Isosceles Triangle 12"/>
            <p:cNvSpPr>
              <a:spLocks noChangeArrowheads="1"/>
            </p:cNvSpPr>
            <p:nvPr/>
          </p:nvSpPr>
          <p:spPr bwMode="auto">
            <a:xfrm rot="16200000">
              <a:off x="128132" y="92181"/>
              <a:ext cx="81170" cy="337433"/>
            </a:xfrm>
            <a:custGeom>
              <a:avLst/>
              <a:gdLst>
                <a:gd name="T0" fmla="*/ 0 w 64009"/>
                <a:gd name="T1" fmla="*/ 0 h 266094"/>
                <a:gd name="T2" fmla="*/ 64009 w 64009"/>
                <a:gd name="T3" fmla="*/ 266094 h 266094"/>
              </a:gdLst>
              <a:ahLst/>
              <a:cxnLst/>
              <a:rect l="T0" t="T1" r="T2" b="T3"/>
              <a:pathLst>
                <a:path w="64009" h="266094">
                  <a:moveTo>
                    <a:pt x="64009" y="82284"/>
                  </a:moveTo>
                  <a:lnTo>
                    <a:pt x="64009" y="120601"/>
                  </a:lnTo>
                  <a:lnTo>
                    <a:pt x="64008" y="120601"/>
                  </a:lnTo>
                  <a:lnTo>
                    <a:pt x="64008" y="266094"/>
                  </a:lnTo>
                  <a:lnTo>
                    <a:pt x="0" y="266094"/>
                  </a:lnTo>
                  <a:lnTo>
                    <a:pt x="0" y="113694"/>
                  </a:lnTo>
                  <a:lnTo>
                    <a:pt x="1" y="113694"/>
                  </a:lnTo>
                  <a:lnTo>
                    <a:pt x="1" y="82284"/>
                  </a:lnTo>
                  <a:lnTo>
                    <a:pt x="28685" y="0"/>
                  </a:lnTo>
                  <a:lnTo>
                    <a:pt x="35325" y="0"/>
                  </a:lnTo>
                  <a:close/>
                </a:path>
              </a:pathLst>
            </a:custGeom>
            <a:gradFill rotWithShape="1">
              <a:gsLst>
                <a:gs pos="0">
                  <a:srgbClr val="262626"/>
                </a:gs>
                <a:gs pos="35999">
                  <a:srgbClr val="7F7F7F"/>
                </a:gs>
                <a:gs pos="64999">
                  <a:srgbClr val="FFFFFF"/>
                </a:gs>
                <a:gs pos="79999">
                  <a:srgbClr val="FFFFFF"/>
                </a:gs>
                <a:gs pos="100000">
                  <a:srgbClr val="262626"/>
                </a:gs>
              </a:gsLst>
              <a:lin ang="0" scaled="1"/>
            </a:gradFill>
            <a:ln w="9525" cap="flat" cmpd="sng">
              <a:solidFill>
                <a:srgbClr val="7F7F7F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4109" name="Rounded Rectangle 35"/>
            <p:cNvSpPr>
              <a:spLocks noChangeArrowheads="1"/>
            </p:cNvSpPr>
            <p:nvPr/>
          </p:nvSpPr>
          <p:spPr bwMode="auto">
            <a:xfrm>
              <a:off x="860238" y="0"/>
              <a:ext cx="2313291" cy="521797"/>
            </a:xfrm>
            <a:prstGeom prst="roundRect">
              <a:avLst>
                <a:gd name="adj" fmla="val 10718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4110" name="Isosceles Triangle 24"/>
            <p:cNvSpPr>
              <a:spLocks noChangeArrowheads="1"/>
            </p:cNvSpPr>
            <p:nvPr/>
          </p:nvSpPr>
          <p:spPr bwMode="auto">
            <a:xfrm rot="16200000">
              <a:off x="259015" y="-79428"/>
              <a:ext cx="463820" cy="680652"/>
            </a:xfrm>
            <a:custGeom>
              <a:avLst/>
              <a:gdLst>
                <a:gd name="T0" fmla="*/ 0 w 365760"/>
                <a:gd name="T1" fmla="*/ 0 h 536750"/>
                <a:gd name="T2" fmla="*/ 365760 w 365760"/>
                <a:gd name="T3" fmla="*/ 536750 h 536750"/>
              </a:gdLst>
              <a:ahLst/>
              <a:cxnLst/>
              <a:rect l="T0" t="T1" r="T2" b="T3"/>
              <a:pathLst>
                <a:path w="365760" h="536750">
                  <a:moveTo>
                    <a:pt x="365760" y="536750"/>
                  </a:moveTo>
                  <a:lnTo>
                    <a:pt x="0" y="536750"/>
                  </a:lnTo>
                  <a:lnTo>
                    <a:pt x="129028" y="0"/>
                  </a:lnTo>
                  <a:lnTo>
                    <a:pt x="236732" y="0"/>
                  </a:lnTo>
                  <a:close/>
                </a:path>
              </a:pathLst>
            </a:custGeom>
            <a:gradFill rotWithShape="1">
              <a:gsLst>
                <a:gs pos="0">
                  <a:srgbClr val="7F7F7F"/>
                </a:gs>
                <a:gs pos="50000">
                  <a:srgbClr val="D8D8D8"/>
                </a:gs>
                <a:gs pos="100000">
                  <a:srgbClr val="7F7F7F"/>
                </a:gs>
              </a:gsLst>
              <a:lin ang="10800000" scaled="1"/>
            </a:gradFill>
            <a:ln w="3175" cap="flat" cmpd="sng">
              <a:solidFill>
                <a:srgbClr val="7F7F7F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4111" name="Freeform 37"/>
            <p:cNvSpPr>
              <a:spLocks noChangeAspect="1" noChangeArrowheads="1"/>
            </p:cNvSpPr>
            <p:nvPr/>
          </p:nvSpPr>
          <p:spPr bwMode="auto">
            <a:xfrm>
              <a:off x="3165774" y="0"/>
              <a:ext cx="3363053" cy="521797"/>
            </a:xfrm>
            <a:custGeom>
              <a:avLst/>
              <a:gdLst>
                <a:gd name="T0" fmla="*/ 3065 w 3084"/>
                <a:gd name="T1" fmla="*/ 68 h 476"/>
                <a:gd name="T2" fmla="*/ 3064 w 3084"/>
                <a:gd name="T3" fmla="*/ 414 h 476"/>
                <a:gd name="T4" fmla="*/ 2791 w 3084"/>
                <a:gd name="T5" fmla="*/ 458 h 476"/>
                <a:gd name="T6" fmla="*/ 208 w 3084"/>
                <a:gd name="T7" fmla="*/ 456 h 476"/>
                <a:gd name="T8" fmla="*/ 0 w 3084"/>
                <a:gd name="T9" fmla="*/ 476 h 476"/>
                <a:gd name="T10" fmla="*/ 0 w 3084"/>
                <a:gd name="T11" fmla="*/ 0 h 476"/>
                <a:gd name="T12" fmla="*/ 219 w 3084"/>
                <a:gd name="T13" fmla="*/ 28 h 476"/>
                <a:gd name="T14" fmla="*/ 2786 w 3084"/>
                <a:gd name="T15" fmla="*/ 43 h 476"/>
                <a:gd name="T16" fmla="*/ 3065 w 3084"/>
                <a:gd name="T17" fmla="*/ 68 h 4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84"/>
                <a:gd name="T28" fmla="*/ 0 h 476"/>
                <a:gd name="T29" fmla="*/ 3084 w 3084"/>
                <a:gd name="T30" fmla="*/ 476 h 4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84" h="476">
                  <a:moveTo>
                    <a:pt x="3065" y="68"/>
                  </a:moveTo>
                  <a:cubicBezTo>
                    <a:pt x="3084" y="85"/>
                    <a:pt x="3079" y="397"/>
                    <a:pt x="3064" y="414"/>
                  </a:cubicBezTo>
                  <a:cubicBezTo>
                    <a:pt x="3049" y="431"/>
                    <a:pt x="2891" y="455"/>
                    <a:pt x="2791" y="458"/>
                  </a:cubicBezTo>
                  <a:cubicBezTo>
                    <a:pt x="208" y="456"/>
                    <a:pt x="208" y="456"/>
                    <a:pt x="208" y="456"/>
                  </a:cubicBezTo>
                  <a:cubicBezTo>
                    <a:pt x="105" y="449"/>
                    <a:pt x="44" y="462"/>
                    <a:pt x="0" y="4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21"/>
                    <a:pt x="126" y="25"/>
                    <a:pt x="219" y="28"/>
                  </a:cubicBezTo>
                  <a:cubicBezTo>
                    <a:pt x="2786" y="43"/>
                    <a:pt x="2786" y="43"/>
                    <a:pt x="2786" y="43"/>
                  </a:cubicBezTo>
                  <a:cubicBezTo>
                    <a:pt x="2890" y="40"/>
                    <a:pt x="3045" y="51"/>
                    <a:pt x="3065" y="68"/>
                  </a:cubicBezTo>
                  <a:close/>
                </a:path>
              </a:pathLst>
            </a:custGeom>
            <a:solidFill>
              <a:srgbClr val="EE0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4112" name="Rectangle 38"/>
            <p:cNvSpPr>
              <a:spLocks noChangeArrowheads="1"/>
            </p:cNvSpPr>
            <p:nvPr/>
          </p:nvSpPr>
          <p:spPr bwMode="auto">
            <a:xfrm>
              <a:off x="3109412" y="0"/>
              <a:ext cx="57977" cy="521797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4113" name="Rounded Rectangle 39"/>
            <p:cNvSpPr>
              <a:spLocks noChangeArrowheads="1"/>
            </p:cNvSpPr>
            <p:nvPr/>
          </p:nvSpPr>
          <p:spPr bwMode="auto">
            <a:xfrm>
              <a:off x="827859" y="5797"/>
              <a:ext cx="57977" cy="510202"/>
            </a:xfrm>
            <a:prstGeom prst="roundRect">
              <a:avLst>
                <a:gd name="adj" fmla="val 36856"/>
              </a:avLst>
            </a:prstGeom>
            <a:solidFill>
              <a:srgbClr val="D8D8D8"/>
            </a:solidFill>
            <a:ln w="6350" cap="flat" cmpd="sng">
              <a:solidFill>
                <a:srgbClr val="7F7F7F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4114" name="Rounded Rectangle 40"/>
            <p:cNvSpPr>
              <a:spLocks noChangeArrowheads="1"/>
            </p:cNvSpPr>
            <p:nvPr/>
          </p:nvSpPr>
          <p:spPr bwMode="auto">
            <a:xfrm>
              <a:off x="6160841" y="28575"/>
              <a:ext cx="164592" cy="502920"/>
            </a:xfrm>
            <a:prstGeom prst="roundRect">
              <a:avLst>
                <a:gd name="adj" fmla="val 19810"/>
              </a:avLst>
            </a:prstGeom>
            <a:solidFill>
              <a:srgbClr val="D8D8D8"/>
            </a:solidFill>
            <a:ln w="6350" cap="flat" cmpd="sng">
              <a:solidFill>
                <a:srgbClr val="7F7F7F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4115" name="Rounded Rectangle 41"/>
            <p:cNvSpPr>
              <a:spLocks noChangeArrowheads="1"/>
            </p:cNvSpPr>
            <p:nvPr/>
          </p:nvSpPr>
          <p:spPr bwMode="auto">
            <a:xfrm>
              <a:off x="4614635" y="201462"/>
              <a:ext cx="1816646" cy="164592"/>
            </a:xfrm>
            <a:prstGeom prst="roundRect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grpSp>
          <p:nvGrpSpPr>
            <p:cNvPr id="4116" name="Group 42"/>
            <p:cNvGrpSpPr>
              <a:grpSpLocks/>
            </p:cNvGrpSpPr>
            <p:nvPr/>
          </p:nvGrpSpPr>
          <p:grpSpPr bwMode="auto">
            <a:xfrm>
              <a:off x="4767243" y="256179"/>
              <a:ext cx="1511430" cy="55158"/>
              <a:chOff x="0" y="0"/>
              <a:chExt cx="1706048" cy="55158"/>
            </a:xfrm>
          </p:grpSpPr>
          <p:sp>
            <p:nvSpPr>
              <p:cNvPr id="4117" name="Straight Connector 43"/>
              <p:cNvSpPr>
                <a:spLocks noChangeShapeType="1"/>
              </p:cNvSpPr>
              <p:nvPr/>
            </p:nvSpPr>
            <p:spPr bwMode="auto">
              <a:xfrm>
                <a:off x="0" y="55158"/>
                <a:ext cx="1706048" cy="1"/>
              </a:xfrm>
              <a:prstGeom prst="line">
                <a:avLst/>
              </a:prstGeom>
              <a:noFill/>
              <a:ln w="19050" cap="rnd" cmpd="sng">
                <a:solidFill>
                  <a:srgbClr val="7F7F7F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8" name="Straight Connector 44"/>
              <p:cNvSpPr>
                <a:spLocks noChangeShapeType="1"/>
              </p:cNvSpPr>
              <p:nvPr/>
            </p:nvSpPr>
            <p:spPr bwMode="auto">
              <a:xfrm>
                <a:off x="0" y="0"/>
                <a:ext cx="1706048" cy="1"/>
              </a:xfrm>
              <a:prstGeom prst="line">
                <a:avLst/>
              </a:prstGeom>
              <a:noFill/>
              <a:ln w="19050" cap="rnd" cmpd="sng">
                <a:solidFill>
                  <a:srgbClr val="7F7F7F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119" name="组合 76"/>
          <p:cNvGrpSpPr>
            <a:grpSpLocks/>
          </p:cNvGrpSpPr>
          <p:nvPr/>
        </p:nvGrpSpPr>
        <p:grpSpPr bwMode="auto">
          <a:xfrm flipH="1">
            <a:off x="3338513" y="4843463"/>
            <a:ext cx="644525" cy="644525"/>
            <a:chOff x="0" y="0"/>
            <a:chExt cx="1979613" cy="1981201"/>
          </a:xfrm>
        </p:grpSpPr>
        <p:sp>
          <p:nvSpPr>
            <p:cNvPr id="4120" name="Freeform 106"/>
            <p:cNvSpPr>
              <a:spLocks noChangeArrowheads="1"/>
            </p:cNvSpPr>
            <p:nvPr/>
          </p:nvSpPr>
          <p:spPr bwMode="auto">
            <a:xfrm>
              <a:off x="0" y="0"/>
              <a:ext cx="1979613" cy="1981201"/>
            </a:xfrm>
            <a:custGeom>
              <a:avLst/>
              <a:gdLst>
                <a:gd name="T0" fmla="*/ 528 w 528"/>
                <a:gd name="T1" fmla="*/ 488 h 528"/>
                <a:gd name="T2" fmla="*/ 488 w 528"/>
                <a:gd name="T3" fmla="*/ 528 h 528"/>
                <a:gd name="T4" fmla="*/ 40 w 528"/>
                <a:gd name="T5" fmla="*/ 528 h 528"/>
                <a:gd name="T6" fmla="*/ 0 w 528"/>
                <a:gd name="T7" fmla="*/ 488 h 528"/>
                <a:gd name="T8" fmla="*/ 0 w 528"/>
                <a:gd name="T9" fmla="*/ 40 h 528"/>
                <a:gd name="T10" fmla="*/ 40 w 528"/>
                <a:gd name="T11" fmla="*/ 0 h 528"/>
                <a:gd name="T12" fmla="*/ 488 w 528"/>
                <a:gd name="T13" fmla="*/ 0 h 528"/>
                <a:gd name="T14" fmla="*/ 528 w 528"/>
                <a:gd name="T15" fmla="*/ 40 h 528"/>
                <a:gd name="T16" fmla="*/ 528 w 528"/>
                <a:gd name="T17" fmla="*/ 488 h 5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8"/>
                <a:gd name="T28" fmla="*/ 0 h 528"/>
                <a:gd name="T29" fmla="*/ 528 w 528"/>
                <a:gd name="T30" fmla="*/ 528 h 5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EE0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4121" name="Freeform 107"/>
            <p:cNvSpPr>
              <a:spLocks noChangeArrowheads="1"/>
            </p:cNvSpPr>
            <p:nvPr/>
          </p:nvSpPr>
          <p:spPr bwMode="auto">
            <a:xfrm>
              <a:off x="0" y="423863"/>
              <a:ext cx="1409700" cy="1557338"/>
            </a:xfrm>
            <a:custGeom>
              <a:avLst/>
              <a:gdLst>
                <a:gd name="T0" fmla="*/ 157 w 376"/>
                <a:gd name="T1" fmla="*/ 0 h 415"/>
                <a:gd name="T2" fmla="*/ 0 w 376"/>
                <a:gd name="T3" fmla="*/ 157 h 415"/>
                <a:gd name="T4" fmla="*/ 0 w 376"/>
                <a:gd name="T5" fmla="*/ 375 h 415"/>
                <a:gd name="T6" fmla="*/ 40 w 376"/>
                <a:gd name="T7" fmla="*/ 415 h 415"/>
                <a:gd name="T8" fmla="*/ 234 w 376"/>
                <a:gd name="T9" fmla="*/ 415 h 415"/>
                <a:gd name="T10" fmla="*/ 372 w 376"/>
                <a:gd name="T11" fmla="*/ 278 h 415"/>
                <a:gd name="T12" fmla="*/ 369 w 376"/>
                <a:gd name="T13" fmla="*/ 254 h 415"/>
                <a:gd name="T14" fmla="*/ 350 w 376"/>
                <a:gd name="T15" fmla="*/ 261 h 415"/>
                <a:gd name="T16" fmla="*/ 376 w 376"/>
                <a:gd name="T17" fmla="*/ 235 h 415"/>
                <a:gd name="T18" fmla="*/ 371 w 376"/>
                <a:gd name="T19" fmla="*/ 224 h 415"/>
                <a:gd name="T20" fmla="*/ 351 w 376"/>
                <a:gd name="T21" fmla="*/ 212 h 415"/>
                <a:gd name="T22" fmla="*/ 376 w 376"/>
                <a:gd name="T23" fmla="*/ 187 h 415"/>
                <a:gd name="T24" fmla="*/ 345 w 376"/>
                <a:gd name="T25" fmla="*/ 170 h 415"/>
                <a:gd name="T26" fmla="*/ 376 w 376"/>
                <a:gd name="T27" fmla="*/ 139 h 415"/>
                <a:gd name="T28" fmla="*/ 368 w 376"/>
                <a:gd name="T29" fmla="*/ 131 h 415"/>
                <a:gd name="T30" fmla="*/ 351 w 376"/>
                <a:gd name="T31" fmla="*/ 11 h 415"/>
                <a:gd name="T32" fmla="*/ 157 w 376"/>
                <a:gd name="T33" fmla="*/ 0 h 4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76"/>
                <a:gd name="T52" fmla="*/ 0 h 415"/>
                <a:gd name="T53" fmla="*/ 376 w 376"/>
                <a:gd name="T54" fmla="*/ 415 h 4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76" h="415">
                  <a:moveTo>
                    <a:pt x="157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375"/>
                    <a:pt x="0" y="375"/>
                    <a:pt x="0" y="375"/>
                  </a:cubicBezTo>
                  <a:cubicBezTo>
                    <a:pt x="0" y="397"/>
                    <a:pt x="18" y="415"/>
                    <a:pt x="40" y="415"/>
                  </a:cubicBezTo>
                  <a:cubicBezTo>
                    <a:pt x="234" y="415"/>
                    <a:pt x="234" y="415"/>
                    <a:pt x="234" y="415"/>
                  </a:cubicBezTo>
                  <a:cubicBezTo>
                    <a:pt x="372" y="278"/>
                    <a:pt x="372" y="278"/>
                    <a:pt x="372" y="278"/>
                  </a:cubicBezTo>
                  <a:cubicBezTo>
                    <a:pt x="369" y="254"/>
                    <a:pt x="369" y="254"/>
                    <a:pt x="369" y="254"/>
                  </a:cubicBezTo>
                  <a:cubicBezTo>
                    <a:pt x="350" y="261"/>
                    <a:pt x="350" y="261"/>
                    <a:pt x="350" y="261"/>
                  </a:cubicBezTo>
                  <a:cubicBezTo>
                    <a:pt x="376" y="235"/>
                    <a:pt x="376" y="235"/>
                    <a:pt x="376" y="235"/>
                  </a:cubicBezTo>
                  <a:cubicBezTo>
                    <a:pt x="371" y="224"/>
                    <a:pt x="371" y="224"/>
                    <a:pt x="371" y="224"/>
                  </a:cubicBezTo>
                  <a:cubicBezTo>
                    <a:pt x="351" y="212"/>
                    <a:pt x="351" y="212"/>
                    <a:pt x="351" y="212"/>
                  </a:cubicBezTo>
                  <a:cubicBezTo>
                    <a:pt x="376" y="187"/>
                    <a:pt x="376" y="187"/>
                    <a:pt x="376" y="187"/>
                  </a:cubicBezTo>
                  <a:cubicBezTo>
                    <a:pt x="345" y="170"/>
                    <a:pt x="345" y="170"/>
                    <a:pt x="345" y="170"/>
                  </a:cubicBezTo>
                  <a:cubicBezTo>
                    <a:pt x="376" y="139"/>
                    <a:pt x="376" y="139"/>
                    <a:pt x="376" y="139"/>
                  </a:cubicBezTo>
                  <a:cubicBezTo>
                    <a:pt x="368" y="131"/>
                    <a:pt x="368" y="131"/>
                    <a:pt x="368" y="131"/>
                  </a:cubicBezTo>
                  <a:cubicBezTo>
                    <a:pt x="351" y="11"/>
                    <a:pt x="351" y="11"/>
                    <a:pt x="351" y="11"/>
                  </a:cubicBezTo>
                  <a:cubicBezTo>
                    <a:pt x="157" y="0"/>
                    <a:pt x="157" y="0"/>
                    <a:pt x="157" y="0"/>
                  </a:cubicBezTo>
                </a:path>
              </a:pathLst>
            </a:custGeom>
            <a:solidFill>
              <a:srgbClr val="0000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4122" name="Freeform 108"/>
            <p:cNvSpPr>
              <a:spLocks noChangeArrowheads="1"/>
            </p:cNvSpPr>
            <p:nvPr/>
          </p:nvSpPr>
          <p:spPr bwMode="auto">
            <a:xfrm>
              <a:off x="1290638" y="1365251"/>
              <a:ext cx="119063" cy="120650"/>
            </a:xfrm>
            <a:custGeom>
              <a:avLst/>
              <a:gdLst>
                <a:gd name="T0" fmla="*/ 0 w 32"/>
                <a:gd name="T1" fmla="*/ 32 h 32"/>
                <a:gd name="T2" fmla="*/ 16 w 32"/>
                <a:gd name="T3" fmla="*/ 32 h 32"/>
                <a:gd name="T4" fmla="*/ 32 w 32"/>
                <a:gd name="T5" fmla="*/ 16 h 32"/>
                <a:gd name="T6" fmla="*/ 32 w 32"/>
                <a:gd name="T7" fmla="*/ 0 h 32"/>
                <a:gd name="T8" fmla="*/ 0 w 32"/>
                <a:gd name="T9" fmla="*/ 0 h 32"/>
                <a:gd name="T10" fmla="*/ 0 w 32"/>
                <a:gd name="T11" fmla="*/ 32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32"/>
                <a:gd name="T20" fmla="*/ 32 w 32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32">
                  <a:moveTo>
                    <a:pt x="0" y="32"/>
                  </a:moveTo>
                  <a:cubicBezTo>
                    <a:pt x="16" y="32"/>
                    <a:pt x="16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4123" name="Freeform 109"/>
            <p:cNvSpPr>
              <a:spLocks noEditPoints="1" noChangeArrowheads="1"/>
            </p:cNvSpPr>
            <p:nvPr/>
          </p:nvSpPr>
          <p:spPr bwMode="auto">
            <a:xfrm>
              <a:off x="569913" y="406400"/>
              <a:ext cx="839788" cy="1079501"/>
            </a:xfrm>
            <a:custGeom>
              <a:avLst/>
              <a:gdLst>
                <a:gd name="T0" fmla="*/ 208 w 224"/>
                <a:gd name="T1" fmla="*/ 0 h 288"/>
                <a:gd name="T2" fmla="*/ 16 w 224"/>
                <a:gd name="T3" fmla="*/ 0 h 288"/>
                <a:gd name="T4" fmla="*/ 0 w 224"/>
                <a:gd name="T5" fmla="*/ 16 h 288"/>
                <a:gd name="T6" fmla="*/ 0 w 224"/>
                <a:gd name="T7" fmla="*/ 272 h 288"/>
                <a:gd name="T8" fmla="*/ 16 w 224"/>
                <a:gd name="T9" fmla="*/ 288 h 288"/>
                <a:gd name="T10" fmla="*/ 176 w 224"/>
                <a:gd name="T11" fmla="*/ 288 h 288"/>
                <a:gd name="T12" fmla="*/ 176 w 224"/>
                <a:gd name="T13" fmla="*/ 144 h 288"/>
                <a:gd name="T14" fmla="*/ 224 w 224"/>
                <a:gd name="T15" fmla="*/ 144 h 288"/>
                <a:gd name="T16" fmla="*/ 224 w 224"/>
                <a:gd name="T17" fmla="*/ 16 h 288"/>
                <a:gd name="T18" fmla="*/ 208 w 224"/>
                <a:gd name="T19" fmla="*/ 0 h 288"/>
                <a:gd name="T20" fmla="*/ 168 w 224"/>
                <a:gd name="T21" fmla="*/ 104 h 288"/>
                <a:gd name="T22" fmla="*/ 56 w 224"/>
                <a:gd name="T23" fmla="*/ 104 h 288"/>
                <a:gd name="T24" fmla="*/ 56 w 224"/>
                <a:gd name="T25" fmla="*/ 88 h 288"/>
                <a:gd name="T26" fmla="*/ 168 w 224"/>
                <a:gd name="T27" fmla="*/ 88 h 288"/>
                <a:gd name="T28" fmla="*/ 168 w 224"/>
                <a:gd name="T29" fmla="*/ 104 h 288"/>
                <a:gd name="T30" fmla="*/ 168 w 224"/>
                <a:gd name="T31" fmla="*/ 72 h 288"/>
                <a:gd name="T32" fmla="*/ 56 w 224"/>
                <a:gd name="T33" fmla="*/ 72 h 288"/>
                <a:gd name="T34" fmla="*/ 56 w 224"/>
                <a:gd name="T35" fmla="*/ 56 h 288"/>
                <a:gd name="T36" fmla="*/ 168 w 224"/>
                <a:gd name="T37" fmla="*/ 56 h 288"/>
                <a:gd name="T38" fmla="*/ 168 w 224"/>
                <a:gd name="T39" fmla="*/ 72 h 28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24"/>
                <a:gd name="T61" fmla="*/ 0 h 288"/>
                <a:gd name="T62" fmla="*/ 224 w 224"/>
                <a:gd name="T63" fmla="*/ 288 h 28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24" h="288">
                  <a:moveTo>
                    <a:pt x="20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1"/>
                    <a:pt x="7" y="288"/>
                    <a:pt x="16" y="288"/>
                  </a:cubicBezTo>
                  <a:cubicBezTo>
                    <a:pt x="176" y="288"/>
                    <a:pt x="176" y="288"/>
                    <a:pt x="176" y="288"/>
                  </a:cubicBezTo>
                  <a:cubicBezTo>
                    <a:pt x="176" y="144"/>
                    <a:pt x="176" y="144"/>
                    <a:pt x="176" y="144"/>
                  </a:cubicBezTo>
                  <a:cubicBezTo>
                    <a:pt x="224" y="144"/>
                    <a:pt x="224" y="144"/>
                    <a:pt x="224" y="144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  <a:close/>
                  <a:moveTo>
                    <a:pt x="168" y="104"/>
                  </a:moveTo>
                  <a:cubicBezTo>
                    <a:pt x="56" y="104"/>
                    <a:pt x="56" y="104"/>
                    <a:pt x="56" y="104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168" y="88"/>
                    <a:pt x="168" y="88"/>
                    <a:pt x="168" y="88"/>
                  </a:cubicBezTo>
                  <a:lnTo>
                    <a:pt x="168" y="104"/>
                  </a:lnTo>
                  <a:close/>
                  <a:moveTo>
                    <a:pt x="168" y="72"/>
                  </a:moveTo>
                  <a:cubicBezTo>
                    <a:pt x="56" y="72"/>
                    <a:pt x="56" y="72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168" y="56"/>
                    <a:pt x="168" y="56"/>
                    <a:pt x="168" y="56"/>
                  </a:cubicBezTo>
                  <a:lnTo>
                    <a:pt x="168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4124" name="Rectangle 110"/>
            <p:cNvSpPr>
              <a:spLocks noChangeArrowheads="1"/>
            </p:cNvSpPr>
            <p:nvPr/>
          </p:nvSpPr>
          <p:spPr bwMode="auto">
            <a:xfrm>
              <a:off x="1290638" y="1006476"/>
              <a:ext cx="119063" cy="1190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4125" name="Rectangle 111"/>
            <p:cNvSpPr>
              <a:spLocks noChangeArrowheads="1"/>
            </p:cNvSpPr>
            <p:nvPr/>
          </p:nvSpPr>
          <p:spPr bwMode="auto">
            <a:xfrm>
              <a:off x="1290638" y="1185863"/>
              <a:ext cx="119063" cy="1206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</p:grpSp>
      <p:grpSp>
        <p:nvGrpSpPr>
          <p:cNvPr id="4126" name="组合 83"/>
          <p:cNvGrpSpPr>
            <a:grpSpLocks/>
          </p:cNvGrpSpPr>
          <p:nvPr/>
        </p:nvGrpSpPr>
        <p:grpSpPr bwMode="auto">
          <a:xfrm>
            <a:off x="4224338" y="3746500"/>
            <a:ext cx="644525" cy="644525"/>
            <a:chOff x="0" y="0"/>
            <a:chExt cx="1368425" cy="1368426"/>
          </a:xfrm>
        </p:grpSpPr>
        <p:sp>
          <p:nvSpPr>
            <p:cNvPr id="4127" name="Freeform 58"/>
            <p:cNvSpPr>
              <a:spLocks noChangeArrowheads="1"/>
            </p:cNvSpPr>
            <p:nvPr/>
          </p:nvSpPr>
          <p:spPr bwMode="auto">
            <a:xfrm flipH="1">
              <a:off x="0" y="0"/>
              <a:ext cx="1368425" cy="1368425"/>
            </a:xfrm>
            <a:custGeom>
              <a:avLst/>
              <a:gdLst>
                <a:gd name="T0" fmla="*/ 528 w 528"/>
                <a:gd name="T1" fmla="*/ 488 h 528"/>
                <a:gd name="T2" fmla="*/ 488 w 528"/>
                <a:gd name="T3" fmla="*/ 528 h 528"/>
                <a:gd name="T4" fmla="*/ 40 w 528"/>
                <a:gd name="T5" fmla="*/ 528 h 528"/>
                <a:gd name="T6" fmla="*/ 0 w 528"/>
                <a:gd name="T7" fmla="*/ 488 h 528"/>
                <a:gd name="T8" fmla="*/ 0 w 528"/>
                <a:gd name="T9" fmla="*/ 40 h 528"/>
                <a:gd name="T10" fmla="*/ 40 w 528"/>
                <a:gd name="T11" fmla="*/ 0 h 528"/>
                <a:gd name="T12" fmla="*/ 488 w 528"/>
                <a:gd name="T13" fmla="*/ 0 h 528"/>
                <a:gd name="T14" fmla="*/ 528 w 528"/>
                <a:gd name="T15" fmla="*/ 40 h 528"/>
                <a:gd name="T16" fmla="*/ 528 w 528"/>
                <a:gd name="T17" fmla="*/ 488 h 5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8"/>
                <a:gd name="T28" fmla="*/ 0 h 528"/>
                <a:gd name="T29" fmla="*/ 528 w 528"/>
                <a:gd name="T30" fmla="*/ 528 h 5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EE0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4128" name="Freeform 59"/>
            <p:cNvSpPr>
              <a:spLocks noChangeArrowheads="1"/>
            </p:cNvSpPr>
            <p:nvPr/>
          </p:nvSpPr>
          <p:spPr bwMode="auto">
            <a:xfrm flipH="1">
              <a:off x="376237" y="604838"/>
              <a:ext cx="992188" cy="763588"/>
            </a:xfrm>
            <a:custGeom>
              <a:avLst/>
              <a:gdLst>
                <a:gd name="T0" fmla="*/ 137 w 383"/>
                <a:gd name="T1" fmla="*/ 0 h 295"/>
                <a:gd name="T2" fmla="*/ 0 w 383"/>
                <a:gd name="T3" fmla="*/ 137 h 295"/>
                <a:gd name="T4" fmla="*/ 0 w 383"/>
                <a:gd name="T5" fmla="*/ 255 h 295"/>
                <a:gd name="T6" fmla="*/ 40 w 383"/>
                <a:gd name="T7" fmla="*/ 295 h 295"/>
                <a:gd name="T8" fmla="*/ 174 w 383"/>
                <a:gd name="T9" fmla="*/ 295 h 295"/>
                <a:gd name="T10" fmla="*/ 328 w 383"/>
                <a:gd name="T11" fmla="*/ 142 h 295"/>
                <a:gd name="T12" fmla="*/ 269 w 383"/>
                <a:gd name="T13" fmla="*/ 137 h 295"/>
                <a:gd name="T14" fmla="*/ 383 w 383"/>
                <a:gd name="T15" fmla="*/ 22 h 295"/>
                <a:gd name="T16" fmla="*/ 137 w 383"/>
                <a:gd name="T17" fmla="*/ 0 h 2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3"/>
                <a:gd name="T28" fmla="*/ 0 h 295"/>
                <a:gd name="T29" fmla="*/ 383 w 383"/>
                <a:gd name="T30" fmla="*/ 295 h 29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3" h="295">
                  <a:moveTo>
                    <a:pt x="137" y="0"/>
                  </a:moveTo>
                  <a:cubicBezTo>
                    <a:pt x="0" y="137"/>
                    <a:pt x="0" y="137"/>
                    <a:pt x="0" y="137"/>
                  </a:cubicBezTo>
                  <a:cubicBezTo>
                    <a:pt x="0" y="255"/>
                    <a:pt x="0" y="255"/>
                    <a:pt x="0" y="255"/>
                  </a:cubicBezTo>
                  <a:cubicBezTo>
                    <a:pt x="0" y="277"/>
                    <a:pt x="18" y="295"/>
                    <a:pt x="40" y="295"/>
                  </a:cubicBezTo>
                  <a:cubicBezTo>
                    <a:pt x="174" y="295"/>
                    <a:pt x="174" y="295"/>
                    <a:pt x="174" y="295"/>
                  </a:cubicBezTo>
                  <a:cubicBezTo>
                    <a:pt x="328" y="142"/>
                    <a:pt x="328" y="142"/>
                    <a:pt x="328" y="142"/>
                  </a:cubicBezTo>
                  <a:cubicBezTo>
                    <a:pt x="269" y="137"/>
                    <a:pt x="269" y="137"/>
                    <a:pt x="269" y="137"/>
                  </a:cubicBezTo>
                  <a:cubicBezTo>
                    <a:pt x="383" y="22"/>
                    <a:pt x="383" y="22"/>
                    <a:pt x="383" y="22"/>
                  </a:cubicBezTo>
                  <a:cubicBezTo>
                    <a:pt x="137" y="0"/>
                    <a:pt x="137" y="0"/>
                    <a:pt x="137" y="0"/>
                  </a:cubicBezTo>
                </a:path>
              </a:pathLst>
            </a:custGeom>
            <a:solidFill>
              <a:srgbClr val="0000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4129" name="Freeform 60"/>
            <p:cNvSpPr>
              <a:spLocks noChangeArrowheads="1"/>
            </p:cNvSpPr>
            <p:nvPr/>
          </p:nvSpPr>
          <p:spPr bwMode="auto">
            <a:xfrm flipH="1">
              <a:off x="360362" y="307975"/>
              <a:ext cx="668338" cy="677863"/>
            </a:xfrm>
            <a:custGeom>
              <a:avLst/>
              <a:gdLst>
                <a:gd name="T0" fmla="*/ 141 w 258"/>
                <a:gd name="T1" fmla="*/ 5 h 261"/>
                <a:gd name="T2" fmla="*/ 129 w 258"/>
                <a:gd name="T3" fmla="*/ 0 h 261"/>
                <a:gd name="T4" fmla="*/ 117 w 258"/>
                <a:gd name="T5" fmla="*/ 5 h 261"/>
                <a:gd name="T6" fmla="*/ 5 w 258"/>
                <a:gd name="T7" fmla="*/ 114 h 261"/>
                <a:gd name="T8" fmla="*/ 2 w 258"/>
                <a:gd name="T9" fmla="*/ 131 h 261"/>
                <a:gd name="T10" fmla="*/ 17 w 258"/>
                <a:gd name="T11" fmla="*/ 141 h 261"/>
                <a:gd name="T12" fmla="*/ 57 w 258"/>
                <a:gd name="T13" fmla="*/ 141 h 261"/>
                <a:gd name="T14" fmla="*/ 57 w 258"/>
                <a:gd name="T15" fmla="*/ 245 h 261"/>
                <a:gd name="T16" fmla="*/ 73 w 258"/>
                <a:gd name="T17" fmla="*/ 261 h 261"/>
                <a:gd name="T18" fmla="*/ 185 w 258"/>
                <a:gd name="T19" fmla="*/ 261 h 261"/>
                <a:gd name="T20" fmla="*/ 201 w 258"/>
                <a:gd name="T21" fmla="*/ 245 h 261"/>
                <a:gd name="T22" fmla="*/ 201 w 258"/>
                <a:gd name="T23" fmla="*/ 141 h 261"/>
                <a:gd name="T24" fmla="*/ 241 w 258"/>
                <a:gd name="T25" fmla="*/ 141 h 261"/>
                <a:gd name="T26" fmla="*/ 256 w 258"/>
                <a:gd name="T27" fmla="*/ 131 h 261"/>
                <a:gd name="T28" fmla="*/ 253 w 258"/>
                <a:gd name="T29" fmla="*/ 114 h 261"/>
                <a:gd name="T30" fmla="*/ 141 w 258"/>
                <a:gd name="T31" fmla="*/ 5 h 2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58"/>
                <a:gd name="T49" fmla="*/ 0 h 261"/>
                <a:gd name="T50" fmla="*/ 258 w 258"/>
                <a:gd name="T51" fmla="*/ 261 h 2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58" h="261">
                  <a:moveTo>
                    <a:pt x="141" y="5"/>
                  </a:moveTo>
                  <a:cubicBezTo>
                    <a:pt x="138" y="2"/>
                    <a:pt x="133" y="0"/>
                    <a:pt x="129" y="0"/>
                  </a:cubicBezTo>
                  <a:cubicBezTo>
                    <a:pt x="125" y="0"/>
                    <a:pt x="120" y="2"/>
                    <a:pt x="117" y="5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1" y="119"/>
                    <a:pt x="0" y="126"/>
                    <a:pt x="2" y="131"/>
                  </a:cubicBezTo>
                  <a:cubicBezTo>
                    <a:pt x="5" y="137"/>
                    <a:pt x="11" y="141"/>
                    <a:pt x="17" y="141"/>
                  </a:cubicBezTo>
                  <a:cubicBezTo>
                    <a:pt x="57" y="141"/>
                    <a:pt x="57" y="141"/>
                    <a:pt x="57" y="141"/>
                  </a:cubicBezTo>
                  <a:cubicBezTo>
                    <a:pt x="57" y="245"/>
                    <a:pt x="57" y="245"/>
                    <a:pt x="57" y="245"/>
                  </a:cubicBezTo>
                  <a:cubicBezTo>
                    <a:pt x="57" y="254"/>
                    <a:pt x="64" y="261"/>
                    <a:pt x="73" y="261"/>
                  </a:cubicBezTo>
                  <a:cubicBezTo>
                    <a:pt x="185" y="261"/>
                    <a:pt x="185" y="261"/>
                    <a:pt x="185" y="261"/>
                  </a:cubicBezTo>
                  <a:cubicBezTo>
                    <a:pt x="194" y="261"/>
                    <a:pt x="201" y="254"/>
                    <a:pt x="201" y="245"/>
                  </a:cubicBezTo>
                  <a:cubicBezTo>
                    <a:pt x="201" y="141"/>
                    <a:pt x="201" y="141"/>
                    <a:pt x="201" y="141"/>
                  </a:cubicBezTo>
                  <a:cubicBezTo>
                    <a:pt x="241" y="141"/>
                    <a:pt x="241" y="141"/>
                    <a:pt x="241" y="141"/>
                  </a:cubicBezTo>
                  <a:cubicBezTo>
                    <a:pt x="247" y="141"/>
                    <a:pt x="253" y="137"/>
                    <a:pt x="256" y="131"/>
                  </a:cubicBezTo>
                  <a:cubicBezTo>
                    <a:pt x="258" y="126"/>
                    <a:pt x="257" y="119"/>
                    <a:pt x="253" y="114"/>
                  </a:cubicBezTo>
                  <a:lnTo>
                    <a:pt x="141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</p:grpSp>
      <p:grpSp>
        <p:nvGrpSpPr>
          <p:cNvPr id="4130" name="组合 87"/>
          <p:cNvGrpSpPr>
            <a:grpSpLocks/>
          </p:cNvGrpSpPr>
          <p:nvPr/>
        </p:nvGrpSpPr>
        <p:grpSpPr bwMode="auto">
          <a:xfrm>
            <a:off x="5203825" y="2776538"/>
            <a:ext cx="644525" cy="644525"/>
            <a:chOff x="0" y="0"/>
            <a:chExt cx="1368425" cy="1368425"/>
          </a:xfrm>
        </p:grpSpPr>
        <p:sp>
          <p:nvSpPr>
            <p:cNvPr id="4131" name="Freeform 66"/>
            <p:cNvSpPr>
              <a:spLocks noChangeArrowheads="1"/>
            </p:cNvSpPr>
            <p:nvPr/>
          </p:nvSpPr>
          <p:spPr bwMode="auto">
            <a:xfrm flipH="1">
              <a:off x="0" y="0"/>
              <a:ext cx="1368425" cy="1368425"/>
            </a:xfrm>
            <a:custGeom>
              <a:avLst/>
              <a:gdLst>
                <a:gd name="T0" fmla="*/ 528 w 528"/>
                <a:gd name="T1" fmla="*/ 488 h 528"/>
                <a:gd name="T2" fmla="*/ 488 w 528"/>
                <a:gd name="T3" fmla="*/ 528 h 528"/>
                <a:gd name="T4" fmla="*/ 40 w 528"/>
                <a:gd name="T5" fmla="*/ 528 h 528"/>
                <a:gd name="T6" fmla="*/ 0 w 528"/>
                <a:gd name="T7" fmla="*/ 488 h 528"/>
                <a:gd name="T8" fmla="*/ 0 w 528"/>
                <a:gd name="T9" fmla="*/ 40 h 528"/>
                <a:gd name="T10" fmla="*/ 40 w 528"/>
                <a:gd name="T11" fmla="*/ 0 h 528"/>
                <a:gd name="T12" fmla="*/ 488 w 528"/>
                <a:gd name="T13" fmla="*/ 0 h 528"/>
                <a:gd name="T14" fmla="*/ 528 w 528"/>
                <a:gd name="T15" fmla="*/ 40 h 528"/>
                <a:gd name="T16" fmla="*/ 528 w 528"/>
                <a:gd name="T17" fmla="*/ 488 h 5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8"/>
                <a:gd name="T28" fmla="*/ 0 h 528"/>
                <a:gd name="T29" fmla="*/ 528 w 528"/>
                <a:gd name="T30" fmla="*/ 528 h 5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EE0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4132" name="Freeform 67"/>
            <p:cNvSpPr>
              <a:spLocks noChangeArrowheads="1"/>
            </p:cNvSpPr>
            <p:nvPr/>
          </p:nvSpPr>
          <p:spPr bwMode="auto">
            <a:xfrm flipH="1">
              <a:off x="352425" y="290512"/>
              <a:ext cx="1016000" cy="1077913"/>
            </a:xfrm>
            <a:custGeom>
              <a:avLst/>
              <a:gdLst>
                <a:gd name="T0" fmla="*/ 292 w 392"/>
                <a:gd name="T1" fmla="*/ 0 h 416"/>
                <a:gd name="T2" fmla="*/ 228 w 392"/>
                <a:gd name="T3" fmla="*/ 64 h 416"/>
                <a:gd name="T4" fmla="*/ 177 w 392"/>
                <a:gd name="T5" fmla="*/ 5 h 416"/>
                <a:gd name="T6" fmla="*/ 0 w 392"/>
                <a:gd name="T7" fmla="*/ 182 h 416"/>
                <a:gd name="T8" fmla="*/ 0 w 392"/>
                <a:gd name="T9" fmla="*/ 376 h 416"/>
                <a:gd name="T10" fmla="*/ 40 w 392"/>
                <a:gd name="T11" fmla="*/ 416 h 416"/>
                <a:gd name="T12" fmla="*/ 227 w 392"/>
                <a:gd name="T13" fmla="*/ 416 h 416"/>
                <a:gd name="T14" fmla="*/ 392 w 392"/>
                <a:gd name="T15" fmla="*/ 251 h 416"/>
                <a:gd name="T16" fmla="*/ 381 w 392"/>
                <a:gd name="T17" fmla="*/ 239 h 416"/>
                <a:gd name="T18" fmla="*/ 382 w 392"/>
                <a:gd name="T19" fmla="*/ 238 h 416"/>
                <a:gd name="T20" fmla="*/ 382 w 392"/>
                <a:gd name="T21" fmla="*/ 167 h 416"/>
                <a:gd name="T22" fmla="*/ 356 w 392"/>
                <a:gd name="T23" fmla="*/ 112 h 416"/>
                <a:gd name="T24" fmla="*/ 310 w 392"/>
                <a:gd name="T25" fmla="*/ 158 h 416"/>
                <a:gd name="T26" fmla="*/ 299 w 392"/>
                <a:gd name="T27" fmla="*/ 145 h 416"/>
                <a:gd name="T28" fmla="*/ 348 w 392"/>
                <a:gd name="T29" fmla="*/ 96 h 416"/>
                <a:gd name="T30" fmla="*/ 335 w 392"/>
                <a:gd name="T31" fmla="*/ 74 h 416"/>
                <a:gd name="T32" fmla="*/ 329 w 392"/>
                <a:gd name="T33" fmla="*/ 75 h 416"/>
                <a:gd name="T34" fmla="*/ 348 w 392"/>
                <a:gd name="T35" fmla="*/ 56 h 416"/>
                <a:gd name="T36" fmla="*/ 324 w 392"/>
                <a:gd name="T37" fmla="*/ 47 h 416"/>
                <a:gd name="T38" fmla="*/ 292 w 392"/>
                <a:gd name="T39" fmla="*/ 0 h 41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92"/>
                <a:gd name="T61" fmla="*/ 0 h 416"/>
                <a:gd name="T62" fmla="*/ 392 w 392"/>
                <a:gd name="T63" fmla="*/ 416 h 41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92" h="416">
                  <a:moveTo>
                    <a:pt x="292" y="0"/>
                  </a:moveTo>
                  <a:cubicBezTo>
                    <a:pt x="228" y="64"/>
                    <a:pt x="228" y="64"/>
                    <a:pt x="228" y="64"/>
                  </a:cubicBezTo>
                  <a:cubicBezTo>
                    <a:pt x="177" y="5"/>
                    <a:pt x="177" y="5"/>
                    <a:pt x="177" y="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98"/>
                    <a:pt x="18" y="416"/>
                    <a:pt x="40" y="416"/>
                  </a:cubicBezTo>
                  <a:cubicBezTo>
                    <a:pt x="227" y="416"/>
                    <a:pt x="227" y="416"/>
                    <a:pt x="227" y="416"/>
                  </a:cubicBezTo>
                  <a:cubicBezTo>
                    <a:pt x="392" y="251"/>
                    <a:pt x="392" y="251"/>
                    <a:pt x="392" y="251"/>
                  </a:cubicBezTo>
                  <a:cubicBezTo>
                    <a:pt x="381" y="239"/>
                    <a:pt x="381" y="239"/>
                    <a:pt x="381" y="239"/>
                  </a:cubicBezTo>
                  <a:cubicBezTo>
                    <a:pt x="382" y="238"/>
                    <a:pt x="382" y="238"/>
                    <a:pt x="382" y="238"/>
                  </a:cubicBezTo>
                  <a:cubicBezTo>
                    <a:pt x="382" y="167"/>
                    <a:pt x="382" y="167"/>
                    <a:pt x="382" y="167"/>
                  </a:cubicBezTo>
                  <a:cubicBezTo>
                    <a:pt x="356" y="112"/>
                    <a:pt x="356" y="112"/>
                    <a:pt x="356" y="112"/>
                  </a:cubicBezTo>
                  <a:cubicBezTo>
                    <a:pt x="310" y="158"/>
                    <a:pt x="310" y="158"/>
                    <a:pt x="310" y="158"/>
                  </a:cubicBezTo>
                  <a:cubicBezTo>
                    <a:pt x="299" y="145"/>
                    <a:pt x="299" y="145"/>
                    <a:pt x="299" y="145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335" y="74"/>
                    <a:pt x="335" y="74"/>
                    <a:pt x="335" y="74"/>
                  </a:cubicBezTo>
                  <a:cubicBezTo>
                    <a:pt x="329" y="75"/>
                    <a:pt x="329" y="75"/>
                    <a:pt x="329" y="75"/>
                  </a:cubicBezTo>
                  <a:cubicBezTo>
                    <a:pt x="348" y="56"/>
                    <a:pt x="348" y="56"/>
                    <a:pt x="348" y="56"/>
                  </a:cubicBezTo>
                  <a:cubicBezTo>
                    <a:pt x="324" y="47"/>
                    <a:pt x="324" y="47"/>
                    <a:pt x="324" y="47"/>
                  </a:cubicBezTo>
                  <a:cubicBezTo>
                    <a:pt x="292" y="0"/>
                    <a:pt x="292" y="0"/>
                    <a:pt x="292" y="0"/>
                  </a:cubicBezTo>
                </a:path>
              </a:pathLst>
            </a:custGeom>
            <a:solidFill>
              <a:srgbClr val="0000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4133" name="Freeform 68"/>
            <p:cNvSpPr>
              <a:spLocks noChangeArrowheads="1"/>
            </p:cNvSpPr>
            <p:nvPr/>
          </p:nvSpPr>
          <p:spPr bwMode="auto">
            <a:xfrm flipH="1">
              <a:off x="341312" y="581025"/>
              <a:ext cx="104775" cy="373063"/>
            </a:xfrm>
            <a:custGeom>
              <a:avLst/>
              <a:gdLst>
                <a:gd name="T0" fmla="*/ 24 w 40"/>
                <a:gd name="T1" fmla="*/ 0 h 144"/>
                <a:gd name="T2" fmla="*/ 0 w 40"/>
                <a:gd name="T3" fmla="*/ 0 h 144"/>
                <a:gd name="T4" fmla="*/ 0 w 40"/>
                <a:gd name="T5" fmla="*/ 100 h 144"/>
                <a:gd name="T6" fmla="*/ 9 w 40"/>
                <a:gd name="T7" fmla="*/ 108 h 144"/>
                <a:gd name="T8" fmla="*/ 9 w 40"/>
                <a:gd name="T9" fmla="*/ 109 h 144"/>
                <a:gd name="T10" fmla="*/ 11 w 40"/>
                <a:gd name="T11" fmla="*/ 111 h 144"/>
                <a:gd name="T12" fmla="*/ 12 w 40"/>
                <a:gd name="T13" fmla="*/ 113 h 144"/>
                <a:gd name="T14" fmla="*/ 13 w 40"/>
                <a:gd name="T15" fmla="*/ 115 h 144"/>
                <a:gd name="T16" fmla="*/ 14 w 40"/>
                <a:gd name="T17" fmla="*/ 117 h 144"/>
                <a:gd name="T18" fmla="*/ 15 w 40"/>
                <a:gd name="T19" fmla="*/ 119 h 144"/>
                <a:gd name="T20" fmla="*/ 15 w 40"/>
                <a:gd name="T21" fmla="*/ 122 h 144"/>
                <a:gd name="T22" fmla="*/ 16 w 40"/>
                <a:gd name="T23" fmla="*/ 123 h 144"/>
                <a:gd name="T24" fmla="*/ 16 w 40"/>
                <a:gd name="T25" fmla="*/ 128 h 144"/>
                <a:gd name="T26" fmla="*/ 15 w 40"/>
                <a:gd name="T27" fmla="*/ 133 h 144"/>
                <a:gd name="T28" fmla="*/ 15 w 40"/>
                <a:gd name="T29" fmla="*/ 136 h 144"/>
                <a:gd name="T30" fmla="*/ 14 w 40"/>
                <a:gd name="T31" fmla="*/ 138 h 144"/>
                <a:gd name="T32" fmla="*/ 12 w 40"/>
                <a:gd name="T33" fmla="*/ 144 h 144"/>
                <a:gd name="T34" fmla="*/ 24 w 40"/>
                <a:gd name="T35" fmla="*/ 144 h 144"/>
                <a:gd name="T36" fmla="*/ 40 w 40"/>
                <a:gd name="T37" fmla="*/ 128 h 144"/>
                <a:gd name="T38" fmla="*/ 40 w 40"/>
                <a:gd name="T39" fmla="*/ 16 h 144"/>
                <a:gd name="T40" fmla="*/ 24 w 40"/>
                <a:gd name="T41" fmla="*/ 0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0"/>
                <a:gd name="T64" fmla="*/ 0 h 144"/>
                <a:gd name="T65" fmla="*/ 40 w 40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0" h="144">
                  <a:moveTo>
                    <a:pt x="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02"/>
                    <a:pt x="6" y="105"/>
                    <a:pt x="9" y="108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10" y="109"/>
                    <a:pt x="10" y="110"/>
                    <a:pt x="11" y="111"/>
                  </a:cubicBezTo>
                  <a:cubicBezTo>
                    <a:pt x="11" y="112"/>
                    <a:pt x="12" y="112"/>
                    <a:pt x="12" y="113"/>
                  </a:cubicBezTo>
                  <a:cubicBezTo>
                    <a:pt x="12" y="113"/>
                    <a:pt x="13" y="114"/>
                    <a:pt x="13" y="115"/>
                  </a:cubicBezTo>
                  <a:cubicBezTo>
                    <a:pt x="13" y="115"/>
                    <a:pt x="14" y="116"/>
                    <a:pt x="14" y="117"/>
                  </a:cubicBezTo>
                  <a:cubicBezTo>
                    <a:pt x="14" y="118"/>
                    <a:pt x="14" y="118"/>
                    <a:pt x="15" y="119"/>
                  </a:cubicBezTo>
                  <a:cubicBezTo>
                    <a:pt x="15" y="120"/>
                    <a:pt x="15" y="121"/>
                    <a:pt x="15" y="122"/>
                  </a:cubicBezTo>
                  <a:cubicBezTo>
                    <a:pt x="15" y="122"/>
                    <a:pt x="16" y="123"/>
                    <a:pt x="16" y="123"/>
                  </a:cubicBezTo>
                  <a:cubicBezTo>
                    <a:pt x="16" y="125"/>
                    <a:pt x="16" y="126"/>
                    <a:pt x="16" y="128"/>
                  </a:cubicBezTo>
                  <a:cubicBezTo>
                    <a:pt x="16" y="130"/>
                    <a:pt x="16" y="132"/>
                    <a:pt x="15" y="133"/>
                  </a:cubicBezTo>
                  <a:cubicBezTo>
                    <a:pt x="15" y="134"/>
                    <a:pt x="15" y="135"/>
                    <a:pt x="15" y="136"/>
                  </a:cubicBezTo>
                  <a:cubicBezTo>
                    <a:pt x="15" y="136"/>
                    <a:pt x="15" y="137"/>
                    <a:pt x="14" y="138"/>
                  </a:cubicBezTo>
                  <a:cubicBezTo>
                    <a:pt x="14" y="140"/>
                    <a:pt x="13" y="142"/>
                    <a:pt x="12" y="144"/>
                  </a:cubicBezTo>
                  <a:cubicBezTo>
                    <a:pt x="24" y="144"/>
                    <a:pt x="24" y="144"/>
                    <a:pt x="24" y="144"/>
                  </a:cubicBezTo>
                  <a:cubicBezTo>
                    <a:pt x="33" y="144"/>
                    <a:pt x="40" y="137"/>
                    <a:pt x="40" y="128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7"/>
                    <a:pt x="33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4134" name="Freeform 69"/>
            <p:cNvSpPr>
              <a:spLocks noChangeArrowheads="1"/>
            </p:cNvSpPr>
            <p:nvPr/>
          </p:nvSpPr>
          <p:spPr bwMode="auto">
            <a:xfrm flipH="1">
              <a:off x="446087" y="871537"/>
              <a:ext cx="496888" cy="82550"/>
            </a:xfrm>
            <a:custGeom>
              <a:avLst/>
              <a:gdLst>
                <a:gd name="T0" fmla="*/ 191 w 192"/>
                <a:gd name="T1" fmla="*/ 10 h 32"/>
                <a:gd name="T2" fmla="*/ 189 w 192"/>
                <a:gd name="T3" fmla="*/ 8 h 32"/>
                <a:gd name="T4" fmla="*/ 188 w 192"/>
                <a:gd name="T5" fmla="*/ 6 h 32"/>
                <a:gd name="T6" fmla="*/ 187 w 192"/>
                <a:gd name="T7" fmla="*/ 4 h 32"/>
                <a:gd name="T8" fmla="*/ 184 w 192"/>
                <a:gd name="T9" fmla="*/ 3 h 32"/>
                <a:gd name="T10" fmla="*/ 181 w 192"/>
                <a:gd name="T11" fmla="*/ 1 h 32"/>
                <a:gd name="T12" fmla="*/ 176 w 192"/>
                <a:gd name="T13" fmla="*/ 0 h 32"/>
                <a:gd name="T14" fmla="*/ 16 w 192"/>
                <a:gd name="T15" fmla="*/ 0 h 32"/>
                <a:gd name="T16" fmla="*/ 11 w 192"/>
                <a:gd name="T17" fmla="*/ 1 h 32"/>
                <a:gd name="T18" fmla="*/ 8 w 192"/>
                <a:gd name="T19" fmla="*/ 3 h 32"/>
                <a:gd name="T20" fmla="*/ 5 w 192"/>
                <a:gd name="T21" fmla="*/ 4 h 32"/>
                <a:gd name="T22" fmla="*/ 4 w 192"/>
                <a:gd name="T23" fmla="*/ 6 h 32"/>
                <a:gd name="T24" fmla="*/ 3 w 192"/>
                <a:gd name="T25" fmla="*/ 8 h 32"/>
                <a:gd name="T26" fmla="*/ 1 w 192"/>
                <a:gd name="T27" fmla="*/ 10 h 32"/>
                <a:gd name="T28" fmla="*/ 1 w 192"/>
                <a:gd name="T29" fmla="*/ 11 h 32"/>
                <a:gd name="T30" fmla="*/ 0 w 192"/>
                <a:gd name="T31" fmla="*/ 16 h 32"/>
                <a:gd name="T32" fmla="*/ 2 w 192"/>
                <a:gd name="T33" fmla="*/ 24 h 32"/>
                <a:gd name="T34" fmla="*/ 3 w 192"/>
                <a:gd name="T35" fmla="*/ 25 h 32"/>
                <a:gd name="T36" fmla="*/ 16 w 192"/>
                <a:gd name="T37" fmla="*/ 32 h 32"/>
                <a:gd name="T38" fmla="*/ 176 w 192"/>
                <a:gd name="T39" fmla="*/ 32 h 32"/>
                <a:gd name="T40" fmla="*/ 189 w 192"/>
                <a:gd name="T41" fmla="*/ 25 h 32"/>
                <a:gd name="T42" fmla="*/ 190 w 192"/>
                <a:gd name="T43" fmla="*/ 24 h 32"/>
                <a:gd name="T44" fmla="*/ 192 w 192"/>
                <a:gd name="T45" fmla="*/ 16 h 32"/>
                <a:gd name="T46" fmla="*/ 191 w 192"/>
                <a:gd name="T47" fmla="*/ 11 h 32"/>
                <a:gd name="T48" fmla="*/ 191 w 192"/>
                <a:gd name="T49" fmla="*/ 10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92"/>
                <a:gd name="T76" fmla="*/ 0 h 32"/>
                <a:gd name="T77" fmla="*/ 192 w 192"/>
                <a:gd name="T78" fmla="*/ 32 h 3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92" h="32">
                  <a:moveTo>
                    <a:pt x="191" y="10"/>
                  </a:moveTo>
                  <a:cubicBezTo>
                    <a:pt x="190" y="9"/>
                    <a:pt x="190" y="8"/>
                    <a:pt x="189" y="8"/>
                  </a:cubicBezTo>
                  <a:cubicBezTo>
                    <a:pt x="189" y="7"/>
                    <a:pt x="188" y="6"/>
                    <a:pt x="188" y="6"/>
                  </a:cubicBezTo>
                  <a:cubicBezTo>
                    <a:pt x="188" y="5"/>
                    <a:pt x="187" y="5"/>
                    <a:pt x="187" y="4"/>
                  </a:cubicBezTo>
                  <a:cubicBezTo>
                    <a:pt x="186" y="4"/>
                    <a:pt x="185" y="3"/>
                    <a:pt x="184" y="3"/>
                  </a:cubicBezTo>
                  <a:cubicBezTo>
                    <a:pt x="183" y="2"/>
                    <a:pt x="182" y="1"/>
                    <a:pt x="181" y="1"/>
                  </a:cubicBezTo>
                  <a:cubicBezTo>
                    <a:pt x="180" y="0"/>
                    <a:pt x="178" y="0"/>
                    <a:pt x="17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12" y="0"/>
                    <a:pt x="11" y="1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7" y="3"/>
                    <a:pt x="6" y="4"/>
                    <a:pt x="5" y="4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4" y="6"/>
                    <a:pt x="3" y="7"/>
                    <a:pt x="3" y="8"/>
                  </a:cubicBezTo>
                  <a:cubicBezTo>
                    <a:pt x="2" y="8"/>
                    <a:pt x="2" y="9"/>
                    <a:pt x="1" y="10"/>
                  </a:cubicBezTo>
                  <a:cubicBezTo>
                    <a:pt x="1" y="10"/>
                    <a:pt x="1" y="11"/>
                    <a:pt x="1" y="11"/>
                  </a:cubicBezTo>
                  <a:cubicBezTo>
                    <a:pt x="0" y="13"/>
                    <a:pt x="0" y="14"/>
                    <a:pt x="0" y="16"/>
                  </a:cubicBezTo>
                  <a:cubicBezTo>
                    <a:pt x="0" y="19"/>
                    <a:pt x="1" y="21"/>
                    <a:pt x="2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5" y="29"/>
                    <a:pt x="10" y="32"/>
                    <a:pt x="16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82" y="32"/>
                    <a:pt x="187" y="29"/>
                    <a:pt x="189" y="25"/>
                  </a:cubicBezTo>
                  <a:cubicBezTo>
                    <a:pt x="190" y="24"/>
                    <a:pt x="190" y="24"/>
                    <a:pt x="190" y="24"/>
                  </a:cubicBezTo>
                  <a:cubicBezTo>
                    <a:pt x="191" y="21"/>
                    <a:pt x="192" y="19"/>
                    <a:pt x="192" y="16"/>
                  </a:cubicBezTo>
                  <a:cubicBezTo>
                    <a:pt x="192" y="14"/>
                    <a:pt x="192" y="13"/>
                    <a:pt x="191" y="11"/>
                  </a:cubicBezTo>
                  <a:cubicBezTo>
                    <a:pt x="191" y="11"/>
                    <a:pt x="191" y="10"/>
                    <a:pt x="19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4135" name="Freeform 70"/>
            <p:cNvSpPr>
              <a:spLocks noChangeArrowheads="1"/>
            </p:cNvSpPr>
            <p:nvPr/>
          </p:nvSpPr>
          <p:spPr bwMode="auto">
            <a:xfrm flipH="1">
              <a:off x="942975" y="581025"/>
              <a:ext cx="104775" cy="373063"/>
            </a:xfrm>
            <a:custGeom>
              <a:avLst/>
              <a:gdLst>
                <a:gd name="T0" fmla="*/ 40 w 40"/>
                <a:gd name="T1" fmla="*/ 96 h 144"/>
                <a:gd name="T2" fmla="*/ 40 w 40"/>
                <a:gd name="T3" fmla="*/ 64 h 144"/>
                <a:gd name="T4" fmla="*/ 24 w 40"/>
                <a:gd name="T5" fmla="*/ 64 h 144"/>
                <a:gd name="T6" fmla="*/ 24 w 40"/>
                <a:gd name="T7" fmla="*/ 48 h 144"/>
                <a:gd name="T8" fmla="*/ 40 w 40"/>
                <a:gd name="T9" fmla="*/ 48 h 144"/>
                <a:gd name="T10" fmla="*/ 40 w 40"/>
                <a:gd name="T11" fmla="*/ 32 h 144"/>
                <a:gd name="T12" fmla="*/ 24 w 40"/>
                <a:gd name="T13" fmla="*/ 32 h 144"/>
                <a:gd name="T14" fmla="*/ 24 w 40"/>
                <a:gd name="T15" fmla="*/ 16 h 144"/>
                <a:gd name="T16" fmla="*/ 40 w 40"/>
                <a:gd name="T17" fmla="*/ 16 h 144"/>
                <a:gd name="T18" fmla="*/ 40 w 40"/>
                <a:gd name="T19" fmla="*/ 0 h 144"/>
                <a:gd name="T20" fmla="*/ 16 w 40"/>
                <a:gd name="T21" fmla="*/ 0 h 144"/>
                <a:gd name="T22" fmla="*/ 0 w 40"/>
                <a:gd name="T23" fmla="*/ 16 h 144"/>
                <a:gd name="T24" fmla="*/ 0 w 40"/>
                <a:gd name="T25" fmla="*/ 128 h 144"/>
                <a:gd name="T26" fmla="*/ 16 w 40"/>
                <a:gd name="T27" fmla="*/ 144 h 144"/>
                <a:gd name="T28" fmla="*/ 28 w 40"/>
                <a:gd name="T29" fmla="*/ 144 h 144"/>
                <a:gd name="T30" fmla="*/ 26 w 40"/>
                <a:gd name="T31" fmla="*/ 138 h 144"/>
                <a:gd name="T32" fmla="*/ 25 w 40"/>
                <a:gd name="T33" fmla="*/ 136 h 144"/>
                <a:gd name="T34" fmla="*/ 25 w 40"/>
                <a:gd name="T35" fmla="*/ 133 h 144"/>
                <a:gd name="T36" fmla="*/ 24 w 40"/>
                <a:gd name="T37" fmla="*/ 128 h 144"/>
                <a:gd name="T38" fmla="*/ 24 w 40"/>
                <a:gd name="T39" fmla="*/ 123 h 144"/>
                <a:gd name="T40" fmla="*/ 25 w 40"/>
                <a:gd name="T41" fmla="*/ 122 h 144"/>
                <a:gd name="T42" fmla="*/ 25 w 40"/>
                <a:gd name="T43" fmla="*/ 119 h 144"/>
                <a:gd name="T44" fmla="*/ 26 w 40"/>
                <a:gd name="T45" fmla="*/ 117 h 144"/>
                <a:gd name="T46" fmla="*/ 27 w 40"/>
                <a:gd name="T47" fmla="*/ 115 h 144"/>
                <a:gd name="T48" fmla="*/ 28 w 40"/>
                <a:gd name="T49" fmla="*/ 113 h 144"/>
                <a:gd name="T50" fmla="*/ 29 w 40"/>
                <a:gd name="T51" fmla="*/ 111 h 144"/>
                <a:gd name="T52" fmla="*/ 31 w 40"/>
                <a:gd name="T53" fmla="*/ 109 h 144"/>
                <a:gd name="T54" fmla="*/ 31 w 40"/>
                <a:gd name="T55" fmla="*/ 108 h 144"/>
                <a:gd name="T56" fmla="*/ 40 w 40"/>
                <a:gd name="T57" fmla="*/ 100 h 144"/>
                <a:gd name="T58" fmla="*/ 40 w 40"/>
                <a:gd name="T59" fmla="*/ 96 h 14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"/>
                <a:gd name="T91" fmla="*/ 0 h 144"/>
                <a:gd name="T92" fmla="*/ 40 w 40"/>
                <a:gd name="T93" fmla="*/ 144 h 14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" h="144">
                  <a:moveTo>
                    <a:pt x="40" y="96"/>
                  </a:moveTo>
                  <a:cubicBezTo>
                    <a:pt x="40" y="64"/>
                    <a:pt x="40" y="64"/>
                    <a:pt x="40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7"/>
                    <a:pt x="7" y="144"/>
                    <a:pt x="16" y="144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7" y="142"/>
                    <a:pt x="26" y="140"/>
                    <a:pt x="26" y="138"/>
                  </a:cubicBezTo>
                  <a:cubicBezTo>
                    <a:pt x="25" y="137"/>
                    <a:pt x="25" y="136"/>
                    <a:pt x="25" y="136"/>
                  </a:cubicBezTo>
                  <a:cubicBezTo>
                    <a:pt x="25" y="135"/>
                    <a:pt x="25" y="134"/>
                    <a:pt x="25" y="133"/>
                  </a:cubicBezTo>
                  <a:cubicBezTo>
                    <a:pt x="24" y="132"/>
                    <a:pt x="24" y="130"/>
                    <a:pt x="24" y="128"/>
                  </a:cubicBezTo>
                  <a:cubicBezTo>
                    <a:pt x="24" y="126"/>
                    <a:pt x="24" y="125"/>
                    <a:pt x="24" y="123"/>
                  </a:cubicBezTo>
                  <a:cubicBezTo>
                    <a:pt x="24" y="123"/>
                    <a:pt x="25" y="122"/>
                    <a:pt x="25" y="122"/>
                  </a:cubicBezTo>
                  <a:cubicBezTo>
                    <a:pt x="25" y="121"/>
                    <a:pt x="25" y="120"/>
                    <a:pt x="25" y="119"/>
                  </a:cubicBezTo>
                  <a:cubicBezTo>
                    <a:pt x="26" y="118"/>
                    <a:pt x="26" y="118"/>
                    <a:pt x="26" y="117"/>
                  </a:cubicBezTo>
                  <a:cubicBezTo>
                    <a:pt x="26" y="116"/>
                    <a:pt x="27" y="115"/>
                    <a:pt x="27" y="115"/>
                  </a:cubicBezTo>
                  <a:cubicBezTo>
                    <a:pt x="27" y="114"/>
                    <a:pt x="28" y="113"/>
                    <a:pt x="28" y="113"/>
                  </a:cubicBezTo>
                  <a:cubicBezTo>
                    <a:pt x="28" y="112"/>
                    <a:pt x="29" y="112"/>
                    <a:pt x="29" y="111"/>
                  </a:cubicBezTo>
                  <a:cubicBezTo>
                    <a:pt x="30" y="110"/>
                    <a:pt x="30" y="109"/>
                    <a:pt x="31" y="109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34" y="105"/>
                    <a:pt x="37" y="102"/>
                    <a:pt x="40" y="100"/>
                  </a:cubicBezTo>
                  <a:lnTo>
                    <a:pt x="40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4136" name="Freeform 71"/>
            <p:cNvSpPr>
              <a:spLocks noChangeArrowheads="1"/>
            </p:cNvSpPr>
            <p:nvPr/>
          </p:nvSpPr>
          <p:spPr bwMode="auto">
            <a:xfrm flipH="1">
              <a:off x="466725" y="290512"/>
              <a:ext cx="144463" cy="144463"/>
            </a:xfrm>
            <a:custGeom>
              <a:avLst/>
              <a:gdLst>
                <a:gd name="T0" fmla="*/ 16 w 56"/>
                <a:gd name="T1" fmla="*/ 56 h 56"/>
                <a:gd name="T2" fmla="*/ 56 w 56"/>
                <a:gd name="T3" fmla="*/ 56 h 56"/>
                <a:gd name="T4" fmla="*/ 0 w 56"/>
                <a:gd name="T5" fmla="*/ 0 h 56"/>
                <a:gd name="T6" fmla="*/ 0 w 56"/>
                <a:gd name="T7" fmla="*/ 40 h 56"/>
                <a:gd name="T8" fmla="*/ 16 w 56"/>
                <a:gd name="T9" fmla="*/ 56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56"/>
                <a:gd name="T17" fmla="*/ 56 w 56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56">
                  <a:moveTo>
                    <a:pt x="16" y="56"/>
                  </a:moveTo>
                  <a:cubicBezTo>
                    <a:pt x="56" y="56"/>
                    <a:pt x="56" y="56"/>
                    <a:pt x="56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4137" name="Freeform 72"/>
            <p:cNvSpPr>
              <a:spLocks noChangeArrowheads="1"/>
            </p:cNvSpPr>
            <p:nvPr/>
          </p:nvSpPr>
          <p:spPr bwMode="auto">
            <a:xfrm flipH="1">
              <a:off x="466725" y="290512"/>
              <a:ext cx="455613" cy="249238"/>
            </a:xfrm>
            <a:custGeom>
              <a:avLst/>
              <a:gdLst>
                <a:gd name="T0" fmla="*/ 176 w 176"/>
                <a:gd name="T1" fmla="*/ 72 h 96"/>
                <a:gd name="T2" fmla="*/ 120 w 176"/>
                <a:gd name="T3" fmla="*/ 72 h 96"/>
                <a:gd name="T4" fmla="*/ 104 w 176"/>
                <a:gd name="T5" fmla="*/ 56 h 96"/>
                <a:gd name="T6" fmla="*/ 104 w 176"/>
                <a:gd name="T7" fmla="*/ 40 h 96"/>
                <a:gd name="T8" fmla="*/ 104 w 176"/>
                <a:gd name="T9" fmla="*/ 0 h 96"/>
                <a:gd name="T10" fmla="*/ 16 w 176"/>
                <a:gd name="T11" fmla="*/ 0 h 96"/>
                <a:gd name="T12" fmla="*/ 0 w 176"/>
                <a:gd name="T13" fmla="*/ 16 h 96"/>
                <a:gd name="T14" fmla="*/ 0 w 176"/>
                <a:gd name="T15" fmla="*/ 96 h 96"/>
                <a:gd name="T16" fmla="*/ 176 w 176"/>
                <a:gd name="T17" fmla="*/ 96 h 96"/>
                <a:gd name="T18" fmla="*/ 176 w 176"/>
                <a:gd name="T19" fmla="*/ 72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6"/>
                <a:gd name="T31" fmla="*/ 0 h 96"/>
                <a:gd name="T32" fmla="*/ 176 w 176"/>
                <a:gd name="T33" fmla="*/ 96 h 9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6" h="96">
                  <a:moveTo>
                    <a:pt x="176" y="72"/>
                  </a:moveTo>
                  <a:cubicBezTo>
                    <a:pt x="120" y="72"/>
                    <a:pt x="120" y="72"/>
                    <a:pt x="120" y="72"/>
                  </a:cubicBezTo>
                  <a:cubicBezTo>
                    <a:pt x="111" y="72"/>
                    <a:pt x="104" y="65"/>
                    <a:pt x="104" y="56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76" y="96"/>
                    <a:pt x="176" y="96"/>
                    <a:pt x="176" y="96"/>
                  </a:cubicBezTo>
                  <a:lnTo>
                    <a:pt x="176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4138" name="Rectangle 73"/>
            <p:cNvSpPr>
              <a:spLocks noChangeArrowheads="1"/>
            </p:cNvSpPr>
            <p:nvPr/>
          </p:nvSpPr>
          <p:spPr bwMode="auto">
            <a:xfrm flipH="1">
              <a:off x="487362" y="581025"/>
              <a:ext cx="414338" cy="2476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</p:grpSp>
      <p:grpSp>
        <p:nvGrpSpPr>
          <p:cNvPr id="4139" name="组合 96"/>
          <p:cNvGrpSpPr>
            <a:grpSpLocks/>
          </p:cNvGrpSpPr>
          <p:nvPr/>
        </p:nvGrpSpPr>
        <p:grpSpPr bwMode="auto">
          <a:xfrm flipH="1">
            <a:off x="6083300" y="1817688"/>
            <a:ext cx="642938" cy="644525"/>
            <a:chOff x="0" y="0"/>
            <a:chExt cx="1979613" cy="1981201"/>
          </a:xfrm>
        </p:grpSpPr>
        <p:sp>
          <p:nvSpPr>
            <p:cNvPr id="4140" name="Freeform 117"/>
            <p:cNvSpPr>
              <a:spLocks noChangeArrowheads="1"/>
            </p:cNvSpPr>
            <p:nvPr/>
          </p:nvSpPr>
          <p:spPr bwMode="auto">
            <a:xfrm>
              <a:off x="0" y="0"/>
              <a:ext cx="1979613" cy="1981201"/>
            </a:xfrm>
            <a:custGeom>
              <a:avLst/>
              <a:gdLst>
                <a:gd name="T0" fmla="*/ 528 w 528"/>
                <a:gd name="T1" fmla="*/ 488 h 528"/>
                <a:gd name="T2" fmla="*/ 488 w 528"/>
                <a:gd name="T3" fmla="*/ 528 h 528"/>
                <a:gd name="T4" fmla="*/ 40 w 528"/>
                <a:gd name="T5" fmla="*/ 528 h 528"/>
                <a:gd name="T6" fmla="*/ 0 w 528"/>
                <a:gd name="T7" fmla="*/ 488 h 528"/>
                <a:gd name="T8" fmla="*/ 0 w 528"/>
                <a:gd name="T9" fmla="*/ 40 h 528"/>
                <a:gd name="T10" fmla="*/ 40 w 528"/>
                <a:gd name="T11" fmla="*/ 0 h 528"/>
                <a:gd name="T12" fmla="*/ 488 w 528"/>
                <a:gd name="T13" fmla="*/ 0 h 528"/>
                <a:gd name="T14" fmla="*/ 528 w 528"/>
                <a:gd name="T15" fmla="*/ 40 h 528"/>
                <a:gd name="T16" fmla="*/ 528 w 528"/>
                <a:gd name="T17" fmla="*/ 488 h 5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8"/>
                <a:gd name="T28" fmla="*/ 0 h 528"/>
                <a:gd name="T29" fmla="*/ 528 w 528"/>
                <a:gd name="T30" fmla="*/ 528 h 5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EE0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4141" name="Freeform 118"/>
            <p:cNvSpPr>
              <a:spLocks noChangeArrowheads="1"/>
            </p:cNvSpPr>
            <p:nvPr/>
          </p:nvSpPr>
          <p:spPr bwMode="auto">
            <a:xfrm>
              <a:off x="0" y="503238"/>
              <a:ext cx="1435100" cy="1477963"/>
            </a:xfrm>
            <a:custGeom>
              <a:avLst/>
              <a:gdLst>
                <a:gd name="T0" fmla="*/ 307 w 383"/>
                <a:gd name="T1" fmla="*/ 0 h 394"/>
                <a:gd name="T2" fmla="*/ 199 w 383"/>
                <a:gd name="T3" fmla="*/ 86 h 394"/>
                <a:gd name="T4" fmla="*/ 0 w 383"/>
                <a:gd name="T5" fmla="*/ 285 h 394"/>
                <a:gd name="T6" fmla="*/ 0 w 383"/>
                <a:gd name="T7" fmla="*/ 354 h 394"/>
                <a:gd name="T8" fmla="*/ 40 w 383"/>
                <a:gd name="T9" fmla="*/ 394 h 394"/>
                <a:gd name="T10" fmla="*/ 94 w 383"/>
                <a:gd name="T11" fmla="*/ 394 h 394"/>
                <a:gd name="T12" fmla="*/ 313 w 383"/>
                <a:gd name="T13" fmla="*/ 175 h 394"/>
                <a:gd name="T14" fmla="*/ 383 w 383"/>
                <a:gd name="T15" fmla="*/ 78 h 394"/>
                <a:gd name="T16" fmla="*/ 368 w 383"/>
                <a:gd name="T17" fmla="*/ 23 h 394"/>
                <a:gd name="T18" fmla="*/ 307 w 383"/>
                <a:gd name="T19" fmla="*/ 0 h 3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3"/>
                <a:gd name="T31" fmla="*/ 0 h 394"/>
                <a:gd name="T32" fmla="*/ 383 w 383"/>
                <a:gd name="T33" fmla="*/ 394 h 39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3" h="394">
                  <a:moveTo>
                    <a:pt x="307" y="0"/>
                  </a:moveTo>
                  <a:cubicBezTo>
                    <a:pt x="199" y="86"/>
                    <a:pt x="199" y="86"/>
                    <a:pt x="199" y="86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376"/>
                    <a:pt x="18" y="394"/>
                    <a:pt x="40" y="394"/>
                  </a:cubicBezTo>
                  <a:cubicBezTo>
                    <a:pt x="94" y="394"/>
                    <a:pt x="94" y="394"/>
                    <a:pt x="94" y="394"/>
                  </a:cubicBezTo>
                  <a:cubicBezTo>
                    <a:pt x="313" y="175"/>
                    <a:pt x="313" y="175"/>
                    <a:pt x="313" y="175"/>
                  </a:cubicBezTo>
                  <a:cubicBezTo>
                    <a:pt x="383" y="78"/>
                    <a:pt x="383" y="78"/>
                    <a:pt x="383" y="78"/>
                  </a:cubicBezTo>
                  <a:cubicBezTo>
                    <a:pt x="368" y="23"/>
                    <a:pt x="368" y="23"/>
                    <a:pt x="368" y="23"/>
                  </a:cubicBezTo>
                  <a:cubicBezTo>
                    <a:pt x="307" y="0"/>
                    <a:pt x="307" y="0"/>
                    <a:pt x="307" y="0"/>
                  </a:cubicBezTo>
                </a:path>
              </a:pathLst>
            </a:custGeom>
            <a:solidFill>
              <a:srgbClr val="0000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4142" name="Freeform 119"/>
            <p:cNvSpPr>
              <a:spLocks noChangeArrowheads="1"/>
            </p:cNvSpPr>
            <p:nvPr/>
          </p:nvSpPr>
          <p:spPr bwMode="auto">
            <a:xfrm>
              <a:off x="460375" y="469900"/>
              <a:ext cx="1009650" cy="925513"/>
            </a:xfrm>
            <a:custGeom>
              <a:avLst/>
              <a:gdLst>
                <a:gd name="T0" fmla="*/ 195 w 269"/>
                <a:gd name="T1" fmla="*/ 0 h 247"/>
                <a:gd name="T2" fmla="*/ 192 w 269"/>
                <a:gd name="T3" fmla="*/ 0 h 247"/>
                <a:gd name="T4" fmla="*/ 144 w 269"/>
                <a:gd name="T5" fmla="*/ 24 h 247"/>
                <a:gd name="T6" fmla="*/ 21 w 269"/>
                <a:gd name="T7" fmla="*/ 150 h 247"/>
                <a:gd name="T8" fmla="*/ 21 w 269"/>
                <a:gd name="T9" fmla="*/ 230 h 247"/>
                <a:gd name="T10" fmla="*/ 60 w 269"/>
                <a:gd name="T11" fmla="*/ 247 h 247"/>
                <a:gd name="T12" fmla="*/ 99 w 269"/>
                <a:gd name="T13" fmla="*/ 230 h 247"/>
                <a:gd name="T14" fmla="*/ 217 w 269"/>
                <a:gd name="T15" fmla="*/ 111 h 247"/>
                <a:gd name="T16" fmla="*/ 223 w 269"/>
                <a:gd name="T17" fmla="*/ 47 h 247"/>
                <a:gd name="T18" fmla="*/ 197 w 269"/>
                <a:gd name="T19" fmla="*/ 37 h 247"/>
                <a:gd name="T20" fmla="*/ 161 w 269"/>
                <a:gd name="T21" fmla="*/ 53 h 247"/>
                <a:gd name="T22" fmla="*/ 46 w 269"/>
                <a:gd name="T23" fmla="*/ 170 h 247"/>
                <a:gd name="T24" fmla="*/ 46 w 269"/>
                <a:gd name="T25" fmla="*/ 182 h 247"/>
                <a:gd name="T26" fmla="*/ 52 w 269"/>
                <a:gd name="T27" fmla="*/ 184 h 247"/>
                <a:gd name="T28" fmla="*/ 57 w 269"/>
                <a:gd name="T29" fmla="*/ 182 h 247"/>
                <a:gd name="T30" fmla="*/ 172 w 269"/>
                <a:gd name="T31" fmla="*/ 65 h 247"/>
                <a:gd name="T32" fmla="*/ 197 w 269"/>
                <a:gd name="T33" fmla="*/ 53 h 247"/>
                <a:gd name="T34" fmla="*/ 211 w 269"/>
                <a:gd name="T35" fmla="*/ 59 h 247"/>
                <a:gd name="T36" fmla="*/ 205 w 269"/>
                <a:gd name="T37" fmla="*/ 99 h 247"/>
                <a:gd name="T38" fmla="*/ 88 w 269"/>
                <a:gd name="T39" fmla="*/ 219 h 247"/>
                <a:gd name="T40" fmla="*/ 60 w 269"/>
                <a:gd name="T41" fmla="*/ 231 h 247"/>
                <a:gd name="T42" fmla="*/ 32 w 269"/>
                <a:gd name="T43" fmla="*/ 219 h 247"/>
                <a:gd name="T44" fmla="*/ 32 w 269"/>
                <a:gd name="T45" fmla="*/ 162 h 247"/>
                <a:gd name="T46" fmla="*/ 156 w 269"/>
                <a:gd name="T47" fmla="*/ 35 h 247"/>
                <a:gd name="T48" fmla="*/ 193 w 269"/>
                <a:gd name="T49" fmla="*/ 16 h 247"/>
                <a:gd name="T50" fmla="*/ 195 w 269"/>
                <a:gd name="T51" fmla="*/ 16 h 247"/>
                <a:gd name="T52" fmla="*/ 234 w 269"/>
                <a:gd name="T53" fmla="*/ 36 h 247"/>
                <a:gd name="T54" fmla="*/ 253 w 269"/>
                <a:gd name="T55" fmla="*/ 77 h 247"/>
                <a:gd name="T56" fmla="*/ 234 w 269"/>
                <a:gd name="T57" fmla="*/ 116 h 247"/>
                <a:gd name="T58" fmla="*/ 165 w 269"/>
                <a:gd name="T59" fmla="*/ 186 h 247"/>
                <a:gd name="T60" fmla="*/ 165 w 269"/>
                <a:gd name="T61" fmla="*/ 198 h 247"/>
                <a:gd name="T62" fmla="*/ 171 w 269"/>
                <a:gd name="T63" fmla="*/ 200 h 247"/>
                <a:gd name="T64" fmla="*/ 176 w 269"/>
                <a:gd name="T65" fmla="*/ 198 h 247"/>
                <a:gd name="T66" fmla="*/ 244 w 269"/>
                <a:gd name="T67" fmla="*/ 128 h 247"/>
                <a:gd name="T68" fmla="*/ 269 w 269"/>
                <a:gd name="T69" fmla="*/ 78 h 247"/>
                <a:gd name="T70" fmla="*/ 245 w 269"/>
                <a:gd name="T71" fmla="*/ 24 h 247"/>
                <a:gd name="T72" fmla="*/ 195 w 269"/>
                <a:gd name="T73" fmla="*/ 0 h 24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9"/>
                <a:gd name="T112" fmla="*/ 0 h 247"/>
                <a:gd name="T113" fmla="*/ 269 w 269"/>
                <a:gd name="T114" fmla="*/ 247 h 24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9" h="247">
                  <a:moveTo>
                    <a:pt x="195" y="0"/>
                  </a:moveTo>
                  <a:cubicBezTo>
                    <a:pt x="194" y="0"/>
                    <a:pt x="193" y="0"/>
                    <a:pt x="192" y="0"/>
                  </a:cubicBezTo>
                  <a:cubicBezTo>
                    <a:pt x="164" y="1"/>
                    <a:pt x="145" y="24"/>
                    <a:pt x="144" y="24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0" y="172"/>
                    <a:pt x="0" y="208"/>
                    <a:pt x="21" y="230"/>
                  </a:cubicBezTo>
                  <a:cubicBezTo>
                    <a:pt x="32" y="241"/>
                    <a:pt x="46" y="247"/>
                    <a:pt x="60" y="247"/>
                  </a:cubicBezTo>
                  <a:cubicBezTo>
                    <a:pt x="75" y="247"/>
                    <a:pt x="89" y="241"/>
                    <a:pt x="99" y="230"/>
                  </a:cubicBezTo>
                  <a:cubicBezTo>
                    <a:pt x="217" y="111"/>
                    <a:pt x="217" y="111"/>
                    <a:pt x="217" y="111"/>
                  </a:cubicBezTo>
                  <a:cubicBezTo>
                    <a:pt x="235" y="91"/>
                    <a:pt x="238" y="63"/>
                    <a:pt x="223" y="47"/>
                  </a:cubicBezTo>
                  <a:cubicBezTo>
                    <a:pt x="216" y="40"/>
                    <a:pt x="207" y="37"/>
                    <a:pt x="197" y="37"/>
                  </a:cubicBezTo>
                  <a:cubicBezTo>
                    <a:pt x="185" y="37"/>
                    <a:pt x="171" y="42"/>
                    <a:pt x="161" y="53"/>
                  </a:cubicBezTo>
                  <a:cubicBezTo>
                    <a:pt x="46" y="170"/>
                    <a:pt x="46" y="170"/>
                    <a:pt x="46" y="170"/>
                  </a:cubicBezTo>
                  <a:cubicBezTo>
                    <a:pt x="43" y="174"/>
                    <a:pt x="43" y="179"/>
                    <a:pt x="46" y="182"/>
                  </a:cubicBezTo>
                  <a:cubicBezTo>
                    <a:pt x="48" y="183"/>
                    <a:pt x="50" y="184"/>
                    <a:pt x="52" y="184"/>
                  </a:cubicBezTo>
                  <a:cubicBezTo>
                    <a:pt x="54" y="184"/>
                    <a:pt x="56" y="183"/>
                    <a:pt x="57" y="182"/>
                  </a:cubicBezTo>
                  <a:cubicBezTo>
                    <a:pt x="172" y="65"/>
                    <a:pt x="172" y="65"/>
                    <a:pt x="172" y="65"/>
                  </a:cubicBezTo>
                  <a:cubicBezTo>
                    <a:pt x="179" y="57"/>
                    <a:pt x="189" y="53"/>
                    <a:pt x="197" y="53"/>
                  </a:cubicBezTo>
                  <a:cubicBezTo>
                    <a:pt x="203" y="53"/>
                    <a:pt x="208" y="55"/>
                    <a:pt x="211" y="59"/>
                  </a:cubicBezTo>
                  <a:cubicBezTo>
                    <a:pt x="221" y="68"/>
                    <a:pt x="218" y="86"/>
                    <a:pt x="205" y="99"/>
                  </a:cubicBezTo>
                  <a:cubicBezTo>
                    <a:pt x="88" y="219"/>
                    <a:pt x="88" y="219"/>
                    <a:pt x="88" y="219"/>
                  </a:cubicBezTo>
                  <a:cubicBezTo>
                    <a:pt x="81" y="227"/>
                    <a:pt x="70" y="231"/>
                    <a:pt x="60" y="231"/>
                  </a:cubicBezTo>
                  <a:cubicBezTo>
                    <a:pt x="50" y="231"/>
                    <a:pt x="40" y="227"/>
                    <a:pt x="32" y="219"/>
                  </a:cubicBezTo>
                  <a:cubicBezTo>
                    <a:pt x="17" y="203"/>
                    <a:pt x="17" y="177"/>
                    <a:pt x="32" y="162"/>
                  </a:cubicBezTo>
                  <a:cubicBezTo>
                    <a:pt x="156" y="35"/>
                    <a:pt x="156" y="35"/>
                    <a:pt x="156" y="35"/>
                  </a:cubicBezTo>
                  <a:cubicBezTo>
                    <a:pt x="156" y="35"/>
                    <a:pt x="171" y="17"/>
                    <a:pt x="193" y="16"/>
                  </a:cubicBezTo>
                  <a:cubicBezTo>
                    <a:pt x="194" y="16"/>
                    <a:pt x="194" y="16"/>
                    <a:pt x="195" y="16"/>
                  </a:cubicBezTo>
                  <a:cubicBezTo>
                    <a:pt x="208" y="16"/>
                    <a:pt x="221" y="23"/>
                    <a:pt x="234" y="36"/>
                  </a:cubicBezTo>
                  <a:cubicBezTo>
                    <a:pt x="247" y="49"/>
                    <a:pt x="253" y="63"/>
                    <a:pt x="253" y="77"/>
                  </a:cubicBezTo>
                  <a:cubicBezTo>
                    <a:pt x="252" y="99"/>
                    <a:pt x="234" y="115"/>
                    <a:pt x="234" y="116"/>
                  </a:cubicBezTo>
                  <a:cubicBezTo>
                    <a:pt x="165" y="186"/>
                    <a:pt x="165" y="186"/>
                    <a:pt x="165" y="186"/>
                  </a:cubicBezTo>
                  <a:cubicBezTo>
                    <a:pt x="162" y="189"/>
                    <a:pt x="162" y="194"/>
                    <a:pt x="165" y="198"/>
                  </a:cubicBezTo>
                  <a:cubicBezTo>
                    <a:pt x="167" y="199"/>
                    <a:pt x="169" y="200"/>
                    <a:pt x="171" y="200"/>
                  </a:cubicBezTo>
                  <a:cubicBezTo>
                    <a:pt x="173" y="200"/>
                    <a:pt x="175" y="199"/>
                    <a:pt x="176" y="198"/>
                  </a:cubicBezTo>
                  <a:cubicBezTo>
                    <a:pt x="244" y="128"/>
                    <a:pt x="244" y="128"/>
                    <a:pt x="244" y="128"/>
                  </a:cubicBezTo>
                  <a:cubicBezTo>
                    <a:pt x="245" y="127"/>
                    <a:pt x="267" y="107"/>
                    <a:pt x="269" y="78"/>
                  </a:cubicBezTo>
                  <a:cubicBezTo>
                    <a:pt x="269" y="59"/>
                    <a:pt x="261" y="41"/>
                    <a:pt x="245" y="24"/>
                  </a:cubicBezTo>
                  <a:cubicBezTo>
                    <a:pt x="229" y="8"/>
                    <a:pt x="212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</p:grpSp>
    </p:spTree>
  </p:cSld>
  <p:clrMapOvr>
    <a:masterClrMapping/>
  </p:clrMapOvr>
  <p:transition spd="slow" advClick="0" advTm="5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任意多边形 61"/>
          <p:cNvSpPr>
            <a:spLocks noChangeArrowheads="1"/>
          </p:cNvSpPr>
          <p:nvPr/>
        </p:nvSpPr>
        <p:spPr bwMode="auto">
          <a:xfrm rot="16200000">
            <a:off x="5155656" y="-4085349"/>
            <a:ext cx="1595437" cy="10850563"/>
          </a:xfrm>
          <a:custGeom>
            <a:avLst/>
            <a:gdLst>
              <a:gd name="T0" fmla="*/ 1594705 w 1594705"/>
              <a:gd name="T1" fmla="*/ 398675 h 10849808"/>
              <a:gd name="T2" fmla="*/ 1594705 w 1594705"/>
              <a:gd name="T3" fmla="*/ 10011102 h 10849808"/>
              <a:gd name="T4" fmla="*/ 1594704 w 1594705"/>
              <a:gd name="T5" fmla="*/ 10011102 h 10849808"/>
              <a:gd name="T6" fmla="*/ 1594704 w 1594705"/>
              <a:gd name="T7" fmla="*/ 10121470 h 10849808"/>
              <a:gd name="T8" fmla="*/ 797352 w 1594705"/>
              <a:gd name="T9" fmla="*/ 10849808 h 10849808"/>
              <a:gd name="T10" fmla="*/ 0 w 1594705"/>
              <a:gd name="T11" fmla="*/ 10121470 h 10849808"/>
              <a:gd name="T12" fmla="*/ 0 w 1594705"/>
              <a:gd name="T13" fmla="*/ 8721492 h 10849808"/>
              <a:gd name="T14" fmla="*/ 2 w 1594705"/>
              <a:gd name="T15" fmla="*/ 8721492 h 10849808"/>
              <a:gd name="T16" fmla="*/ 2 w 1594705"/>
              <a:gd name="T17" fmla="*/ 0 h 108498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94705"/>
              <a:gd name="T28" fmla="*/ 0 h 10849808"/>
              <a:gd name="T29" fmla="*/ 1594705 w 1594705"/>
              <a:gd name="T30" fmla="*/ 10849808 h 1084980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94705" h="10849808">
                <a:moveTo>
                  <a:pt x="1594705" y="398675"/>
                </a:moveTo>
                <a:lnTo>
                  <a:pt x="1594705" y="10011102"/>
                </a:lnTo>
                <a:lnTo>
                  <a:pt x="1594704" y="10011102"/>
                </a:lnTo>
                <a:lnTo>
                  <a:pt x="1594704" y="10121470"/>
                </a:lnTo>
                <a:lnTo>
                  <a:pt x="797352" y="10849808"/>
                </a:lnTo>
                <a:lnTo>
                  <a:pt x="0" y="10121470"/>
                </a:lnTo>
                <a:lnTo>
                  <a:pt x="0" y="8721492"/>
                </a:lnTo>
                <a:lnTo>
                  <a:pt x="2" y="8721492"/>
                </a:lnTo>
                <a:lnTo>
                  <a:pt x="2" y="0"/>
                </a:lnTo>
                <a:close/>
              </a:path>
            </a:pathLst>
          </a:custGeom>
          <a:solidFill>
            <a:srgbClr val="00CA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3" name="梯形 54"/>
          <p:cNvSpPr>
            <a:spLocks noChangeArrowheads="1"/>
          </p:cNvSpPr>
          <p:nvPr/>
        </p:nvSpPr>
        <p:spPr bwMode="auto">
          <a:xfrm flipV="1">
            <a:off x="4133306" y="218364"/>
            <a:ext cx="160337" cy="32385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7F7F7F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4" name="梯形 55"/>
          <p:cNvSpPr>
            <a:spLocks noChangeArrowheads="1"/>
          </p:cNvSpPr>
          <p:nvPr/>
        </p:nvSpPr>
        <p:spPr bwMode="auto">
          <a:xfrm>
            <a:off x="1998118" y="2137651"/>
            <a:ext cx="160338" cy="322263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7F7F7F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5" name="平行四边形 56"/>
          <p:cNvSpPr>
            <a:spLocks noChangeArrowheads="1"/>
          </p:cNvSpPr>
          <p:nvPr/>
        </p:nvSpPr>
        <p:spPr bwMode="auto">
          <a:xfrm>
            <a:off x="2063206" y="218364"/>
            <a:ext cx="2155825" cy="2254250"/>
          </a:xfrm>
          <a:prstGeom prst="parallelogram">
            <a:avLst>
              <a:gd name="adj" fmla="val 25000"/>
            </a:avLst>
          </a:prstGeom>
          <a:solidFill>
            <a:srgbClr val="EE0F6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6" name="TextBox 12"/>
          <p:cNvSpPr>
            <a:spLocks noChangeArrowheads="1"/>
          </p:cNvSpPr>
          <p:nvPr/>
        </p:nvSpPr>
        <p:spPr bwMode="auto">
          <a:xfrm>
            <a:off x="5180687" y="946962"/>
            <a:ext cx="6070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研究動機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127" name="TextBox 12"/>
          <p:cNvSpPr>
            <a:spLocks noChangeArrowheads="1"/>
          </p:cNvSpPr>
          <p:nvPr/>
        </p:nvSpPr>
        <p:spPr bwMode="auto">
          <a:xfrm>
            <a:off x="2472781" y="600951"/>
            <a:ext cx="12858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800" b="1">
                <a:solidFill>
                  <a:schemeClr val="bg1"/>
                </a:solidFill>
                <a:latin typeface="418-CAI978" pitchFamily="2" charset="-122"/>
                <a:ea typeface="418-CAI978" pitchFamily="2" charset="-122"/>
                <a:sym typeface="418-CAI978" pitchFamily="2" charset="-122"/>
              </a:rPr>
              <a:t>1</a:t>
            </a:r>
            <a:endParaRPr lang="zh-CN" altLang="en-US" sz="8800" b="1">
              <a:solidFill>
                <a:schemeClr val="bg1"/>
              </a:solidFill>
              <a:latin typeface="418-CAI978" pitchFamily="2" charset="-122"/>
              <a:ea typeface="418-CAI978" pitchFamily="2" charset="-122"/>
              <a:sym typeface="418-CAI978" pitchFamily="2" charset="-122"/>
            </a:endParaRPr>
          </a:p>
        </p:txBody>
      </p:sp>
      <p:grpSp>
        <p:nvGrpSpPr>
          <p:cNvPr id="5128" name="组合 16"/>
          <p:cNvGrpSpPr>
            <a:grpSpLocks/>
          </p:cNvGrpSpPr>
          <p:nvPr/>
        </p:nvGrpSpPr>
        <p:grpSpPr bwMode="auto">
          <a:xfrm flipH="1">
            <a:off x="1282156" y="1016876"/>
            <a:ext cx="642937" cy="644525"/>
            <a:chOff x="0" y="0"/>
            <a:chExt cx="1979613" cy="1981201"/>
          </a:xfrm>
        </p:grpSpPr>
        <p:sp>
          <p:nvSpPr>
            <p:cNvPr id="5129" name="Freeform 117"/>
            <p:cNvSpPr>
              <a:spLocks noChangeArrowheads="1"/>
            </p:cNvSpPr>
            <p:nvPr/>
          </p:nvSpPr>
          <p:spPr bwMode="auto">
            <a:xfrm>
              <a:off x="0" y="0"/>
              <a:ext cx="1979613" cy="1981201"/>
            </a:xfrm>
            <a:custGeom>
              <a:avLst/>
              <a:gdLst>
                <a:gd name="T0" fmla="*/ 528 w 528"/>
                <a:gd name="T1" fmla="*/ 488 h 528"/>
                <a:gd name="T2" fmla="*/ 488 w 528"/>
                <a:gd name="T3" fmla="*/ 528 h 528"/>
                <a:gd name="T4" fmla="*/ 40 w 528"/>
                <a:gd name="T5" fmla="*/ 528 h 528"/>
                <a:gd name="T6" fmla="*/ 0 w 528"/>
                <a:gd name="T7" fmla="*/ 488 h 528"/>
                <a:gd name="T8" fmla="*/ 0 w 528"/>
                <a:gd name="T9" fmla="*/ 40 h 528"/>
                <a:gd name="T10" fmla="*/ 40 w 528"/>
                <a:gd name="T11" fmla="*/ 0 h 528"/>
                <a:gd name="T12" fmla="*/ 488 w 528"/>
                <a:gd name="T13" fmla="*/ 0 h 528"/>
                <a:gd name="T14" fmla="*/ 528 w 528"/>
                <a:gd name="T15" fmla="*/ 40 h 528"/>
                <a:gd name="T16" fmla="*/ 528 w 528"/>
                <a:gd name="T17" fmla="*/ 488 h 5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8"/>
                <a:gd name="T28" fmla="*/ 0 h 528"/>
                <a:gd name="T29" fmla="*/ 528 w 528"/>
                <a:gd name="T30" fmla="*/ 528 h 5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EE0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5130" name="Freeform 118"/>
            <p:cNvSpPr>
              <a:spLocks noChangeArrowheads="1"/>
            </p:cNvSpPr>
            <p:nvPr/>
          </p:nvSpPr>
          <p:spPr bwMode="auto">
            <a:xfrm>
              <a:off x="0" y="503238"/>
              <a:ext cx="1435100" cy="1477963"/>
            </a:xfrm>
            <a:custGeom>
              <a:avLst/>
              <a:gdLst>
                <a:gd name="T0" fmla="*/ 307 w 383"/>
                <a:gd name="T1" fmla="*/ 0 h 394"/>
                <a:gd name="T2" fmla="*/ 199 w 383"/>
                <a:gd name="T3" fmla="*/ 86 h 394"/>
                <a:gd name="T4" fmla="*/ 0 w 383"/>
                <a:gd name="T5" fmla="*/ 285 h 394"/>
                <a:gd name="T6" fmla="*/ 0 w 383"/>
                <a:gd name="T7" fmla="*/ 354 h 394"/>
                <a:gd name="T8" fmla="*/ 40 w 383"/>
                <a:gd name="T9" fmla="*/ 394 h 394"/>
                <a:gd name="T10" fmla="*/ 94 w 383"/>
                <a:gd name="T11" fmla="*/ 394 h 394"/>
                <a:gd name="T12" fmla="*/ 313 w 383"/>
                <a:gd name="T13" fmla="*/ 175 h 394"/>
                <a:gd name="T14" fmla="*/ 383 w 383"/>
                <a:gd name="T15" fmla="*/ 78 h 394"/>
                <a:gd name="T16" fmla="*/ 368 w 383"/>
                <a:gd name="T17" fmla="*/ 23 h 394"/>
                <a:gd name="T18" fmla="*/ 307 w 383"/>
                <a:gd name="T19" fmla="*/ 0 h 3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3"/>
                <a:gd name="T31" fmla="*/ 0 h 394"/>
                <a:gd name="T32" fmla="*/ 383 w 383"/>
                <a:gd name="T33" fmla="*/ 394 h 39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3" h="394">
                  <a:moveTo>
                    <a:pt x="307" y="0"/>
                  </a:moveTo>
                  <a:cubicBezTo>
                    <a:pt x="199" y="86"/>
                    <a:pt x="199" y="86"/>
                    <a:pt x="199" y="86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376"/>
                    <a:pt x="18" y="394"/>
                    <a:pt x="40" y="394"/>
                  </a:cubicBezTo>
                  <a:cubicBezTo>
                    <a:pt x="94" y="394"/>
                    <a:pt x="94" y="394"/>
                    <a:pt x="94" y="394"/>
                  </a:cubicBezTo>
                  <a:cubicBezTo>
                    <a:pt x="313" y="175"/>
                    <a:pt x="313" y="175"/>
                    <a:pt x="313" y="175"/>
                  </a:cubicBezTo>
                  <a:cubicBezTo>
                    <a:pt x="383" y="78"/>
                    <a:pt x="383" y="78"/>
                    <a:pt x="383" y="78"/>
                  </a:cubicBezTo>
                  <a:cubicBezTo>
                    <a:pt x="368" y="23"/>
                    <a:pt x="368" y="23"/>
                    <a:pt x="368" y="23"/>
                  </a:cubicBezTo>
                  <a:cubicBezTo>
                    <a:pt x="307" y="0"/>
                    <a:pt x="307" y="0"/>
                    <a:pt x="307" y="0"/>
                  </a:cubicBezTo>
                </a:path>
              </a:pathLst>
            </a:custGeom>
            <a:solidFill>
              <a:srgbClr val="0000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5131" name="Freeform 119"/>
            <p:cNvSpPr>
              <a:spLocks noChangeArrowheads="1"/>
            </p:cNvSpPr>
            <p:nvPr/>
          </p:nvSpPr>
          <p:spPr bwMode="auto">
            <a:xfrm>
              <a:off x="460375" y="469900"/>
              <a:ext cx="1009650" cy="925513"/>
            </a:xfrm>
            <a:custGeom>
              <a:avLst/>
              <a:gdLst>
                <a:gd name="T0" fmla="*/ 195 w 269"/>
                <a:gd name="T1" fmla="*/ 0 h 247"/>
                <a:gd name="T2" fmla="*/ 192 w 269"/>
                <a:gd name="T3" fmla="*/ 0 h 247"/>
                <a:gd name="T4" fmla="*/ 144 w 269"/>
                <a:gd name="T5" fmla="*/ 24 h 247"/>
                <a:gd name="T6" fmla="*/ 21 w 269"/>
                <a:gd name="T7" fmla="*/ 150 h 247"/>
                <a:gd name="T8" fmla="*/ 21 w 269"/>
                <a:gd name="T9" fmla="*/ 230 h 247"/>
                <a:gd name="T10" fmla="*/ 60 w 269"/>
                <a:gd name="T11" fmla="*/ 247 h 247"/>
                <a:gd name="T12" fmla="*/ 99 w 269"/>
                <a:gd name="T13" fmla="*/ 230 h 247"/>
                <a:gd name="T14" fmla="*/ 217 w 269"/>
                <a:gd name="T15" fmla="*/ 111 h 247"/>
                <a:gd name="T16" fmla="*/ 223 w 269"/>
                <a:gd name="T17" fmla="*/ 47 h 247"/>
                <a:gd name="T18" fmla="*/ 197 w 269"/>
                <a:gd name="T19" fmla="*/ 37 h 247"/>
                <a:gd name="T20" fmla="*/ 161 w 269"/>
                <a:gd name="T21" fmla="*/ 53 h 247"/>
                <a:gd name="T22" fmla="*/ 46 w 269"/>
                <a:gd name="T23" fmla="*/ 170 h 247"/>
                <a:gd name="T24" fmla="*/ 46 w 269"/>
                <a:gd name="T25" fmla="*/ 182 h 247"/>
                <a:gd name="T26" fmla="*/ 52 w 269"/>
                <a:gd name="T27" fmla="*/ 184 h 247"/>
                <a:gd name="T28" fmla="*/ 57 w 269"/>
                <a:gd name="T29" fmla="*/ 182 h 247"/>
                <a:gd name="T30" fmla="*/ 172 w 269"/>
                <a:gd name="T31" fmla="*/ 65 h 247"/>
                <a:gd name="T32" fmla="*/ 197 w 269"/>
                <a:gd name="T33" fmla="*/ 53 h 247"/>
                <a:gd name="T34" fmla="*/ 211 w 269"/>
                <a:gd name="T35" fmla="*/ 59 h 247"/>
                <a:gd name="T36" fmla="*/ 205 w 269"/>
                <a:gd name="T37" fmla="*/ 99 h 247"/>
                <a:gd name="T38" fmla="*/ 88 w 269"/>
                <a:gd name="T39" fmla="*/ 219 h 247"/>
                <a:gd name="T40" fmla="*/ 60 w 269"/>
                <a:gd name="T41" fmla="*/ 231 h 247"/>
                <a:gd name="T42" fmla="*/ 32 w 269"/>
                <a:gd name="T43" fmla="*/ 219 h 247"/>
                <a:gd name="T44" fmla="*/ 32 w 269"/>
                <a:gd name="T45" fmla="*/ 162 h 247"/>
                <a:gd name="T46" fmla="*/ 156 w 269"/>
                <a:gd name="T47" fmla="*/ 35 h 247"/>
                <a:gd name="T48" fmla="*/ 193 w 269"/>
                <a:gd name="T49" fmla="*/ 16 h 247"/>
                <a:gd name="T50" fmla="*/ 195 w 269"/>
                <a:gd name="T51" fmla="*/ 16 h 247"/>
                <a:gd name="T52" fmla="*/ 234 w 269"/>
                <a:gd name="T53" fmla="*/ 36 h 247"/>
                <a:gd name="T54" fmla="*/ 253 w 269"/>
                <a:gd name="T55" fmla="*/ 77 h 247"/>
                <a:gd name="T56" fmla="*/ 234 w 269"/>
                <a:gd name="T57" fmla="*/ 116 h 247"/>
                <a:gd name="T58" fmla="*/ 165 w 269"/>
                <a:gd name="T59" fmla="*/ 186 h 247"/>
                <a:gd name="T60" fmla="*/ 165 w 269"/>
                <a:gd name="T61" fmla="*/ 198 h 247"/>
                <a:gd name="T62" fmla="*/ 171 w 269"/>
                <a:gd name="T63" fmla="*/ 200 h 247"/>
                <a:gd name="T64" fmla="*/ 176 w 269"/>
                <a:gd name="T65" fmla="*/ 198 h 247"/>
                <a:gd name="T66" fmla="*/ 244 w 269"/>
                <a:gd name="T67" fmla="*/ 128 h 247"/>
                <a:gd name="T68" fmla="*/ 269 w 269"/>
                <a:gd name="T69" fmla="*/ 78 h 247"/>
                <a:gd name="T70" fmla="*/ 245 w 269"/>
                <a:gd name="T71" fmla="*/ 24 h 247"/>
                <a:gd name="T72" fmla="*/ 195 w 269"/>
                <a:gd name="T73" fmla="*/ 0 h 24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9"/>
                <a:gd name="T112" fmla="*/ 0 h 247"/>
                <a:gd name="T113" fmla="*/ 269 w 269"/>
                <a:gd name="T114" fmla="*/ 247 h 24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9" h="247">
                  <a:moveTo>
                    <a:pt x="195" y="0"/>
                  </a:moveTo>
                  <a:cubicBezTo>
                    <a:pt x="194" y="0"/>
                    <a:pt x="193" y="0"/>
                    <a:pt x="192" y="0"/>
                  </a:cubicBezTo>
                  <a:cubicBezTo>
                    <a:pt x="164" y="1"/>
                    <a:pt x="145" y="24"/>
                    <a:pt x="144" y="24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0" y="172"/>
                    <a:pt x="0" y="208"/>
                    <a:pt x="21" y="230"/>
                  </a:cubicBezTo>
                  <a:cubicBezTo>
                    <a:pt x="32" y="241"/>
                    <a:pt x="46" y="247"/>
                    <a:pt x="60" y="247"/>
                  </a:cubicBezTo>
                  <a:cubicBezTo>
                    <a:pt x="75" y="247"/>
                    <a:pt x="89" y="241"/>
                    <a:pt x="99" y="230"/>
                  </a:cubicBezTo>
                  <a:cubicBezTo>
                    <a:pt x="217" y="111"/>
                    <a:pt x="217" y="111"/>
                    <a:pt x="217" y="111"/>
                  </a:cubicBezTo>
                  <a:cubicBezTo>
                    <a:pt x="235" y="91"/>
                    <a:pt x="238" y="63"/>
                    <a:pt x="223" y="47"/>
                  </a:cubicBezTo>
                  <a:cubicBezTo>
                    <a:pt x="216" y="40"/>
                    <a:pt x="207" y="37"/>
                    <a:pt x="197" y="37"/>
                  </a:cubicBezTo>
                  <a:cubicBezTo>
                    <a:pt x="185" y="37"/>
                    <a:pt x="171" y="42"/>
                    <a:pt x="161" y="53"/>
                  </a:cubicBezTo>
                  <a:cubicBezTo>
                    <a:pt x="46" y="170"/>
                    <a:pt x="46" y="170"/>
                    <a:pt x="46" y="170"/>
                  </a:cubicBezTo>
                  <a:cubicBezTo>
                    <a:pt x="43" y="174"/>
                    <a:pt x="43" y="179"/>
                    <a:pt x="46" y="182"/>
                  </a:cubicBezTo>
                  <a:cubicBezTo>
                    <a:pt x="48" y="183"/>
                    <a:pt x="50" y="184"/>
                    <a:pt x="52" y="184"/>
                  </a:cubicBezTo>
                  <a:cubicBezTo>
                    <a:pt x="54" y="184"/>
                    <a:pt x="56" y="183"/>
                    <a:pt x="57" y="182"/>
                  </a:cubicBezTo>
                  <a:cubicBezTo>
                    <a:pt x="172" y="65"/>
                    <a:pt x="172" y="65"/>
                    <a:pt x="172" y="65"/>
                  </a:cubicBezTo>
                  <a:cubicBezTo>
                    <a:pt x="179" y="57"/>
                    <a:pt x="189" y="53"/>
                    <a:pt x="197" y="53"/>
                  </a:cubicBezTo>
                  <a:cubicBezTo>
                    <a:pt x="203" y="53"/>
                    <a:pt x="208" y="55"/>
                    <a:pt x="211" y="59"/>
                  </a:cubicBezTo>
                  <a:cubicBezTo>
                    <a:pt x="221" y="68"/>
                    <a:pt x="218" y="86"/>
                    <a:pt x="205" y="99"/>
                  </a:cubicBezTo>
                  <a:cubicBezTo>
                    <a:pt x="88" y="219"/>
                    <a:pt x="88" y="219"/>
                    <a:pt x="88" y="219"/>
                  </a:cubicBezTo>
                  <a:cubicBezTo>
                    <a:pt x="81" y="227"/>
                    <a:pt x="70" y="231"/>
                    <a:pt x="60" y="231"/>
                  </a:cubicBezTo>
                  <a:cubicBezTo>
                    <a:pt x="50" y="231"/>
                    <a:pt x="40" y="227"/>
                    <a:pt x="32" y="219"/>
                  </a:cubicBezTo>
                  <a:cubicBezTo>
                    <a:pt x="17" y="203"/>
                    <a:pt x="17" y="177"/>
                    <a:pt x="32" y="162"/>
                  </a:cubicBezTo>
                  <a:cubicBezTo>
                    <a:pt x="156" y="35"/>
                    <a:pt x="156" y="35"/>
                    <a:pt x="156" y="35"/>
                  </a:cubicBezTo>
                  <a:cubicBezTo>
                    <a:pt x="156" y="35"/>
                    <a:pt x="171" y="17"/>
                    <a:pt x="193" y="16"/>
                  </a:cubicBezTo>
                  <a:cubicBezTo>
                    <a:pt x="194" y="16"/>
                    <a:pt x="194" y="16"/>
                    <a:pt x="195" y="16"/>
                  </a:cubicBezTo>
                  <a:cubicBezTo>
                    <a:pt x="208" y="16"/>
                    <a:pt x="221" y="23"/>
                    <a:pt x="234" y="36"/>
                  </a:cubicBezTo>
                  <a:cubicBezTo>
                    <a:pt x="247" y="49"/>
                    <a:pt x="253" y="63"/>
                    <a:pt x="253" y="77"/>
                  </a:cubicBezTo>
                  <a:cubicBezTo>
                    <a:pt x="252" y="99"/>
                    <a:pt x="234" y="115"/>
                    <a:pt x="234" y="116"/>
                  </a:cubicBezTo>
                  <a:cubicBezTo>
                    <a:pt x="165" y="186"/>
                    <a:pt x="165" y="186"/>
                    <a:pt x="165" y="186"/>
                  </a:cubicBezTo>
                  <a:cubicBezTo>
                    <a:pt x="162" y="189"/>
                    <a:pt x="162" y="194"/>
                    <a:pt x="165" y="198"/>
                  </a:cubicBezTo>
                  <a:cubicBezTo>
                    <a:pt x="167" y="199"/>
                    <a:pt x="169" y="200"/>
                    <a:pt x="171" y="200"/>
                  </a:cubicBezTo>
                  <a:cubicBezTo>
                    <a:pt x="173" y="200"/>
                    <a:pt x="175" y="199"/>
                    <a:pt x="176" y="198"/>
                  </a:cubicBezTo>
                  <a:cubicBezTo>
                    <a:pt x="244" y="128"/>
                    <a:pt x="244" y="128"/>
                    <a:pt x="244" y="128"/>
                  </a:cubicBezTo>
                  <a:cubicBezTo>
                    <a:pt x="245" y="127"/>
                    <a:pt x="267" y="107"/>
                    <a:pt x="269" y="78"/>
                  </a:cubicBezTo>
                  <a:cubicBezTo>
                    <a:pt x="269" y="59"/>
                    <a:pt x="261" y="41"/>
                    <a:pt x="245" y="24"/>
                  </a:cubicBezTo>
                  <a:cubicBezTo>
                    <a:pt x="229" y="8"/>
                    <a:pt x="212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</p:grpSp>
      <p:sp>
        <p:nvSpPr>
          <p:cNvPr id="5132" name="Oval 1"/>
          <p:cNvSpPr>
            <a:spLocks noChangeArrowheads="1"/>
          </p:cNvSpPr>
          <p:nvPr/>
        </p:nvSpPr>
        <p:spPr bwMode="auto">
          <a:xfrm flipH="1">
            <a:off x="10326416" y="3862422"/>
            <a:ext cx="1290638" cy="935037"/>
          </a:xfrm>
          <a:custGeom>
            <a:avLst/>
            <a:gdLst>
              <a:gd name="T0" fmla="*/ 442373 w 3095365"/>
              <a:gd name="T1" fmla="*/ 0 h 2240766"/>
              <a:gd name="T2" fmla="*/ 1279495 w 3095365"/>
              <a:gd name="T3" fmla="*/ 291582 h 2240766"/>
              <a:gd name="T4" fmla="*/ 17852 w 3095365"/>
              <a:gd name="T5" fmla="*/ 1233430 h 2240766"/>
              <a:gd name="T6" fmla="*/ 1461466 w 3095365"/>
              <a:gd name="T7" fmla="*/ 1243599 h 2240766"/>
              <a:gd name="T8" fmla="*/ 386480 w 3095365"/>
              <a:gd name="T9" fmla="*/ 2155539 h 2240766"/>
              <a:gd name="T10" fmla="*/ 3095365 w 3095365"/>
              <a:gd name="T11" fmla="*/ 2034248 h 22407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95365"/>
              <a:gd name="T19" fmla="*/ 0 h 2240766"/>
              <a:gd name="T20" fmla="*/ 3095365 w 3095365"/>
              <a:gd name="T21" fmla="*/ 2240766 h 22407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95365" h="2240766">
                <a:moveTo>
                  <a:pt x="442373" y="0"/>
                </a:moveTo>
                <a:cubicBezTo>
                  <a:pt x="-666603" y="1105468"/>
                  <a:pt x="1284799" y="-44888"/>
                  <a:pt x="1279495" y="291582"/>
                </a:cubicBezTo>
                <a:cubicBezTo>
                  <a:pt x="1274191" y="628052"/>
                  <a:pt x="-176101" y="911137"/>
                  <a:pt x="17852" y="1233430"/>
                </a:cubicBezTo>
                <a:cubicBezTo>
                  <a:pt x="211805" y="1555723"/>
                  <a:pt x="1269130" y="959016"/>
                  <a:pt x="1461466" y="1243599"/>
                </a:cubicBezTo>
                <a:cubicBezTo>
                  <a:pt x="1653802" y="1528182"/>
                  <a:pt x="321420" y="1865595"/>
                  <a:pt x="386480" y="2155539"/>
                </a:cubicBezTo>
                <a:cubicBezTo>
                  <a:pt x="451540" y="2445483"/>
                  <a:pt x="3014764" y="1890839"/>
                  <a:pt x="3095365" y="2034248"/>
                </a:cubicBezTo>
              </a:path>
            </a:pathLst>
          </a:custGeom>
          <a:noFill/>
          <a:ln w="12700" cap="rnd" cmpd="sng">
            <a:solidFill>
              <a:srgbClr val="EE0F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方正兰亭粗黑_GBK" charset="-122"/>
              <a:ea typeface="方正兰亭粗黑_GBK" charset="-122"/>
              <a:sym typeface="方正兰亭粗黑_GBK" charset="-122"/>
            </a:endParaRPr>
          </a:p>
        </p:txBody>
      </p:sp>
      <p:grpSp>
        <p:nvGrpSpPr>
          <p:cNvPr id="5133" name="Group 32"/>
          <p:cNvGrpSpPr>
            <a:grpSpLocks/>
          </p:cNvGrpSpPr>
          <p:nvPr/>
        </p:nvGrpSpPr>
        <p:grpSpPr bwMode="auto">
          <a:xfrm rot="14401407">
            <a:off x="8457640" y="1889207"/>
            <a:ext cx="3833813" cy="319087"/>
            <a:chOff x="0" y="0"/>
            <a:chExt cx="6705601" cy="531495"/>
          </a:xfrm>
        </p:grpSpPr>
        <p:sp>
          <p:nvSpPr>
            <p:cNvPr id="5134" name="Rounded Rectangle 33"/>
            <p:cNvSpPr>
              <a:spLocks noChangeArrowheads="1"/>
            </p:cNvSpPr>
            <p:nvPr/>
          </p:nvSpPr>
          <p:spPr bwMode="auto">
            <a:xfrm>
              <a:off x="5867401" y="116118"/>
              <a:ext cx="838200" cy="3048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F7F7F"/>
                </a:gs>
                <a:gs pos="50999">
                  <a:srgbClr val="FFFFFF"/>
                </a:gs>
                <a:gs pos="100000">
                  <a:srgbClr val="7F7F7F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5135" name="Isosceles Triangle 12"/>
            <p:cNvSpPr>
              <a:spLocks noChangeArrowheads="1"/>
            </p:cNvSpPr>
            <p:nvPr/>
          </p:nvSpPr>
          <p:spPr bwMode="auto">
            <a:xfrm rot="16200000">
              <a:off x="128132" y="92181"/>
              <a:ext cx="81170" cy="337433"/>
            </a:xfrm>
            <a:custGeom>
              <a:avLst/>
              <a:gdLst>
                <a:gd name="T0" fmla="*/ 0 w 64009"/>
                <a:gd name="T1" fmla="*/ 0 h 266094"/>
                <a:gd name="T2" fmla="*/ 64009 w 64009"/>
                <a:gd name="T3" fmla="*/ 266094 h 266094"/>
              </a:gdLst>
              <a:ahLst/>
              <a:cxnLst/>
              <a:rect l="T0" t="T1" r="T2" b="T3"/>
              <a:pathLst>
                <a:path w="64009" h="266094">
                  <a:moveTo>
                    <a:pt x="64009" y="82284"/>
                  </a:moveTo>
                  <a:lnTo>
                    <a:pt x="64009" y="120601"/>
                  </a:lnTo>
                  <a:lnTo>
                    <a:pt x="64008" y="120601"/>
                  </a:lnTo>
                  <a:lnTo>
                    <a:pt x="64008" y="266094"/>
                  </a:lnTo>
                  <a:lnTo>
                    <a:pt x="0" y="266094"/>
                  </a:lnTo>
                  <a:lnTo>
                    <a:pt x="0" y="113694"/>
                  </a:lnTo>
                  <a:lnTo>
                    <a:pt x="1" y="113694"/>
                  </a:lnTo>
                  <a:lnTo>
                    <a:pt x="1" y="82284"/>
                  </a:lnTo>
                  <a:lnTo>
                    <a:pt x="28685" y="0"/>
                  </a:lnTo>
                  <a:lnTo>
                    <a:pt x="35325" y="0"/>
                  </a:lnTo>
                  <a:close/>
                </a:path>
              </a:pathLst>
            </a:custGeom>
            <a:gradFill rotWithShape="1">
              <a:gsLst>
                <a:gs pos="0">
                  <a:srgbClr val="262626"/>
                </a:gs>
                <a:gs pos="35999">
                  <a:srgbClr val="7F7F7F"/>
                </a:gs>
                <a:gs pos="64999">
                  <a:srgbClr val="FFFFFF"/>
                </a:gs>
                <a:gs pos="79999">
                  <a:srgbClr val="FFFFFF"/>
                </a:gs>
                <a:gs pos="100000">
                  <a:srgbClr val="262626"/>
                </a:gs>
              </a:gsLst>
              <a:lin ang="0" scaled="1"/>
            </a:gradFill>
            <a:ln w="9525" cap="flat" cmpd="sng">
              <a:solidFill>
                <a:srgbClr val="7F7F7F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5136" name="Rounded Rectangle 35"/>
            <p:cNvSpPr>
              <a:spLocks noChangeArrowheads="1"/>
            </p:cNvSpPr>
            <p:nvPr/>
          </p:nvSpPr>
          <p:spPr bwMode="auto">
            <a:xfrm>
              <a:off x="860238" y="0"/>
              <a:ext cx="2313291" cy="521797"/>
            </a:xfrm>
            <a:prstGeom prst="roundRect">
              <a:avLst>
                <a:gd name="adj" fmla="val 10718"/>
              </a:avLst>
            </a:prstGeom>
            <a:solidFill>
              <a:srgbClr val="EE0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5137" name="Isosceles Triangle 24"/>
            <p:cNvSpPr>
              <a:spLocks noChangeArrowheads="1"/>
            </p:cNvSpPr>
            <p:nvPr/>
          </p:nvSpPr>
          <p:spPr bwMode="auto">
            <a:xfrm rot="16200000">
              <a:off x="259015" y="-79428"/>
              <a:ext cx="463820" cy="680652"/>
            </a:xfrm>
            <a:custGeom>
              <a:avLst/>
              <a:gdLst>
                <a:gd name="T0" fmla="*/ 0 w 365760"/>
                <a:gd name="T1" fmla="*/ 0 h 536750"/>
                <a:gd name="T2" fmla="*/ 365760 w 365760"/>
                <a:gd name="T3" fmla="*/ 536750 h 536750"/>
              </a:gdLst>
              <a:ahLst/>
              <a:cxnLst/>
              <a:rect l="T0" t="T1" r="T2" b="T3"/>
              <a:pathLst>
                <a:path w="365760" h="536750">
                  <a:moveTo>
                    <a:pt x="365760" y="536750"/>
                  </a:moveTo>
                  <a:lnTo>
                    <a:pt x="0" y="536750"/>
                  </a:lnTo>
                  <a:lnTo>
                    <a:pt x="129028" y="0"/>
                  </a:lnTo>
                  <a:lnTo>
                    <a:pt x="236732" y="0"/>
                  </a:lnTo>
                  <a:close/>
                </a:path>
              </a:pathLst>
            </a:custGeom>
            <a:gradFill rotWithShape="1">
              <a:gsLst>
                <a:gs pos="0">
                  <a:srgbClr val="7F7F7F"/>
                </a:gs>
                <a:gs pos="50000">
                  <a:srgbClr val="D8D8D8"/>
                </a:gs>
                <a:gs pos="100000">
                  <a:srgbClr val="7F7F7F"/>
                </a:gs>
              </a:gsLst>
              <a:lin ang="10800000" scaled="1"/>
            </a:gradFill>
            <a:ln w="3175" cap="flat" cmpd="sng">
              <a:solidFill>
                <a:srgbClr val="7F7F7F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5138" name="Freeform 37"/>
            <p:cNvSpPr>
              <a:spLocks noChangeAspect="1" noChangeArrowheads="1"/>
            </p:cNvSpPr>
            <p:nvPr/>
          </p:nvSpPr>
          <p:spPr bwMode="auto">
            <a:xfrm>
              <a:off x="3165774" y="0"/>
              <a:ext cx="3363053" cy="521797"/>
            </a:xfrm>
            <a:custGeom>
              <a:avLst/>
              <a:gdLst>
                <a:gd name="T0" fmla="*/ 3065 w 3084"/>
                <a:gd name="T1" fmla="*/ 68 h 476"/>
                <a:gd name="T2" fmla="*/ 3064 w 3084"/>
                <a:gd name="T3" fmla="*/ 414 h 476"/>
                <a:gd name="T4" fmla="*/ 2791 w 3084"/>
                <a:gd name="T5" fmla="*/ 458 h 476"/>
                <a:gd name="T6" fmla="*/ 208 w 3084"/>
                <a:gd name="T7" fmla="*/ 456 h 476"/>
                <a:gd name="T8" fmla="*/ 0 w 3084"/>
                <a:gd name="T9" fmla="*/ 476 h 476"/>
                <a:gd name="T10" fmla="*/ 0 w 3084"/>
                <a:gd name="T11" fmla="*/ 0 h 476"/>
                <a:gd name="T12" fmla="*/ 219 w 3084"/>
                <a:gd name="T13" fmla="*/ 28 h 476"/>
                <a:gd name="T14" fmla="*/ 2786 w 3084"/>
                <a:gd name="T15" fmla="*/ 43 h 476"/>
                <a:gd name="T16" fmla="*/ 3065 w 3084"/>
                <a:gd name="T17" fmla="*/ 68 h 4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84"/>
                <a:gd name="T28" fmla="*/ 0 h 476"/>
                <a:gd name="T29" fmla="*/ 3084 w 3084"/>
                <a:gd name="T30" fmla="*/ 476 h 4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84" h="476">
                  <a:moveTo>
                    <a:pt x="3065" y="68"/>
                  </a:moveTo>
                  <a:cubicBezTo>
                    <a:pt x="3084" y="85"/>
                    <a:pt x="3079" y="397"/>
                    <a:pt x="3064" y="414"/>
                  </a:cubicBezTo>
                  <a:cubicBezTo>
                    <a:pt x="3049" y="431"/>
                    <a:pt x="2891" y="455"/>
                    <a:pt x="2791" y="458"/>
                  </a:cubicBezTo>
                  <a:cubicBezTo>
                    <a:pt x="208" y="456"/>
                    <a:pt x="208" y="456"/>
                    <a:pt x="208" y="456"/>
                  </a:cubicBezTo>
                  <a:cubicBezTo>
                    <a:pt x="105" y="449"/>
                    <a:pt x="44" y="462"/>
                    <a:pt x="0" y="4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21"/>
                    <a:pt x="126" y="25"/>
                    <a:pt x="219" y="28"/>
                  </a:cubicBezTo>
                  <a:cubicBezTo>
                    <a:pt x="2786" y="43"/>
                    <a:pt x="2786" y="43"/>
                    <a:pt x="2786" y="43"/>
                  </a:cubicBezTo>
                  <a:cubicBezTo>
                    <a:pt x="2890" y="40"/>
                    <a:pt x="3045" y="51"/>
                    <a:pt x="3065" y="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5139" name="Rectangle 38"/>
            <p:cNvSpPr>
              <a:spLocks noChangeArrowheads="1"/>
            </p:cNvSpPr>
            <p:nvPr/>
          </p:nvSpPr>
          <p:spPr bwMode="auto">
            <a:xfrm>
              <a:off x="3109412" y="0"/>
              <a:ext cx="57977" cy="521797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5140" name="Rounded Rectangle 39"/>
            <p:cNvSpPr>
              <a:spLocks noChangeArrowheads="1"/>
            </p:cNvSpPr>
            <p:nvPr/>
          </p:nvSpPr>
          <p:spPr bwMode="auto">
            <a:xfrm>
              <a:off x="827859" y="5797"/>
              <a:ext cx="57977" cy="510202"/>
            </a:xfrm>
            <a:prstGeom prst="roundRect">
              <a:avLst>
                <a:gd name="adj" fmla="val 36856"/>
              </a:avLst>
            </a:prstGeom>
            <a:solidFill>
              <a:srgbClr val="D8D8D8"/>
            </a:solidFill>
            <a:ln w="6350" cap="flat" cmpd="sng">
              <a:solidFill>
                <a:srgbClr val="7F7F7F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5141" name="Rounded Rectangle 40"/>
            <p:cNvSpPr>
              <a:spLocks noChangeArrowheads="1"/>
            </p:cNvSpPr>
            <p:nvPr/>
          </p:nvSpPr>
          <p:spPr bwMode="auto">
            <a:xfrm>
              <a:off x="6160841" y="28575"/>
              <a:ext cx="164592" cy="502920"/>
            </a:xfrm>
            <a:prstGeom prst="roundRect">
              <a:avLst>
                <a:gd name="adj" fmla="val 19810"/>
              </a:avLst>
            </a:prstGeom>
            <a:solidFill>
              <a:srgbClr val="D8D8D8"/>
            </a:solidFill>
            <a:ln w="6350" cap="flat" cmpd="sng">
              <a:solidFill>
                <a:srgbClr val="7F7F7F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5142" name="Rounded Rectangle 41"/>
            <p:cNvSpPr>
              <a:spLocks noChangeArrowheads="1"/>
            </p:cNvSpPr>
            <p:nvPr/>
          </p:nvSpPr>
          <p:spPr bwMode="auto">
            <a:xfrm>
              <a:off x="4614635" y="201462"/>
              <a:ext cx="1816646" cy="164592"/>
            </a:xfrm>
            <a:prstGeom prst="roundRect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grpSp>
          <p:nvGrpSpPr>
            <p:cNvPr id="5143" name="Group 42"/>
            <p:cNvGrpSpPr>
              <a:grpSpLocks/>
            </p:cNvGrpSpPr>
            <p:nvPr/>
          </p:nvGrpSpPr>
          <p:grpSpPr bwMode="auto">
            <a:xfrm>
              <a:off x="4767243" y="256179"/>
              <a:ext cx="1511430" cy="55158"/>
              <a:chOff x="0" y="0"/>
              <a:chExt cx="1706048" cy="55158"/>
            </a:xfrm>
          </p:grpSpPr>
          <p:sp>
            <p:nvSpPr>
              <p:cNvPr id="5144" name="Straight Connector 43"/>
              <p:cNvSpPr>
                <a:spLocks noChangeShapeType="1"/>
              </p:cNvSpPr>
              <p:nvPr/>
            </p:nvSpPr>
            <p:spPr bwMode="auto">
              <a:xfrm>
                <a:off x="0" y="55158"/>
                <a:ext cx="1706048" cy="1"/>
              </a:xfrm>
              <a:prstGeom prst="line">
                <a:avLst/>
              </a:prstGeom>
              <a:noFill/>
              <a:ln w="19050" cap="rnd" cmpd="sng">
                <a:solidFill>
                  <a:srgbClr val="7F7F7F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5" name="Straight Connector 44"/>
              <p:cNvSpPr>
                <a:spLocks noChangeShapeType="1"/>
              </p:cNvSpPr>
              <p:nvPr/>
            </p:nvSpPr>
            <p:spPr bwMode="auto">
              <a:xfrm>
                <a:off x="0" y="0"/>
                <a:ext cx="1706048" cy="1"/>
              </a:xfrm>
              <a:prstGeom prst="line">
                <a:avLst/>
              </a:prstGeom>
              <a:noFill/>
              <a:ln w="19050" cap="rnd" cmpd="sng">
                <a:solidFill>
                  <a:srgbClr val="7F7F7F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C147882E-8052-4768-AC3E-180B7FBCD194}"/>
              </a:ext>
            </a:extLst>
          </p:cNvPr>
          <p:cNvSpPr txBox="1">
            <a:spLocks/>
          </p:cNvSpPr>
          <p:nvPr/>
        </p:nvSpPr>
        <p:spPr>
          <a:xfrm>
            <a:off x="743959" y="3195453"/>
            <a:ext cx="10018713" cy="31242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charset="-122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charset="-122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charset="-122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方正兰亭粗黑_GBK" charset="-122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方正兰亭粗黑_GBK" charset="-122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方正兰亭粗黑_GBK" charset="-122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方正兰亭粗黑_GBK" charset="-122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方正兰亭粗黑_GBK" charset="-122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方正兰亭粗黑_GBK" charset="-122"/>
              </a:defRPr>
            </a:lvl9pPr>
          </a:lstStyle>
          <a:p>
            <a:pPr marL="0" indent="0">
              <a:spcBef>
                <a:spcPct val="0"/>
              </a:spcBef>
              <a:buFont typeface="Arial" pitchFamily="34" charset="0"/>
              <a:buNone/>
            </a:pPr>
            <a:r>
              <a:rPr lang="en-US" altLang="zh-TW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對眼睛視力正常的人而言使用觸控螢幕是多麼的自然而理所當然，但是對盲人而言，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卻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是困難重重。這是因為目前的智慧型手機的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計算機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是透過觸控螢幕來操控，但是觸控螢幕的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數字鈕和運算鈕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在顯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過多，導致盲人無法辨識此按鈕位置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，這對盲人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在操作上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不方便的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所以為了要讓盲人更輕鬆操作計算機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因此開發了此手機應用程式。</a:t>
            </a:r>
          </a:p>
        </p:txBody>
      </p:sp>
    </p:spTree>
  </p:cSld>
  <p:clrMapOvr>
    <a:masterClrMapping/>
  </p:clrMapOvr>
  <p:transition spd="slow" advClick="0" advTm="5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任意多边形 61"/>
          <p:cNvSpPr>
            <a:spLocks noChangeArrowheads="1"/>
          </p:cNvSpPr>
          <p:nvPr/>
        </p:nvSpPr>
        <p:spPr bwMode="auto">
          <a:xfrm rot="16200000">
            <a:off x="5155656" y="-4085349"/>
            <a:ext cx="1595437" cy="10850563"/>
          </a:xfrm>
          <a:custGeom>
            <a:avLst/>
            <a:gdLst>
              <a:gd name="T0" fmla="*/ 1594705 w 1594705"/>
              <a:gd name="T1" fmla="*/ 398675 h 10849808"/>
              <a:gd name="T2" fmla="*/ 1594705 w 1594705"/>
              <a:gd name="T3" fmla="*/ 10011102 h 10849808"/>
              <a:gd name="T4" fmla="*/ 1594704 w 1594705"/>
              <a:gd name="T5" fmla="*/ 10011102 h 10849808"/>
              <a:gd name="T6" fmla="*/ 1594704 w 1594705"/>
              <a:gd name="T7" fmla="*/ 10121470 h 10849808"/>
              <a:gd name="T8" fmla="*/ 797352 w 1594705"/>
              <a:gd name="T9" fmla="*/ 10849808 h 10849808"/>
              <a:gd name="T10" fmla="*/ 0 w 1594705"/>
              <a:gd name="T11" fmla="*/ 10121470 h 10849808"/>
              <a:gd name="T12" fmla="*/ 0 w 1594705"/>
              <a:gd name="T13" fmla="*/ 8721492 h 10849808"/>
              <a:gd name="T14" fmla="*/ 2 w 1594705"/>
              <a:gd name="T15" fmla="*/ 8721492 h 10849808"/>
              <a:gd name="T16" fmla="*/ 2 w 1594705"/>
              <a:gd name="T17" fmla="*/ 0 h 108498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94705"/>
              <a:gd name="T28" fmla="*/ 0 h 10849808"/>
              <a:gd name="T29" fmla="*/ 1594705 w 1594705"/>
              <a:gd name="T30" fmla="*/ 10849808 h 1084980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94705" h="10849808">
                <a:moveTo>
                  <a:pt x="1594705" y="398675"/>
                </a:moveTo>
                <a:lnTo>
                  <a:pt x="1594705" y="10011102"/>
                </a:lnTo>
                <a:lnTo>
                  <a:pt x="1594704" y="10011102"/>
                </a:lnTo>
                <a:lnTo>
                  <a:pt x="1594704" y="10121470"/>
                </a:lnTo>
                <a:lnTo>
                  <a:pt x="797352" y="10849808"/>
                </a:lnTo>
                <a:lnTo>
                  <a:pt x="0" y="10121470"/>
                </a:lnTo>
                <a:lnTo>
                  <a:pt x="0" y="8721492"/>
                </a:lnTo>
                <a:lnTo>
                  <a:pt x="2" y="8721492"/>
                </a:lnTo>
                <a:lnTo>
                  <a:pt x="2" y="0"/>
                </a:lnTo>
                <a:close/>
              </a:path>
            </a:pathLst>
          </a:custGeom>
          <a:solidFill>
            <a:srgbClr val="00CA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3" name="梯形 54"/>
          <p:cNvSpPr>
            <a:spLocks noChangeArrowheads="1"/>
          </p:cNvSpPr>
          <p:nvPr/>
        </p:nvSpPr>
        <p:spPr bwMode="auto">
          <a:xfrm flipV="1">
            <a:off x="4133306" y="218364"/>
            <a:ext cx="160337" cy="32385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7F7F7F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4" name="梯形 55"/>
          <p:cNvSpPr>
            <a:spLocks noChangeArrowheads="1"/>
          </p:cNvSpPr>
          <p:nvPr/>
        </p:nvSpPr>
        <p:spPr bwMode="auto">
          <a:xfrm>
            <a:off x="1998118" y="2137651"/>
            <a:ext cx="160338" cy="322263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7F7F7F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5" name="平行四边形 56"/>
          <p:cNvSpPr>
            <a:spLocks noChangeArrowheads="1"/>
          </p:cNvSpPr>
          <p:nvPr/>
        </p:nvSpPr>
        <p:spPr bwMode="auto">
          <a:xfrm>
            <a:off x="2063206" y="218364"/>
            <a:ext cx="2155825" cy="2254250"/>
          </a:xfrm>
          <a:prstGeom prst="parallelogram">
            <a:avLst>
              <a:gd name="adj" fmla="val 25000"/>
            </a:avLst>
          </a:prstGeom>
          <a:solidFill>
            <a:srgbClr val="EE0F6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6" name="TextBox 12"/>
          <p:cNvSpPr>
            <a:spLocks noChangeArrowheads="1"/>
          </p:cNvSpPr>
          <p:nvPr/>
        </p:nvSpPr>
        <p:spPr bwMode="auto">
          <a:xfrm>
            <a:off x="5180687" y="946962"/>
            <a:ext cx="6070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研究工具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127" name="TextBox 12"/>
          <p:cNvSpPr>
            <a:spLocks noChangeArrowheads="1"/>
          </p:cNvSpPr>
          <p:nvPr/>
        </p:nvSpPr>
        <p:spPr bwMode="auto">
          <a:xfrm>
            <a:off x="2472781" y="600951"/>
            <a:ext cx="12858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8800" b="1" dirty="0">
                <a:solidFill>
                  <a:schemeClr val="bg1"/>
                </a:solidFill>
                <a:latin typeface="418-CAI978" pitchFamily="2" charset="-122"/>
                <a:ea typeface="418-CAI978" pitchFamily="2" charset="-122"/>
                <a:sym typeface="418-CAI978" pitchFamily="2" charset="-122"/>
              </a:rPr>
              <a:t>2</a:t>
            </a:r>
            <a:endParaRPr lang="zh-CN" altLang="en-US" sz="8800" b="1" dirty="0">
              <a:solidFill>
                <a:schemeClr val="bg1"/>
              </a:solidFill>
              <a:latin typeface="418-CAI978" pitchFamily="2" charset="-122"/>
              <a:ea typeface="418-CAI978" pitchFamily="2" charset="-122"/>
              <a:sym typeface="418-CAI978" pitchFamily="2" charset="-122"/>
            </a:endParaRPr>
          </a:p>
        </p:txBody>
      </p:sp>
      <p:grpSp>
        <p:nvGrpSpPr>
          <p:cNvPr id="5128" name="组合 16"/>
          <p:cNvGrpSpPr>
            <a:grpSpLocks/>
          </p:cNvGrpSpPr>
          <p:nvPr/>
        </p:nvGrpSpPr>
        <p:grpSpPr bwMode="auto">
          <a:xfrm flipH="1">
            <a:off x="1282156" y="1016876"/>
            <a:ext cx="642937" cy="644525"/>
            <a:chOff x="0" y="0"/>
            <a:chExt cx="1979613" cy="1981201"/>
          </a:xfrm>
        </p:grpSpPr>
        <p:sp>
          <p:nvSpPr>
            <p:cNvPr id="5129" name="Freeform 117"/>
            <p:cNvSpPr>
              <a:spLocks noChangeArrowheads="1"/>
            </p:cNvSpPr>
            <p:nvPr/>
          </p:nvSpPr>
          <p:spPr bwMode="auto">
            <a:xfrm>
              <a:off x="0" y="0"/>
              <a:ext cx="1979613" cy="1981201"/>
            </a:xfrm>
            <a:custGeom>
              <a:avLst/>
              <a:gdLst>
                <a:gd name="T0" fmla="*/ 528 w 528"/>
                <a:gd name="T1" fmla="*/ 488 h 528"/>
                <a:gd name="T2" fmla="*/ 488 w 528"/>
                <a:gd name="T3" fmla="*/ 528 h 528"/>
                <a:gd name="T4" fmla="*/ 40 w 528"/>
                <a:gd name="T5" fmla="*/ 528 h 528"/>
                <a:gd name="T6" fmla="*/ 0 w 528"/>
                <a:gd name="T7" fmla="*/ 488 h 528"/>
                <a:gd name="T8" fmla="*/ 0 w 528"/>
                <a:gd name="T9" fmla="*/ 40 h 528"/>
                <a:gd name="T10" fmla="*/ 40 w 528"/>
                <a:gd name="T11" fmla="*/ 0 h 528"/>
                <a:gd name="T12" fmla="*/ 488 w 528"/>
                <a:gd name="T13" fmla="*/ 0 h 528"/>
                <a:gd name="T14" fmla="*/ 528 w 528"/>
                <a:gd name="T15" fmla="*/ 40 h 528"/>
                <a:gd name="T16" fmla="*/ 528 w 528"/>
                <a:gd name="T17" fmla="*/ 488 h 5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8"/>
                <a:gd name="T28" fmla="*/ 0 h 528"/>
                <a:gd name="T29" fmla="*/ 528 w 528"/>
                <a:gd name="T30" fmla="*/ 528 h 5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EE0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5130" name="Freeform 118"/>
            <p:cNvSpPr>
              <a:spLocks noChangeArrowheads="1"/>
            </p:cNvSpPr>
            <p:nvPr/>
          </p:nvSpPr>
          <p:spPr bwMode="auto">
            <a:xfrm>
              <a:off x="0" y="503238"/>
              <a:ext cx="1435100" cy="1477963"/>
            </a:xfrm>
            <a:custGeom>
              <a:avLst/>
              <a:gdLst>
                <a:gd name="T0" fmla="*/ 307 w 383"/>
                <a:gd name="T1" fmla="*/ 0 h 394"/>
                <a:gd name="T2" fmla="*/ 199 w 383"/>
                <a:gd name="T3" fmla="*/ 86 h 394"/>
                <a:gd name="T4" fmla="*/ 0 w 383"/>
                <a:gd name="T5" fmla="*/ 285 h 394"/>
                <a:gd name="T6" fmla="*/ 0 w 383"/>
                <a:gd name="T7" fmla="*/ 354 h 394"/>
                <a:gd name="T8" fmla="*/ 40 w 383"/>
                <a:gd name="T9" fmla="*/ 394 h 394"/>
                <a:gd name="T10" fmla="*/ 94 w 383"/>
                <a:gd name="T11" fmla="*/ 394 h 394"/>
                <a:gd name="T12" fmla="*/ 313 w 383"/>
                <a:gd name="T13" fmla="*/ 175 h 394"/>
                <a:gd name="T14" fmla="*/ 383 w 383"/>
                <a:gd name="T15" fmla="*/ 78 h 394"/>
                <a:gd name="T16" fmla="*/ 368 w 383"/>
                <a:gd name="T17" fmla="*/ 23 h 394"/>
                <a:gd name="T18" fmla="*/ 307 w 383"/>
                <a:gd name="T19" fmla="*/ 0 h 3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3"/>
                <a:gd name="T31" fmla="*/ 0 h 394"/>
                <a:gd name="T32" fmla="*/ 383 w 383"/>
                <a:gd name="T33" fmla="*/ 394 h 39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3" h="394">
                  <a:moveTo>
                    <a:pt x="307" y="0"/>
                  </a:moveTo>
                  <a:cubicBezTo>
                    <a:pt x="199" y="86"/>
                    <a:pt x="199" y="86"/>
                    <a:pt x="199" y="86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376"/>
                    <a:pt x="18" y="394"/>
                    <a:pt x="40" y="394"/>
                  </a:cubicBezTo>
                  <a:cubicBezTo>
                    <a:pt x="94" y="394"/>
                    <a:pt x="94" y="394"/>
                    <a:pt x="94" y="394"/>
                  </a:cubicBezTo>
                  <a:cubicBezTo>
                    <a:pt x="313" y="175"/>
                    <a:pt x="313" y="175"/>
                    <a:pt x="313" y="175"/>
                  </a:cubicBezTo>
                  <a:cubicBezTo>
                    <a:pt x="383" y="78"/>
                    <a:pt x="383" y="78"/>
                    <a:pt x="383" y="78"/>
                  </a:cubicBezTo>
                  <a:cubicBezTo>
                    <a:pt x="368" y="23"/>
                    <a:pt x="368" y="23"/>
                    <a:pt x="368" y="23"/>
                  </a:cubicBezTo>
                  <a:cubicBezTo>
                    <a:pt x="307" y="0"/>
                    <a:pt x="307" y="0"/>
                    <a:pt x="307" y="0"/>
                  </a:cubicBezTo>
                </a:path>
              </a:pathLst>
            </a:custGeom>
            <a:solidFill>
              <a:srgbClr val="0000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5131" name="Freeform 119"/>
            <p:cNvSpPr>
              <a:spLocks noChangeArrowheads="1"/>
            </p:cNvSpPr>
            <p:nvPr/>
          </p:nvSpPr>
          <p:spPr bwMode="auto">
            <a:xfrm>
              <a:off x="460375" y="469900"/>
              <a:ext cx="1009650" cy="925513"/>
            </a:xfrm>
            <a:custGeom>
              <a:avLst/>
              <a:gdLst>
                <a:gd name="T0" fmla="*/ 195 w 269"/>
                <a:gd name="T1" fmla="*/ 0 h 247"/>
                <a:gd name="T2" fmla="*/ 192 w 269"/>
                <a:gd name="T3" fmla="*/ 0 h 247"/>
                <a:gd name="T4" fmla="*/ 144 w 269"/>
                <a:gd name="T5" fmla="*/ 24 h 247"/>
                <a:gd name="T6" fmla="*/ 21 w 269"/>
                <a:gd name="T7" fmla="*/ 150 h 247"/>
                <a:gd name="T8" fmla="*/ 21 w 269"/>
                <a:gd name="T9" fmla="*/ 230 h 247"/>
                <a:gd name="T10" fmla="*/ 60 w 269"/>
                <a:gd name="T11" fmla="*/ 247 h 247"/>
                <a:gd name="T12" fmla="*/ 99 w 269"/>
                <a:gd name="T13" fmla="*/ 230 h 247"/>
                <a:gd name="T14" fmla="*/ 217 w 269"/>
                <a:gd name="T15" fmla="*/ 111 h 247"/>
                <a:gd name="T16" fmla="*/ 223 w 269"/>
                <a:gd name="T17" fmla="*/ 47 h 247"/>
                <a:gd name="T18" fmla="*/ 197 w 269"/>
                <a:gd name="T19" fmla="*/ 37 h 247"/>
                <a:gd name="T20" fmla="*/ 161 w 269"/>
                <a:gd name="T21" fmla="*/ 53 h 247"/>
                <a:gd name="T22" fmla="*/ 46 w 269"/>
                <a:gd name="T23" fmla="*/ 170 h 247"/>
                <a:gd name="T24" fmla="*/ 46 w 269"/>
                <a:gd name="T25" fmla="*/ 182 h 247"/>
                <a:gd name="T26" fmla="*/ 52 w 269"/>
                <a:gd name="T27" fmla="*/ 184 h 247"/>
                <a:gd name="T28" fmla="*/ 57 w 269"/>
                <a:gd name="T29" fmla="*/ 182 h 247"/>
                <a:gd name="T30" fmla="*/ 172 w 269"/>
                <a:gd name="T31" fmla="*/ 65 h 247"/>
                <a:gd name="T32" fmla="*/ 197 w 269"/>
                <a:gd name="T33" fmla="*/ 53 h 247"/>
                <a:gd name="T34" fmla="*/ 211 w 269"/>
                <a:gd name="T35" fmla="*/ 59 h 247"/>
                <a:gd name="T36" fmla="*/ 205 w 269"/>
                <a:gd name="T37" fmla="*/ 99 h 247"/>
                <a:gd name="T38" fmla="*/ 88 w 269"/>
                <a:gd name="T39" fmla="*/ 219 h 247"/>
                <a:gd name="T40" fmla="*/ 60 w 269"/>
                <a:gd name="T41" fmla="*/ 231 h 247"/>
                <a:gd name="T42" fmla="*/ 32 w 269"/>
                <a:gd name="T43" fmla="*/ 219 h 247"/>
                <a:gd name="T44" fmla="*/ 32 w 269"/>
                <a:gd name="T45" fmla="*/ 162 h 247"/>
                <a:gd name="T46" fmla="*/ 156 w 269"/>
                <a:gd name="T47" fmla="*/ 35 h 247"/>
                <a:gd name="T48" fmla="*/ 193 w 269"/>
                <a:gd name="T49" fmla="*/ 16 h 247"/>
                <a:gd name="T50" fmla="*/ 195 w 269"/>
                <a:gd name="T51" fmla="*/ 16 h 247"/>
                <a:gd name="T52" fmla="*/ 234 w 269"/>
                <a:gd name="T53" fmla="*/ 36 h 247"/>
                <a:gd name="T54" fmla="*/ 253 w 269"/>
                <a:gd name="T55" fmla="*/ 77 h 247"/>
                <a:gd name="T56" fmla="*/ 234 w 269"/>
                <a:gd name="T57" fmla="*/ 116 h 247"/>
                <a:gd name="T58" fmla="*/ 165 w 269"/>
                <a:gd name="T59" fmla="*/ 186 h 247"/>
                <a:gd name="T60" fmla="*/ 165 w 269"/>
                <a:gd name="T61" fmla="*/ 198 h 247"/>
                <a:gd name="T62" fmla="*/ 171 w 269"/>
                <a:gd name="T63" fmla="*/ 200 h 247"/>
                <a:gd name="T64" fmla="*/ 176 w 269"/>
                <a:gd name="T65" fmla="*/ 198 h 247"/>
                <a:gd name="T66" fmla="*/ 244 w 269"/>
                <a:gd name="T67" fmla="*/ 128 h 247"/>
                <a:gd name="T68" fmla="*/ 269 w 269"/>
                <a:gd name="T69" fmla="*/ 78 h 247"/>
                <a:gd name="T70" fmla="*/ 245 w 269"/>
                <a:gd name="T71" fmla="*/ 24 h 247"/>
                <a:gd name="T72" fmla="*/ 195 w 269"/>
                <a:gd name="T73" fmla="*/ 0 h 24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9"/>
                <a:gd name="T112" fmla="*/ 0 h 247"/>
                <a:gd name="T113" fmla="*/ 269 w 269"/>
                <a:gd name="T114" fmla="*/ 247 h 24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9" h="247">
                  <a:moveTo>
                    <a:pt x="195" y="0"/>
                  </a:moveTo>
                  <a:cubicBezTo>
                    <a:pt x="194" y="0"/>
                    <a:pt x="193" y="0"/>
                    <a:pt x="192" y="0"/>
                  </a:cubicBezTo>
                  <a:cubicBezTo>
                    <a:pt x="164" y="1"/>
                    <a:pt x="145" y="24"/>
                    <a:pt x="144" y="24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0" y="172"/>
                    <a:pt x="0" y="208"/>
                    <a:pt x="21" y="230"/>
                  </a:cubicBezTo>
                  <a:cubicBezTo>
                    <a:pt x="32" y="241"/>
                    <a:pt x="46" y="247"/>
                    <a:pt x="60" y="247"/>
                  </a:cubicBezTo>
                  <a:cubicBezTo>
                    <a:pt x="75" y="247"/>
                    <a:pt x="89" y="241"/>
                    <a:pt x="99" y="230"/>
                  </a:cubicBezTo>
                  <a:cubicBezTo>
                    <a:pt x="217" y="111"/>
                    <a:pt x="217" y="111"/>
                    <a:pt x="217" y="111"/>
                  </a:cubicBezTo>
                  <a:cubicBezTo>
                    <a:pt x="235" y="91"/>
                    <a:pt x="238" y="63"/>
                    <a:pt x="223" y="47"/>
                  </a:cubicBezTo>
                  <a:cubicBezTo>
                    <a:pt x="216" y="40"/>
                    <a:pt x="207" y="37"/>
                    <a:pt x="197" y="37"/>
                  </a:cubicBezTo>
                  <a:cubicBezTo>
                    <a:pt x="185" y="37"/>
                    <a:pt x="171" y="42"/>
                    <a:pt x="161" y="53"/>
                  </a:cubicBezTo>
                  <a:cubicBezTo>
                    <a:pt x="46" y="170"/>
                    <a:pt x="46" y="170"/>
                    <a:pt x="46" y="170"/>
                  </a:cubicBezTo>
                  <a:cubicBezTo>
                    <a:pt x="43" y="174"/>
                    <a:pt x="43" y="179"/>
                    <a:pt x="46" y="182"/>
                  </a:cubicBezTo>
                  <a:cubicBezTo>
                    <a:pt x="48" y="183"/>
                    <a:pt x="50" y="184"/>
                    <a:pt x="52" y="184"/>
                  </a:cubicBezTo>
                  <a:cubicBezTo>
                    <a:pt x="54" y="184"/>
                    <a:pt x="56" y="183"/>
                    <a:pt x="57" y="182"/>
                  </a:cubicBezTo>
                  <a:cubicBezTo>
                    <a:pt x="172" y="65"/>
                    <a:pt x="172" y="65"/>
                    <a:pt x="172" y="65"/>
                  </a:cubicBezTo>
                  <a:cubicBezTo>
                    <a:pt x="179" y="57"/>
                    <a:pt x="189" y="53"/>
                    <a:pt x="197" y="53"/>
                  </a:cubicBezTo>
                  <a:cubicBezTo>
                    <a:pt x="203" y="53"/>
                    <a:pt x="208" y="55"/>
                    <a:pt x="211" y="59"/>
                  </a:cubicBezTo>
                  <a:cubicBezTo>
                    <a:pt x="221" y="68"/>
                    <a:pt x="218" y="86"/>
                    <a:pt x="205" y="99"/>
                  </a:cubicBezTo>
                  <a:cubicBezTo>
                    <a:pt x="88" y="219"/>
                    <a:pt x="88" y="219"/>
                    <a:pt x="88" y="219"/>
                  </a:cubicBezTo>
                  <a:cubicBezTo>
                    <a:pt x="81" y="227"/>
                    <a:pt x="70" y="231"/>
                    <a:pt x="60" y="231"/>
                  </a:cubicBezTo>
                  <a:cubicBezTo>
                    <a:pt x="50" y="231"/>
                    <a:pt x="40" y="227"/>
                    <a:pt x="32" y="219"/>
                  </a:cubicBezTo>
                  <a:cubicBezTo>
                    <a:pt x="17" y="203"/>
                    <a:pt x="17" y="177"/>
                    <a:pt x="32" y="162"/>
                  </a:cubicBezTo>
                  <a:cubicBezTo>
                    <a:pt x="156" y="35"/>
                    <a:pt x="156" y="35"/>
                    <a:pt x="156" y="35"/>
                  </a:cubicBezTo>
                  <a:cubicBezTo>
                    <a:pt x="156" y="35"/>
                    <a:pt x="171" y="17"/>
                    <a:pt x="193" y="16"/>
                  </a:cubicBezTo>
                  <a:cubicBezTo>
                    <a:pt x="194" y="16"/>
                    <a:pt x="194" y="16"/>
                    <a:pt x="195" y="16"/>
                  </a:cubicBezTo>
                  <a:cubicBezTo>
                    <a:pt x="208" y="16"/>
                    <a:pt x="221" y="23"/>
                    <a:pt x="234" y="36"/>
                  </a:cubicBezTo>
                  <a:cubicBezTo>
                    <a:pt x="247" y="49"/>
                    <a:pt x="253" y="63"/>
                    <a:pt x="253" y="77"/>
                  </a:cubicBezTo>
                  <a:cubicBezTo>
                    <a:pt x="252" y="99"/>
                    <a:pt x="234" y="115"/>
                    <a:pt x="234" y="116"/>
                  </a:cubicBezTo>
                  <a:cubicBezTo>
                    <a:pt x="165" y="186"/>
                    <a:pt x="165" y="186"/>
                    <a:pt x="165" y="186"/>
                  </a:cubicBezTo>
                  <a:cubicBezTo>
                    <a:pt x="162" y="189"/>
                    <a:pt x="162" y="194"/>
                    <a:pt x="165" y="198"/>
                  </a:cubicBezTo>
                  <a:cubicBezTo>
                    <a:pt x="167" y="199"/>
                    <a:pt x="169" y="200"/>
                    <a:pt x="171" y="200"/>
                  </a:cubicBezTo>
                  <a:cubicBezTo>
                    <a:pt x="173" y="200"/>
                    <a:pt x="175" y="199"/>
                    <a:pt x="176" y="198"/>
                  </a:cubicBezTo>
                  <a:cubicBezTo>
                    <a:pt x="244" y="128"/>
                    <a:pt x="244" y="128"/>
                    <a:pt x="244" y="128"/>
                  </a:cubicBezTo>
                  <a:cubicBezTo>
                    <a:pt x="245" y="127"/>
                    <a:pt x="267" y="107"/>
                    <a:pt x="269" y="78"/>
                  </a:cubicBezTo>
                  <a:cubicBezTo>
                    <a:pt x="269" y="59"/>
                    <a:pt x="261" y="41"/>
                    <a:pt x="245" y="24"/>
                  </a:cubicBezTo>
                  <a:cubicBezTo>
                    <a:pt x="229" y="8"/>
                    <a:pt x="212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</p:grpSp>
      <p:sp>
        <p:nvSpPr>
          <p:cNvPr id="5132" name="Oval 1"/>
          <p:cNvSpPr>
            <a:spLocks noChangeArrowheads="1"/>
          </p:cNvSpPr>
          <p:nvPr/>
        </p:nvSpPr>
        <p:spPr bwMode="auto">
          <a:xfrm flipH="1">
            <a:off x="10326416" y="3862422"/>
            <a:ext cx="1290638" cy="935037"/>
          </a:xfrm>
          <a:custGeom>
            <a:avLst/>
            <a:gdLst>
              <a:gd name="T0" fmla="*/ 442373 w 3095365"/>
              <a:gd name="T1" fmla="*/ 0 h 2240766"/>
              <a:gd name="T2" fmla="*/ 1279495 w 3095365"/>
              <a:gd name="T3" fmla="*/ 291582 h 2240766"/>
              <a:gd name="T4" fmla="*/ 17852 w 3095365"/>
              <a:gd name="T5" fmla="*/ 1233430 h 2240766"/>
              <a:gd name="T6" fmla="*/ 1461466 w 3095365"/>
              <a:gd name="T7" fmla="*/ 1243599 h 2240766"/>
              <a:gd name="T8" fmla="*/ 386480 w 3095365"/>
              <a:gd name="T9" fmla="*/ 2155539 h 2240766"/>
              <a:gd name="T10" fmla="*/ 3095365 w 3095365"/>
              <a:gd name="T11" fmla="*/ 2034248 h 22407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95365"/>
              <a:gd name="T19" fmla="*/ 0 h 2240766"/>
              <a:gd name="T20" fmla="*/ 3095365 w 3095365"/>
              <a:gd name="T21" fmla="*/ 2240766 h 22407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95365" h="2240766">
                <a:moveTo>
                  <a:pt x="442373" y="0"/>
                </a:moveTo>
                <a:cubicBezTo>
                  <a:pt x="-666603" y="1105468"/>
                  <a:pt x="1284799" y="-44888"/>
                  <a:pt x="1279495" y="291582"/>
                </a:cubicBezTo>
                <a:cubicBezTo>
                  <a:pt x="1274191" y="628052"/>
                  <a:pt x="-176101" y="911137"/>
                  <a:pt x="17852" y="1233430"/>
                </a:cubicBezTo>
                <a:cubicBezTo>
                  <a:pt x="211805" y="1555723"/>
                  <a:pt x="1269130" y="959016"/>
                  <a:pt x="1461466" y="1243599"/>
                </a:cubicBezTo>
                <a:cubicBezTo>
                  <a:pt x="1653802" y="1528182"/>
                  <a:pt x="321420" y="1865595"/>
                  <a:pt x="386480" y="2155539"/>
                </a:cubicBezTo>
                <a:cubicBezTo>
                  <a:pt x="451540" y="2445483"/>
                  <a:pt x="3014764" y="1890839"/>
                  <a:pt x="3095365" y="2034248"/>
                </a:cubicBezTo>
              </a:path>
            </a:pathLst>
          </a:custGeom>
          <a:noFill/>
          <a:ln w="12700" cap="rnd" cmpd="sng">
            <a:solidFill>
              <a:srgbClr val="EE0F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方正兰亭粗黑_GBK" charset="-122"/>
              <a:ea typeface="方正兰亭粗黑_GBK" charset="-122"/>
              <a:sym typeface="方正兰亭粗黑_GBK" charset="-122"/>
            </a:endParaRPr>
          </a:p>
        </p:txBody>
      </p:sp>
      <p:grpSp>
        <p:nvGrpSpPr>
          <p:cNvPr id="5133" name="Group 32"/>
          <p:cNvGrpSpPr>
            <a:grpSpLocks/>
          </p:cNvGrpSpPr>
          <p:nvPr/>
        </p:nvGrpSpPr>
        <p:grpSpPr bwMode="auto">
          <a:xfrm rot="14401407">
            <a:off x="8457640" y="1889207"/>
            <a:ext cx="3833813" cy="319087"/>
            <a:chOff x="0" y="0"/>
            <a:chExt cx="6705601" cy="531495"/>
          </a:xfrm>
        </p:grpSpPr>
        <p:sp>
          <p:nvSpPr>
            <p:cNvPr id="5134" name="Rounded Rectangle 33"/>
            <p:cNvSpPr>
              <a:spLocks noChangeArrowheads="1"/>
            </p:cNvSpPr>
            <p:nvPr/>
          </p:nvSpPr>
          <p:spPr bwMode="auto">
            <a:xfrm>
              <a:off x="5867401" y="116118"/>
              <a:ext cx="838200" cy="3048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F7F7F"/>
                </a:gs>
                <a:gs pos="50999">
                  <a:srgbClr val="FFFFFF"/>
                </a:gs>
                <a:gs pos="100000">
                  <a:srgbClr val="7F7F7F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5135" name="Isosceles Triangle 12"/>
            <p:cNvSpPr>
              <a:spLocks noChangeArrowheads="1"/>
            </p:cNvSpPr>
            <p:nvPr/>
          </p:nvSpPr>
          <p:spPr bwMode="auto">
            <a:xfrm rot="16200000">
              <a:off x="128132" y="92181"/>
              <a:ext cx="81170" cy="337433"/>
            </a:xfrm>
            <a:custGeom>
              <a:avLst/>
              <a:gdLst>
                <a:gd name="T0" fmla="*/ 0 w 64009"/>
                <a:gd name="T1" fmla="*/ 0 h 266094"/>
                <a:gd name="T2" fmla="*/ 64009 w 64009"/>
                <a:gd name="T3" fmla="*/ 266094 h 266094"/>
              </a:gdLst>
              <a:ahLst/>
              <a:cxnLst/>
              <a:rect l="T0" t="T1" r="T2" b="T3"/>
              <a:pathLst>
                <a:path w="64009" h="266094">
                  <a:moveTo>
                    <a:pt x="64009" y="82284"/>
                  </a:moveTo>
                  <a:lnTo>
                    <a:pt x="64009" y="120601"/>
                  </a:lnTo>
                  <a:lnTo>
                    <a:pt x="64008" y="120601"/>
                  </a:lnTo>
                  <a:lnTo>
                    <a:pt x="64008" y="266094"/>
                  </a:lnTo>
                  <a:lnTo>
                    <a:pt x="0" y="266094"/>
                  </a:lnTo>
                  <a:lnTo>
                    <a:pt x="0" y="113694"/>
                  </a:lnTo>
                  <a:lnTo>
                    <a:pt x="1" y="113694"/>
                  </a:lnTo>
                  <a:lnTo>
                    <a:pt x="1" y="82284"/>
                  </a:lnTo>
                  <a:lnTo>
                    <a:pt x="28685" y="0"/>
                  </a:lnTo>
                  <a:lnTo>
                    <a:pt x="35325" y="0"/>
                  </a:lnTo>
                  <a:close/>
                </a:path>
              </a:pathLst>
            </a:custGeom>
            <a:gradFill rotWithShape="1">
              <a:gsLst>
                <a:gs pos="0">
                  <a:srgbClr val="262626"/>
                </a:gs>
                <a:gs pos="35999">
                  <a:srgbClr val="7F7F7F"/>
                </a:gs>
                <a:gs pos="64999">
                  <a:srgbClr val="FFFFFF"/>
                </a:gs>
                <a:gs pos="79999">
                  <a:srgbClr val="FFFFFF"/>
                </a:gs>
                <a:gs pos="100000">
                  <a:srgbClr val="262626"/>
                </a:gs>
              </a:gsLst>
              <a:lin ang="0" scaled="1"/>
            </a:gradFill>
            <a:ln w="9525" cap="flat" cmpd="sng">
              <a:solidFill>
                <a:srgbClr val="7F7F7F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5136" name="Rounded Rectangle 35"/>
            <p:cNvSpPr>
              <a:spLocks noChangeArrowheads="1"/>
            </p:cNvSpPr>
            <p:nvPr/>
          </p:nvSpPr>
          <p:spPr bwMode="auto">
            <a:xfrm>
              <a:off x="860238" y="0"/>
              <a:ext cx="2313291" cy="521797"/>
            </a:xfrm>
            <a:prstGeom prst="roundRect">
              <a:avLst>
                <a:gd name="adj" fmla="val 10718"/>
              </a:avLst>
            </a:prstGeom>
            <a:solidFill>
              <a:srgbClr val="EE0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5137" name="Isosceles Triangle 24"/>
            <p:cNvSpPr>
              <a:spLocks noChangeArrowheads="1"/>
            </p:cNvSpPr>
            <p:nvPr/>
          </p:nvSpPr>
          <p:spPr bwMode="auto">
            <a:xfrm rot="16200000">
              <a:off x="259015" y="-79428"/>
              <a:ext cx="463820" cy="680652"/>
            </a:xfrm>
            <a:custGeom>
              <a:avLst/>
              <a:gdLst>
                <a:gd name="T0" fmla="*/ 0 w 365760"/>
                <a:gd name="T1" fmla="*/ 0 h 536750"/>
                <a:gd name="T2" fmla="*/ 365760 w 365760"/>
                <a:gd name="T3" fmla="*/ 536750 h 536750"/>
              </a:gdLst>
              <a:ahLst/>
              <a:cxnLst/>
              <a:rect l="T0" t="T1" r="T2" b="T3"/>
              <a:pathLst>
                <a:path w="365760" h="536750">
                  <a:moveTo>
                    <a:pt x="365760" y="536750"/>
                  </a:moveTo>
                  <a:lnTo>
                    <a:pt x="0" y="536750"/>
                  </a:lnTo>
                  <a:lnTo>
                    <a:pt x="129028" y="0"/>
                  </a:lnTo>
                  <a:lnTo>
                    <a:pt x="236732" y="0"/>
                  </a:lnTo>
                  <a:close/>
                </a:path>
              </a:pathLst>
            </a:custGeom>
            <a:gradFill rotWithShape="1">
              <a:gsLst>
                <a:gs pos="0">
                  <a:srgbClr val="7F7F7F"/>
                </a:gs>
                <a:gs pos="50000">
                  <a:srgbClr val="D8D8D8"/>
                </a:gs>
                <a:gs pos="100000">
                  <a:srgbClr val="7F7F7F"/>
                </a:gs>
              </a:gsLst>
              <a:lin ang="10800000" scaled="1"/>
            </a:gradFill>
            <a:ln w="3175" cap="flat" cmpd="sng">
              <a:solidFill>
                <a:srgbClr val="7F7F7F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5138" name="Freeform 37"/>
            <p:cNvSpPr>
              <a:spLocks noChangeAspect="1" noChangeArrowheads="1"/>
            </p:cNvSpPr>
            <p:nvPr/>
          </p:nvSpPr>
          <p:spPr bwMode="auto">
            <a:xfrm>
              <a:off x="3165774" y="0"/>
              <a:ext cx="3363053" cy="521797"/>
            </a:xfrm>
            <a:custGeom>
              <a:avLst/>
              <a:gdLst>
                <a:gd name="T0" fmla="*/ 3065 w 3084"/>
                <a:gd name="T1" fmla="*/ 68 h 476"/>
                <a:gd name="T2" fmla="*/ 3064 w 3084"/>
                <a:gd name="T3" fmla="*/ 414 h 476"/>
                <a:gd name="T4" fmla="*/ 2791 w 3084"/>
                <a:gd name="T5" fmla="*/ 458 h 476"/>
                <a:gd name="T6" fmla="*/ 208 w 3084"/>
                <a:gd name="T7" fmla="*/ 456 h 476"/>
                <a:gd name="T8" fmla="*/ 0 w 3084"/>
                <a:gd name="T9" fmla="*/ 476 h 476"/>
                <a:gd name="T10" fmla="*/ 0 w 3084"/>
                <a:gd name="T11" fmla="*/ 0 h 476"/>
                <a:gd name="T12" fmla="*/ 219 w 3084"/>
                <a:gd name="T13" fmla="*/ 28 h 476"/>
                <a:gd name="T14" fmla="*/ 2786 w 3084"/>
                <a:gd name="T15" fmla="*/ 43 h 476"/>
                <a:gd name="T16" fmla="*/ 3065 w 3084"/>
                <a:gd name="T17" fmla="*/ 68 h 4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84"/>
                <a:gd name="T28" fmla="*/ 0 h 476"/>
                <a:gd name="T29" fmla="*/ 3084 w 3084"/>
                <a:gd name="T30" fmla="*/ 476 h 4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84" h="476">
                  <a:moveTo>
                    <a:pt x="3065" y="68"/>
                  </a:moveTo>
                  <a:cubicBezTo>
                    <a:pt x="3084" y="85"/>
                    <a:pt x="3079" y="397"/>
                    <a:pt x="3064" y="414"/>
                  </a:cubicBezTo>
                  <a:cubicBezTo>
                    <a:pt x="3049" y="431"/>
                    <a:pt x="2891" y="455"/>
                    <a:pt x="2791" y="458"/>
                  </a:cubicBezTo>
                  <a:cubicBezTo>
                    <a:pt x="208" y="456"/>
                    <a:pt x="208" y="456"/>
                    <a:pt x="208" y="456"/>
                  </a:cubicBezTo>
                  <a:cubicBezTo>
                    <a:pt x="105" y="449"/>
                    <a:pt x="44" y="462"/>
                    <a:pt x="0" y="4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21"/>
                    <a:pt x="126" y="25"/>
                    <a:pt x="219" y="28"/>
                  </a:cubicBezTo>
                  <a:cubicBezTo>
                    <a:pt x="2786" y="43"/>
                    <a:pt x="2786" y="43"/>
                    <a:pt x="2786" y="43"/>
                  </a:cubicBezTo>
                  <a:cubicBezTo>
                    <a:pt x="2890" y="40"/>
                    <a:pt x="3045" y="51"/>
                    <a:pt x="3065" y="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5139" name="Rectangle 38"/>
            <p:cNvSpPr>
              <a:spLocks noChangeArrowheads="1"/>
            </p:cNvSpPr>
            <p:nvPr/>
          </p:nvSpPr>
          <p:spPr bwMode="auto">
            <a:xfrm>
              <a:off x="3109412" y="0"/>
              <a:ext cx="57977" cy="521797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5140" name="Rounded Rectangle 39"/>
            <p:cNvSpPr>
              <a:spLocks noChangeArrowheads="1"/>
            </p:cNvSpPr>
            <p:nvPr/>
          </p:nvSpPr>
          <p:spPr bwMode="auto">
            <a:xfrm>
              <a:off x="827859" y="5797"/>
              <a:ext cx="57977" cy="510202"/>
            </a:xfrm>
            <a:prstGeom prst="roundRect">
              <a:avLst>
                <a:gd name="adj" fmla="val 36856"/>
              </a:avLst>
            </a:prstGeom>
            <a:solidFill>
              <a:srgbClr val="D8D8D8"/>
            </a:solidFill>
            <a:ln w="6350" cap="flat" cmpd="sng">
              <a:solidFill>
                <a:srgbClr val="7F7F7F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5141" name="Rounded Rectangle 40"/>
            <p:cNvSpPr>
              <a:spLocks noChangeArrowheads="1"/>
            </p:cNvSpPr>
            <p:nvPr/>
          </p:nvSpPr>
          <p:spPr bwMode="auto">
            <a:xfrm>
              <a:off x="6160841" y="28575"/>
              <a:ext cx="164592" cy="502920"/>
            </a:xfrm>
            <a:prstGeom prst="roundRect">
              <a:avLst>
                <a:gd name="adj" fmla="val 19810"/>
              </a:avLst>
            </a:prstGeom>
            <a:solidFill>
              <a:srgbClr val="D8D8D8"/>
            </a:solidFill>
            <a:ln w="6350" cap="flat" cmpd="sng">
              <a:solidFill>
                <a:srgbClr val="7F7F7F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5142" name="Rounded Rectangle 41"/>
            <p:cNvSpPr>
              <a:spLocks noChangeArrowheads="1"/>
            </p:cNvSpPr>
            <p:nvPr/>
          </p:nvSpPr>
          <p:spPr bwMode="auto">
            <a:xfrm>
              <a:off x="4614635" y="201462"/>
              <a:ext cx="1816646" cy="164592"/>
            </a:xfrm>
            <a:prstGeom prst="roundRect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grpSp>
          <p:nvGrpSpPr>
            <p:cNvPr id="5143" name="Group 42"/>
            <p:cNvGrpSpPr>
              <a:grpSpLocks/>
            </p:cNvGrpSpPr>
            <p:nvPr/>
          </p:nvGrpSpPr>
          <p:grpSpPr bwMode="auto">
            <a:xfrm>
              <a:off x="4767243" y="256179"/>
              <a:ext cx="1511430" cy="55158"/>
              <a:chOff x="0" y="0"/>
              <a:chExt cx="1706048" cy="55158"/>
            </a:xfrm>
          </p:grpSpPr>
          <p:sp>
            <p:nvSpPr>
              <p:cNvPr id="5144" name="Straight Connector 43"/>
              <p:cNvSpPr>
                <a:spLocks noChangeShapeType="1"/>
              </p:cNvSpPr>
              <p:nvPr/>
            </p:nvSpPr>
            <p:spPr bwMode="auto">
              <a:xfrm>
                <a:off x="0" y="55158"/>
                <a:ext cx="1706048" cy="1"/>
              </a:xfrm>
              <a:prstGeom prst="line">
                <a:avLst/>
              </a:prstGeom>
              <a:noFill/>
              <a:ln w="19050" cap="rnd" cmpd="sng">
                <a:solidFill>
                  <a:srgbClr val="7F7F7F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5" name="Straight Connector 44"/>
              <p:cNvSpPr>
                <a:spLocks noChangeShapeType="1"/>
              </p:cNvSpPr>
              <p:nvPr/>
            </p:nvSpPr>
            <p:spPr bwMode="auto">
              <a:xfrm>
                <a:off x="0" y="0"/>
                <a:ext cx="1706048" cy="1"/>
              </a:xfrm>
              <a:prstGeom prst="line">
                <a:avLst/>
              </a:prstGeom>
              <a:noFill/>
              <a:ln w="19050" cap="rnd" cmpd="sng">
                <a:solidFill>
                  <a:srgbClr val="7F7F7F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8" name="组合 87"/>
          <p:cNvGrpSpPr>
            <a:grpSpLocks/>
          </p:cNvGrpSpPr>
          <p:nvPr/>
        </p:nvGrpSpPr>
        <p:grpSpPr bwMode="auto">
          <a:xfrm>
            <a:off x="1279260" y="1023226"/>
            <a:ext cx="644525" cy="644525"/>
            <a:chOff x="0" y="0"/>
            <a:chExt cx="1368425" cy="1368425"/>
          </a:xfrm>
        </p:grpSpPr>
        <p:sp>
          <p:nvSpPr>
            <p:cNvPr id="29" name="Freeform 66"/>
            <p:cNvSpPr>
              <a:spLocks noChangeArrowheads="1"/>
            </p:cNvSpPr>
            <p:nvPr/>
          </p:nvSpPr>
          <p:spPr bwMode="auto">
            <a:xfrm flipH="1">
              <a:off x="0" y="0"/>
              <a:ext cx="1368425" cy="1368425"/>
            </a:xfrm>
            <a:custGeom>
              <a:avLst/>
              <a:gdLst>
                <a:gd name="T0" fmla="*/ 528 w 528"/>
                <a:gd name="T1" fmla="*/ 488 h 528"/>
                <a:gd name="T2" fmla="*/ 488 w 528"/>
                <a:gd name="T3" fmla="*/ 528 h 528"/>
                <a:gd name="T4" fmla="*/ 40 w 528"/>
                <a:gd name="T5" fmla="*/ 528 h 528"/>
                <a:gd name="T6" fmla="*/ 0 w 528"/>
                <a:gd name="T7" fmla="*/ 488 h 528"/>
                <a:gd name="T8" fmla="*/ 0 w 528"/>
                <a:gd name="T9" fmla="*/ 40 h 528"/>
                <a:gd name="T10" fmla="*/ 40 w 528"/>
                <a:gd name="T11" fmla="*/ 0 h 528"/>
                <a:gd name="T12" fmla="*/ 488 w 528"/>
                <a:gd name="T13" fmla="*/ 0 h 528"/>
                <a:gd name="T14" fmla="*/ 528 w 528"/>
                <a:gd name="T15" fmla="*/ 40 h 528"/>
                <a:gd name="T16" fmla="*/ 528 w 528"/>
                <a:gd name="T17" fmla="*/ 488 h 5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8"/>
                <a:gd name="T28" fmla="*/ 0 h 528"/>
                <a:gd name="T29" fmla="*/ 528 w 528"/>
                <a:gd name="T30" fmla="*/ 528 h 5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EE0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31" name="Freeform 67"/>
            <p:cNvSpPr>
              <a:spLocks noChangeArrowheads="1"/>
            </p:cNvSpPr>
            <p:nvPr/>
          </p:nvSpPr>
          <p:spPr bwMode="auto">
            <a:xfrm flipH="1">
              <a:off x="352425" y="290512"/>
              <a:ext cx="1016000" cy="1077913"/>
            </a:xfrm>
            <a:custGeom>
              <a:avLst/>
              <a:gdLst>
                <a:gd name="T0" fmla="*/ 292 w 392"/>
                <a:gd name="T1" fmla="*/ 0 h 416"/>
                <a:gd name="T2" fmla="*/ 228 w 392"/>
                <a:gd name="T3" fmla="*/ 64 h 416"/>
                <a:gd name="T4" fmla="*/ 177 w 392"/>
                <a:gd name="T5" fmla="*/ 5 h 416"/>
                <a:gd name="T6" fmla="*/ 0 w 392"/>
                <a:gd name="T7" fmla="*/ 182 h 416"/>
                <a:gd name="T8" fmla="*/ 0 w 392"/>
                <a:gd name="T9" fmla="*/ 376 h 416"/>
                <a:gd name="T10" fmla="*/ 40 w 392"/>
                <a:gd name="T11" fmla="*/ 416 h 416"/>
                <a:gd name="T12" fmla="*/ 227 w 392"/>
                <a:gd name="T13" fmla="*/ 416 h 416"/>
                <a:gd name="T14" fmla="*/ 392 w 392"/>
                <a:gd name="T15" fmla="*/ 251 h 416"/>
                <a:gd name="T16" fmla="*/ 381 w 392"/>
                <a:gd name="T17" fmla="*/ 239 h 416"/>
                <a:gd name="T18" fmla="*/ 382 w 392"/>
                <a:gd name="T19" fmla="*/ 238 h 416"/>
                <a:gd name="T20" fmla="*/ 382 w 392"/>
                <a:gd name="T21" fmla="*/ 167 h 416"/>
                <a:gd name="T22" fmla="*/ 356 w 392"/>
                <a:gd name="T23" fmla="*/ 112 h 416"/>
                <a:gd name="T24" fmla="*/ 310 w 392"/>
                <a:gd name="T25" fmla="*/ 158 h 416"/>
                <a:gd name="T26" fmla="*/ 299 w 392"/>
                <a:gd name="T27" fmla="*/ 145 h 416"/>
                <a:gd name="T28" fmla="*/ 348 w 392"/>
                <a:gd name="T29" fmla="*/ 96 h 416"/>
                <a:gd name="T30" fmla="*/ 335 w 392"/>
                <a:gd name="T31" fmla="*/ 74 h 416"/>
                <a:gd name="T32" fmla="*/ 329 w 392"/>
                <a:gd name="T33" fmla="*/ 75 h 416"/>
                <a:gd name="T34" fmla="*/ 348 w 392"/>
                <a:gd name="T35" fmla="*/ 56 h 416"/>
                <a:gd name="T36" fmla="*/ 324 w 392"/>
                <a:gd name="T37" fmla="*/ 47 h 416"/>
                <a:gd name="T38" fmla="*/ 292 w 392"/>
                <a:gd name="T39" fmla="*/ 0 h 41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92"/>
                <a:gd name="T61" fmla="*/ 0 h 416"/>
                <a:gd name="T62" fmla="*/ 392 w 392"/>
                <a:gd name="T63" fmla="*/ 416 h 41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92" h="416">
                  <a:moveTo>
                    <a:pt x="292" y="0"/>
                  </a:moveTo>
                  <a:cubicBezTo>
                    <a:pt x="228" y="64"/>
                    <a:pt x="228" y="64"/>
                    <a:pt x="228" y="64"/>
                  </a:cubicBezTo>
                  <a:cubicBezTo>
                    <a:pt x="177" y="5"/>
                    <a:pt x="177" y="5"/>
                    <a:pt x="177" y="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98"/>
                    <a:pt x="18" y="416"/>
                    <a:pt x="40" y="416"/>
                  </a:cubicBezTo>
                  <a:cubicBezTo>
                    <a:pt x="227" y="416"/>
                    <a:pt x="227" y="416"/>
                    <a:pt x="227" y="416"/>
                  </a:cubicBezTo>
                  <a:cubicBezTo>
                    <a:pt x="392" y="251"/>
                    <a:pt x="392" y="251"/>
                    <a:pt x="392" y="251"/>
                  </a:cubicBezTo>
                  <a:cubicBezTo>
                    <a:pt x="381" y="239"/>
                    <a:pt x="381" y="239"/>
                    <a:pt x="381" y="239"/>
                  </a:cubicBezTo>
                  <a:cubicBezTo>
                    <a:pt x="382" y="238"/>
                    <a:pt x="382" y="238"/>
                    <a:pt x="382" y="238"/>
                  </a:cubicBezTo>
                  <a:cubicBezTo>
                    <a:pt x="382" y="167"/>
                    <a:pt x="382" y="167"/>
                    <a:pt x="382" y="167"/>
                  </a:cubicBezTo>
                  <a:cubicBezTo>
                    <a:pt x="356" y="112"/>
                    <a:pt x="356" y="112"/>
                    <a:pt x="356" y="112"/>
                  </a:cubicBezTo>
                  <a:cubicBezTo>
                    <a:pt x="310" y="158"/>
                    <a:pt x="310" y="158"/>
                    <a:pt x="310" y="158"/>
                  </a:cubicBezTo>
                  <a:cubicBezTo>
                    <a:pt x="299" y="145"/>
                    <a:pt x="299" y="145"/>
                    <a:pt x="299" y="145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335" y="74"/>
                    <a:pt x="335" y="74"/>
                    <a:pt x="335" y="74"/>
                  </a:cubicBezTo>
                  <a:cubicBezTo>
                    <a:pt x="329" y="75"/>
                    <a:pt x="329" y="75"/>
                    <a:pt x="329" y="75"/>
                  </a:cubicBezTo>
                  <a:cubicBezTo>
                    <a:pt x="348" y="56"/>
                    <a:pt x="348" y="56"/>
                    <a:pt x="348" y="56"/>
                  </a:cubicBezTo>
                  <a:cubicBezTo>
                    <a:pt x="324" y="47"/>
                    <a:pt x="324" y="47"/>
                    <a:pt x="324" y="47"/>
                  </a:cubicBezTo>
                  <a:cubicBezTo>
                    <a:pt x="292" y="0"/>
                    <a:pt x="292" y="0"/>
                    <a:pt x="292" y="0"/>
                  </a:cubicBezTo>
                </a:path>
              </a:pathLst>
            </a:custGeom>
            <a:solidFill>
              <a:srgbClr val="0000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32" name="Freeform 68"/>
            <p:cNvSpPr>
              <a:spLocks noChangeArrowheads="1"/>
            </p:cNvSpPr>
            <p:nvPr/>
          </p:nvSpPr>
          <p:spPr bwMode="auto">
            <a:xfrm flipH="1">
              <a:off x="341312" y="581025"/>
              <a:ext cx="104775" cy="373063"/>
            </a:xfrm>
            <a:custGeom>
              <a:avLst/>
              <a:gdLst>
                <a:gd name="T0" fmla="*/ 24 w 40"/>
                <a:gd name="T1" fmla="*/ 0 h 144"/>
                <a:gd name="T2" fmla="*/ 0 w 40"/>
                <a:gd name="T3" fmla="*/ 0 h 144"/>
                <a:gd name="T4" fmla="*/ 0 w 40"/>
                <a:gd name="T5" fmla="*/ 100 h 144"/>
                <a:gd name="T6" fmla="*/ 9 w 40"/>
                <a:gd name="T7" fmla="*/ 108 h 144"/>
                <a:gd name="T8" fmla="*/ 9 w 40"/>
                <a:gd name="T9" fmla="*/ 109 h 144"/>
                <a:gd name="T10" fmla="*/ 11 w 40"/>
                <a:gd name="T11" fmla="*/ 111 h 144"/>
                <a:gd name="T12" fmla="*/ 12 w 40"/>
                <a:gd name="T13" fmla="*/ 113 h 144"/>
                <a:gd name="T14" fmla="*/ 13 w 40"/>
                <a:gd name="T15" fmla="*/ 115 h 144"/>
                <a:gd name="T16" fmla="*/ 14 w 40"/>
                <a:gd name="T17" fmla="*/ 117 h 144"/>
                <a:gd name="T18" fmla="*/ 15 w 40"/>
                <a:gd name="T19" fmla="*/ 119 h 144"/>
                <a:gd name="T20" fmla="*/ 15 w 40"/>
                <a:gd name="T21" fmla="*/ 122 h 144"/>
                <a:gd name="T22" fmla="*/ 16 w 40"/>
                <a:gd name="T23" fmla="*/ 123 h 144"/>
                <a:gd name="T24" fmla="*/ 16 w 40"/>
                <a:gd name="T25" fmla="*/ 128 h 144"/>
                <a:gd name="T26" fmla="*/ 15 w 40"/>
                <a:gd name="T27" fmla="*/ 133 h 144"/>
                <a:gd name="T28" fmla="*/ 15 w 40"/>
                <a:gd name="T29" fmla="*/ 136 h 144"/>
                <a:gd name="T30" fmla="*/ 14 w 40"/>
                <a:gd name="T31" fmla="*/ 138 h 144"/>
                <a:gd name="T32" fmla="*/ 12 w 40"/>
                <a:gd name="T33" fmla="*/ 144 h 144"/>
                <a:gd name="T34" fmla="*/ 24 w 40"/>
                <a:gd name="T35" fmla="*/ 144 h 144"/>
                <a:gd name="T36" fmla="*/ 40 w 40"/>
                <a:gd name="T37" fmla="*/ 128 h 144"/>
                <a:gd name="T38" fmla="*/ 40 w 40"/>
                <a:gd name="T39" fmla="*/ 16 h 144"/>
                <a:gd name="T40" fmla="*/ 24 w 40"/>
                <a:gd name="T41" fmla="*/ 0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0"/>
                <a:gd name="T64" fmla="*/ 0 h 144"/>
                <a:gd name="T65" fmla="*/ 40 w 40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0" h="144">
                  <a:moveTo>
                    <a:pt x="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02"/>
                    <a:pt x="6" y="105"/>
                    <a:pt x="9" y="108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10" y="109"/>
                    <a:pt x="10" y="110"/>
                    <a:pt x="11" y="111"/>
                  </a:cubicBezTo>
                  <a:cubicBezTo>
                    <a:pt x="11" y="112"/>
                    <a:pt x="12" y="112"/>
                    <a:pt x="12" y="113"/>
                  </a:cubicBezTo>
                  <a:cubicBezTo>
                    <a:pt x="12" y="113"/>
                    <a:pt x="13" y="114"/>
                    <a:pt x="13" y="115"/>
                  </a:cubicBezTo>
                  <a:cubicBezTo>
                    <a:pt x="13" y="115"/>
                    <a:pt x="14" y="116"/>
                    <a:pt x="14" y="117"/>
                  </a:cubicBezTo>
                  <a:cubicBezTo>
                    <a:pt x="14" y="118"/>
                    <a:pt x="14" y="118"/>
                    <a:pt x="15" y="119"/>
                  </a:cubicBezTo>
                  <a:cubicBezTo>
                    <a:pt x="15" y="120"/>
                    <a:pt x="15" y="121"/>
                    <a:pt x="15" y="122"/>
                  </a:cubicBezTo>
                  <a:cubicBezTo>
                    <a:pt x="15" y="122"/>
                    <a:pt x="16" y="123"/>
                    <a:pt x="16" y="123"/>
                  </a:cubicBezTo>
                  <a:cubicBezTo>
                    <a:pt x="16" y="125"/>
                    <a:pt x="16" y="126"/>
                    <a:pt x="16" y="128"/>
                  </a:cubicBezTo>
                  <a:cubicBezTo>
                    <a:pt x="16" y="130"/>
                    <a:pt x="16" y="132"/>
                    <a:pt x="15" y="133"/>
                  </a:cubicBezTo>
                  <a:cubicBezTo>
                    <a:pt x="15" y="134"/>
                    <a:pt x="15" y="135"/>
                    <a:pt x="15" y="136"/>
                  </a:cubicBezTo>
                  <a:cubicBezTo>
                    <a:pt x="15" y="136"/>
                    <a:pt x="15" y="137"/>
                    <a:pt x="14" y="138"/>
                  </a:cubicBezTo>
                  <a:cubicBezTo>
                    <a:pt x="14" y="140"/>
                    <a:pt x="13" y="142"/>
                    <a:pt x="12" y="144"/>
                  </a:cubicBezTo>
                  <a:cubicBezTo>
                    <a:pt x="24" y="144"/>
                    <a:pt x="24" y="144"/>
                    <a:pt x="24" y="144"/>
                  </a:cubicBezTo>
                  <a:cubicBezTo>
                    <a:pt x="33" y="144"/>
                    <a:pt x="40" y="137"/>
                    <a:pt x="40" y="128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7"/>
                    <a:pt x="33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33" name="Freeform 69"/>
            <p:cNvSpPr>
              <a:spLocks noChangeArrowheads="1"/>
            </p:cNvSpPr>
            <p:nvPr/>
          </p:nvSpPr>
          <p:spPr bwMode="auto">
            <a:xfrm flipH="1">
              <a:off x="446087" y="871537"/>
              <a:ext cx="496888" cy="82550"/>
            </a:xfrm>
            <a:custGeom>
              <a:avLst/>
              <a:gdLst>
                <a:gd name="T0" fmla="*/ 191 w 192"/>
                <a:gd name="T1" fmla="*/ 10 h 32"/>
                <a:gd name="T2" fmla="*/ 189 w 192"/>
                <a:gd name="T3" fmla="*/ 8 h 32"/>
                <a:gd name="T4" fmla="*/ 188 w 192"/>
                <a:gd name="T5" fmla="*/ 6 h 32"/>
                <a:gd name="T6" fmla="*/ 187 w 192"/>
                <a:gd name="T7" fmla="*/ 4 h 32"/>
                <a:gd name="T8" fmla="*/ 184 w 192"/>
                <a:gd name="T9" fmla="*/ 3 h 32"/>
                <a:gd name="T10" fmla="*/ 181 w 192"/>
                <a:gd name="T11" fmla="*/ 1 h 32"/>
                <a:gd name="T12" fmla="*/ 176 w 192"/>
                <a:gd name="T13" fmla="*/ 0 h 32"/>
                <a:gd name="T14" fmla="*/ 16 w 192"/>
                <a:gd name="T15" fmla="*/ 0 h 32"/>
                <a:gd name="T16" fmla="*/ 11 w 192"/>
                <a:gd name="T17" fmla="*/ 1 h 32"/>
                <a:gd name="T18" fmla="*/ 8 w 192"/>
                <a:gd name="T19" fmla="*/ 3 h 32"/>
                <a:gd name="T20" fmla="*/ 5 w 192"/>
                <a:gd name="T21" fmla="*/ 4 h 32"/>
                <a:gd name="T22" fmla="*/ 4 w 192"/>
                <a:gd name="T23" fmla="*/ 6 h 32"/>
                <a:gd name="T24" fmla="*/ 3 w 192"/>
                <a:gd name="T25" fmla="*/ 8 h 32"/>
                <a:gd name="T26" fmla="*/ 1 w 192"/>
                <a:gd name="T27" fmla="*/ 10 h 32"/>
                <a:gd name="T28" fmla="*/ 1 w 192"/>
                <a:gd name="T29" fmla="*/ 11 h 32"/>
                <a:gd name="T30" fmla="*/ 0 w 192"/>
                <a:gd name="T31" fmla="*/ 16 h 32"/>
                <a:gd name="T32" fmla="*/ 2 w 192"/>
                <a:gd name="T33" fmla="*/ 24 h 32"/>
                <a:gd name="T34" fmla="*/ 3 w 192"/>
                <a:gd name="T35" fmla="*/ 25 h 32"/>
                <a:gd name="T36" fmla="*/ 16 w 192"/>
                <a:gd name="T37" fmla="*/ 32 h 32"/>
                <a:gd name="T38" fmla="*/ 176 w 192"/>
                <a:gd name="T39" fmla="*/ 32 h 32"/>
                <a:gd name="T40" fmla="*/ 189 w 192"/>
                <a:gd name="T41" fmla="*/ 25 h 32"/>
                <a:gd name="T42" fmla="*/ 190 w 192"/>
                <a:gd name="T43" fmla="*/ 24 h 32"/>
                <a:gd name="T44" fmla="*/ 192 w 192"/>
                <a:gd name="T45" fmla="*/ 16 h 32"/>
                <a:gd name="T46" fmla="*/ 191 w 192"/>
                <a:gd name="T47" fmla="*/ 11 h 32"/>
                <a:gd name="T48" fmla="*/ 191 w 192"/>
                <a:gd name="T49" fmla="*/ 10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92"/>
                <a:gd name="T76" fmla="*/ 0 h 32"/>
                <a:gd name="T77" fmla="*/ 192 w 192"/>
                <a:gd name="T78" fmla="*/ 32 h 3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92" h="32">
                  <a:moveTo>
                    <a:pt x="191" y="10"/>
                  </a:moveTo>
                  <a:cubicBezTo>
                    <a:pt x="190" y="9"/>
                    <a:pt x="190" y="8"/>
                    <a:pt x="189" y="8"/>
                  </a:cubicBezTo>
                  <a:cubicBezTo>
                    <a:pt x="189" y="7"/>
                    <a:pt x="188" y="6"/>
                    <a:pt x="188" y="6"/>
                  </a:cubicBezTo>
                  <a:cubicBezTo>
                    <a:pt x="188" y="5"/>
                    <a:pt x="187" y="5"/>
                    <a:pt x="187" y="4"/>
                  </a:cubicBezTo>
                  <a:cubicBezTo>
                    <a:pt x="186" y="4"/>
                    <a:pt x="185" y="3"/>
                    <a:pt x="184" y="3"/>
                  </a:cubicBezTo>
                  <a:cubicBezTo>
                    <a:pt x="183" y="2"/>
                    <a:pt x="182" y="1"/>
                    <a:pt x="181" y="1"/>
                  </a:cubicBezTo>
                  <a:cubicBezTo>
                    <a:pt x="180" y="0"/>
                    <a:pt x="178" y="0"/>
                    <a:pt x="17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12" y="0"/>
                    <a:pt x="11" y="1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7" y="3"/>
                    <a:pt x="6" y="4"/>
                    <a:pt x="5" y="4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4" y="6"/>
                    <a:pt x="3" y="7"/>
                    <a:pt x="3" y="8"/>
                  </a:cubicBezTo>
                  <a:cubicBezTo>
                    <a:pt x="2" y="8"/>
                    <a:pt x="2" y="9"/>
                    <a:pt x="1" y="10"/>
                  </a:cubicBezTo>
                  <a:cubicBezTo>
                    <a:pt x="1" y="10"/>
                    <a:pt x="1" y="11"/>
                    <a:pt x="1" y="11"/>
                  </a:cubicBezTo>
                  <a:cubicBezTo>
                    <a:pt x="0" y="13"/>
                    <a:pt x="0" y="14"/>
                    <a:pt x="0" y="16"/>
                  </a:cubicBezTo>
                  <a:cubicBezTo>
                    <a:pt x="0" y="19"/>
                    <a:pt x="1" y="21"/>
                    <a:pt x="2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5" y="29"/>
                    <a:pt x="10" y="32"/>
                    <a:pt x="16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82" y="32"/>
                    <a:pt x="187" y="29"/>
                    <a:pt x="189" y="25"/>
                  </a:cubicBezTo>
                  <a:cubicBezTo>
                    <a:pt x="190" y="24"/>
                    <a:pt x="190" y="24"/>
                    <a:pt x="190" y="24"/>
                  </a:cubicBezTo>
                  <a:cubicBezTo>
                    <a:pt x="191" y="21"/>
                    <a:pt x="192" y="19"/>
                    <a:pt x="192" y="16"/>
                  </a:cubicBezTo>
                  <a:cubicBezTo>
                    <a:pt x="192" y="14"/>
                    <a:pt x="192" y="13"/>
                    <a:pt x="191" y="11"/>
                  </a:cubicBezTo>
                  <a:cubicBezTo>
                    <a:pt x="191" y="11"/>
                    <a:pt x="191" y="10"/>
                    <a:pt x="19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34" name="Freeform 70"/>
            <p:cNvSpPr>
              <a:spLocks noChangeArrowheads="1"/>
            </p:cNvSpPr>
            <p:nvPr/>
          </p:nvSpPr>
          <p:spPr bwMode="auto">
            <a:xfrm flipH="1">
              <a:off x="942975" y="581025"/>
              <a:ext cx="104775" cy="373063"/>
            </a:xfrm>
            <a:custGeom>
              <a:avLst/>
              <a:gdLst>
                <a:gd name="T0" fmla="*/ 40 w 40"/>
                <a:gd name="T1" fmla="*/ 96 h 144"/>
                <a:gd name="T2" fmla="*/ 40 w 40"/>
                <a:gd name="T3" fmla="*/ 64 h 144"/>
                <a:gd name="T4" fmla="*/ 24 w 40"/>
                <a:gd name="T5" fmla="*/ 64 h 144"/>
                <a:gd name="T6" fmla="*/ 24 w 40"/>
                <a:gd name="T7" fmla="*/ 48 h 144"/>
                <a:gd name="T8" fmla="*/ 40 w 40"/>
                <a:gd name="T9" fmla="*/ 48 h 144"/>
                <a:gd name="T10" fmla="*/ 40 w 40"/>
                <a:gd name="T11" fmla="*/ 32 h 144"/>
                <a:gd name="T12" fmla="*/ 24 w 40"/>
                <a:gd name="T13" fmla="*/ 32 h 144"/>
                <a:gd name="T14" fmla="*/ 24 w 40"/>
                <a:gd name="T15" fmla="*/ 16 h 144"/>
                <a:gd name="T16" fmla="*/ 40 w 40"/>
                <a:gd name="T17" fmla="*/ 16 h 144"/>
                <a:gd name="T18" fmla="*/ 40 w 40"/>
                <a:gd name="T19" fmla="*/ 0 h 144"/>
                <a:gd name="T20" fmla="*/ 16 w 40"/>
                <a:gd name="T21" fmla="*/ 0 h 144"/>
                <a:gd name="T22" fmla="*/ 0 w 40"/>
                <a:gd name="T23" fmla="*/ 16 h 144"/>
                <a:gd name="T24" fmla="*/ 0 w 40"/>
                <a:gd name="T25" fmla="*/ 128 h 144"/>
                <a:gd name="T26" fmla="*/ 16 w 40"/>
                <a:gd name="T27" fmla="*/ 144 h 144"/>
                <a:gd name="T28" fmla="*/ 28 w 40"/>
                <a:gd name="T29" fmla="*/ 144 h 144"/>
                <a:gd name="T30" fmla="*/ 26 w 40"/>
                <a:gd name="T31" fmla="*/ 138 h 144"/>
                <a:gd name="T32" fmla="*/ 25 w 40"/>
                <a:gd name="T33" fmla="*/ 136 h 144"/>
                <a:gd name="T34" fmla="*/ 25 w 40"/>
                <a:gd name="T35" fmla="*/ 133 h 144"/>
                <a:gd name="T36" fmla="*/ 24 w 40"/>
                <a:gd name="T37" fmla="*/ 128 h 144"/>
                <a:gd name="T38" fmla="*/ 24 w 40"/>
                <a:gd name="T39" fmla="*/ 123 h 144"/>
                <a:gd name="T40" fmla="*/ 25 w 40"/>
                <a:gd name="T41" fmla="*/ 122 h 144"/>
                <a:gd name="T42" fmla="*/ 25 w 40"/>
                <a:gd name="T43" fmla="*/ 119 h 144"/>
                <a:gd name="T44" fmla="*/ 26 w 40"/>
                <a:gd name="T45" fmla="*/ 117 h 144"/>
                <a:gd name="T46" fmla="*/ 27 w 40"/>
                <a:gd name="T47" fmla="*/ 115 h 144"/>
                <a:gd name="T48" fmla="*/ 28 w 40"/>
                <a:gd name="T49" fmla="*/ 113 h 144"/>
                <a:gd name="T50" fmla="*/ 29 w 40"/>
                <a:gd name="T51" fmla="*/ 111 h 144"/>
                <a:gd name="T52" fmla="*/ 31 w 40"/>
                <a:gd name="T53" fmla="*/ 109 h 144"/>
                <a:gd name="T54" fmla="*/ 31 w 40"/>
                <a:gd name="T55" fmla="*/ 108 h 144"/>
                <a:gd name="T56" fmla="*/ 40 w 40"/>
                <a:gd name="T57" fmla="*/ 100 h 144"/>
                <a:gd name="T58" fmla="*/ 40 w 40"/>
                <a:gd name="T59" fmla="*/ 96 h 14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"/>
                <a:gd name="T91" fmla="*/ 0 h 144"/>
                <a:gd name="T92" fmla="*/ 40 w 40"/>
                <a:gd name="T93" fmla="*/ 144 h 14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" h="144">
                  <a:moveTo>
                    <a:pt x="40" y="96"/>
                  </a:moveTo>
                  <a:cubicBezTo>
                    <a:pt x="40" y="64"/>
                    <a:pt x="40" y="64"/>
                    <a:pt x="40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7"/>
                    <a:pt x="7" y="144"/>
                    <a:pt x="16" y="144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7" y="142"/>
                    <a:pt x="26" y="140"/>
                    <a:pt x="26" y="138"/>
                  </a:cubicBezTo>
                  <a:cubicBezTo>
                    <a:pt x="25" y="137"/>
                    <a:pt x="25" y="136"/>
                    <a:pt x="25" y="136"/>
                  </a:cubicBezTo>
                  <a:cubicBezTo>
                    <a:pt x="25" y="135"/>
                    <a:pt x="25" y="134"/>
                    <a:pt x="25" y="133"/>
                  </a:cubicBezTo>
                  <a:cubicBezTo>
                    <a:pt x="24" y="132"/>
                    <a:pt x="24" y="130"/>
                    <a:pt x="24" y="128"/>
                  </a:cubicBezTo>
                  <a:cubicBezTo>
                    <a:pt x="24" y="126"/>
                    <a:pt x="24" y="125"/>
                    <a:pt x="24" y="123"/>
                  </a:cubicBezTo>
                  <a:cubicBezTo>
                    <a:pt x="24" y="123"/>
                    <a:pt x="25" y="122"/>
                    <a:pt x="25" y="122"/>
                  </a:cubicBezTo>
                  <a:cubicBezTo>
                    <a:pt x="25" y="121"/>
                    <a:pt x="25" y="120"/>
                    <a:pt x="25" y="119"/>
                  </a:cubicBezTo>
                  <a:cubicBezTo>
                    <a:pt x="26" y="118"/>
                    <a:pt x="26" y="118"/>
                    <a:pt x="26" y="117"/>
                  </a:cubicBezTo>
                  <a:cubicBezTo>
                    <a:pt x="26" y="116"/>
                    <a:pt x="27" y="115"/>
                    <a:pt x="27" y="115"/>
                  </a:cubicBezTo>
                  <a:cubicBezTo>
                    <a:pt x="27" y="114"/>
                    <a:pt x="28" y="113"/>
                    <a:pt x="28" y="113"/>
                  </a:cubicBezTo>
                  <a:cubicBezTo>
                    <a:pt x="28" y="112"/>
                    <a:pt x="29" y="112"/>
                    <a:pt x="29" y="111"/>
                  </a:cubicBezTo>
                  <a:cubicBezTo>
                    <a:pt x="30" y="110"/>
                    <a:pt x="30" y="109"/>
                    <a:pt x="31" y="109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34" y="105"/>
                    <a:pt x="37" y="102"/>
                    <a:pt x="40" y="100"/>
                  </a:cubicBezTo>
                  <a:lnTo>
                    <a:pt x="40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35" name="Freeform 71"/>
            <p:cNvSpPr>
              <a:spLocks noChangeArrowheads="1"/>
            </p:cNvSpPr>
            <p:nvPr/>
          </p:nvSpPr>
          <p:spPr bwMode="auto">
            <a:xfrm flipH="1">
              <a:off x="466725" y="290512"/>
              <a:ext cx="144463" cy="144463"/>
            </a:xfrm>
            <a:custGeom>
              <a:avLst/>
              <a:gdLst>
                <a:gd name="T0" fmla="*/ 16 w 56"/>
                <a:gd name="T1" fmla="*/ 56 h 56"/>
                <a:gd name="T2" fmla="*/ 56 w 56"/>
                <a:gd name="T3" fmla="*/ 56 h 56"/>
                <a:gd name="T4" fmla="*/ 0 w 56"/>
                <a:gd name="T5" fmla="*/ 0 h 56"/>
                <a:gd name="T6" fmla="*/ 0 w 56"/>
                <a:gd name="T7" fmla="*/ 40 h 56"/>
                <a:gd name="T8" fmla="*/ 16 w 56"/>
                <a:gd name="T9" fmla="*/ 56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56"/>
                <a:gd name="T17" fmla="*/ 56 w 56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56">
                  <a:moveTo>
                    <a:pt x="16" y="56"/>
                  </a:moveTo>
                  <a:cubicBezTo>
                    <a:pt x="56" y="56"/>
                    <a:pt x="56" y="56"/>
                    <a:pt x="56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36" name="Freeform 72"/>
            <p:cNvSpPr>
              <a:spLocks noChangeArrowheads="1"/>
            </p:cNvSpPr>
            <p:nvPr/>
          </p:nvSpPr>
          <p:spPr bwMode="auto">
            <a:xfrm flipH="1">
              <a:off x="466725" y="290512"/>
              <a:ext cx="455613" cy="249238"/>
            </a:xfrm>
            <a:custGeom>
              <a:avLst/>
              <a:gdLst>
                <a:gd name="T0" fmla="*/ 176 w 176"/>
                <a:gd name="T1" fmla="*/ 72 h 96"/>
                <a:gd name="T2" fmla="*/ 120 w 176"/>
                <a:gd name="T3" fmla="*/ 72 h 96"/>
                <a:gd name="T4" fmla="*/ 104 w 176"/>
                <a:gd name="T5" fmla="*/ 56 h 96"/>
                <a:gd name="T6" fmla="*/ 104 w 176"/>
                <a:gd name="T7" fmla="*/ 40 h 96"/>
                <a:gd name="T8" fmla="*/ 104 w 176"/>
                <a:gd name="T9" fmla="*/ 0 h 96"/>
                <a:gd name="T10" fmla="*/ 16 w 176"/>
                <a:gd name="T11" fmla="*/ 0 h 96"/>
                <a:gd name="T12" fmla="*/ 0 w 176"/>
                <a:gd name="T13" fmla="*/ 16 h 96"/>
                <a:gd name="T14" fmla="*/ 0 w 176"/>
                <a:gd name="T15" fmla="*/ 96 h 96"/>
                <a:gd name="T16" fmla="*/ 176 w 176"/>
                <a:gd name="T17" fmla="*/ 96 h 96"/>
                <a:gd name="T18" fmla="*/ 176 w 176"/>
                <a:gd name="T19" fmla="*/ 72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6"/>
                <a:gd name="T31" fmla="*/ 0 h 96"/>
                <a:gd name="T32" fmla="*/ 176 w 176"/>
                <a:gd name="T33" fmla="*/ 96 h 9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6" h="96">
                  <a:moveTo>
                    <a:pt x="176" y="72"/>
                  </a:moveTo>
                  <a:cubicBezTo>
                    <a:pt x="120" y="72"/>
                    <a:pt x="120" y="72"/>
                    <a:pt x="120" y="72"/>
                  </a:cubicBezTo>
                  <a:cubicBezTo>
                    <a:pt x="111" y="72"/>
                    <a:pt x="104" y="65"/>
                    <a:pt x="104" y="56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76" y="96"/>
                    <a:pt x="176" y="96"/>
                    <a:pt x="176" y="96"/>
                  </a:cubicBezTo>
                  <a:lnTo>
                    <a:pt x="176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37" name="Rectangle 73"/>
            <p:cNvSpPr>
              <a:spLocks noChangeArrowheads="1"/>
            </p:cNvSpPr>
            <p:nvPr/>
          </p:nvSpPr>
          <p:spPr bwMode="auto">
            <a:xfrm flipH="1">
              <a:off x="487362" y="581025"/>
              <a:ext cx="414338" cy="2476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233" y="2648258"/>
            <a:ext cx="4898282" cy="382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73863"/>
      </p:ext>
    </p:extLst>
  </p:cSld>
  <p:clrMapOvr>
    <a:masterClrMapping/>
  </p:clrMapOvr>
  <p:transition spd="slow" advClick="0" advTm="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任意多边形 61"/>
          <p:cNvSpPr>
            <a:spLocks noChangeArrowheads="1"/>
          </p:cNvSpPr>
          <p:nvPr/>
        </p:nvSpPr>
        <p:spPr bwMode="auto">
          <a:xfrm rot="16200000">
            <a:off x="5155656" y="-4174249"/>
            <a:ext cx="1595437" cy="10850563"/>
          </a:xfrm>
          <a:custGeom>
            <a:avLst/>
            <a:gdLst>
              <a:gd name="T0" fmla="*/ 1594705 w 1594705"/>
              <a:gd name="T1" fmla="*/ 398675 h 10849808"/>
              <a:gd name="T2" fmla="*/ 1594705 w 1594705"/>
              <a:gd name="T3" fmla="*/ 10011102 h 10849808"/>
              <a:gd name="T4" fmla="*/ 1594704 w 1594705"/>
              <a:gd name="T5" fmla="*/ 10011102 h 10849808"/>
              <a:gd name="T6" fmla="*/ 1594704 w 1594705"/>
              <a:gd name="T7" fmla="*/ 10121470 h 10849808"/>
              <a:gd name="T8" fmla="*/ 797352 w 1594705"/>
              <a:gd name="T9" fmla="*/ 10849808 h 10849808"/>
              <a:gd name="T10" fmla="*/ 0 w 1594705"/>
              <a:gd name="T11" fmla="*/ 10121470 h 10849808"/>
              <a:gd name="T12" fmla="*/ 0 w 1594705"/>
              <a:gd name="T13" fmla="*/ 8721492 h 10849808"/>
              <a:gd name="T14" fmla="*/ 2 w 1594705"/>
              <a:gd name="T15" fmla="*/ 8721492 h 10849808"/>
              <a:gd name="T16" fmla="*/ 2 w 1594705"/>
              <a:gd name="T17" fmla="*/ 0 h 108498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94705"/>
              <a:gd name="T28" fmla="*/ 0 h 10849808"/>
              <a:gd name="T29" fmla="*/ 1594705 w 1594705"/>
              <a:gd name="T30" fmla="*/ 10849808 h 1084980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94705" h="10849808">
                <a:moveTo>
                  <a:pt x="1594705" y="398675"/>
                </a:moveTo>
                <a:lnTo>
                  <a:pt x="1594705" y="10011102"/>
                </a:lnTo>
                <a:lnTo>
                  <a:pt x="1594704" y="10011102"/>
                </a:lnTo>
                <a:lnTo>
                  <a:pt x="1594704" y="10121470"/>
                </a:lnTo>
                <a:lnTo>
                  <a:pt x="797352" y="10849808"/>
                </a:lnTo>
                <a:lnTo>
                  <a:pt x="0" y="10121470"/>
                </a:lnTo>
                <a:lnTo>
                  <a:pt x="0" y="8721492"/>
                </a:lnTo>
                <a:lnTo>
                  <a:pt x="2" y="8721492"/>
                </a:lnTo>
                <a:lnTo>
                  <a:pt x="2" y="0"/>
                </a:lnTo>
                <a:close/>
              </a:path>
            </a:pathLst>
          </a:custGeom>
          <a:solidFill>
            <a:srgbClr val="00CA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3" name="梯形 54"/>
          <p:cNvSpPr>
            <a:spLocks noChangeArrowheads="1"/>
          </p:cNvSpPr>
          <p:nvPr/>
        </p:nvSpPr>
        <p:spPr bwMode="auto">
          <a:xfrm flipV="1">
            <a:off x="4133306" y="129464"/>
            <a:ext cx="160337" cy="32385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7F7F7F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4" name="梯形 55"/>
          <p:cNvSpPr>
            <a:spLocks noChangeArrowheads="1"/>
          </p:cNvSpPr>
          <p:nvPr/>
        </p:nvSpPr>
        <p:spPr bwMode="auto">
          <a:xfrm>
            <a:off x="1998118" y="2048751"/>
            <a:ext cx="160338" cy="322263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7F7F7F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5" name="平行四边形 56"/>
          <p:cNvSpPr>
            <a:spLocks noChangeArrowheads="1"/>
          </p:cNvSpPr>
          <p:nvPr/>
        </p:nvSpPr>
        <p:spPr bwMode="auto">
          <a:xfrm>
            <a:off x="2063206" y="129464"/>
            <a:ext cx="2155825" cy="2254250"/>
          </a:xfrm>
          <a:prstGeom prst="parallelogram">
            <a:avLst>
              <a:gd name="adj" fmla="val 25000"/>
            </a:avLst>
          </a:prstGeom>
          <a:solidFill>
            <a:srgbClr val="EE0F6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6" name="TextBox 12"/>
          <p:cNvSpPr>
            <a:spLocks noChangeArrowheads="1"/>
          </p:cNvSpPr>
          <p:nvPr/>
        </p:nvSpPr>
        <p:spPr bwMode="auto">
          <a:xfrm>
            <a:off x="5180687" y="858062"/>
            <a:ext cx="6070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操作說明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127" name="TextBox 12"/>
          <p:cNvSpPr>
            <a:spLocks noChangeArrowheads="1"/>
          </p:cNvSpPr>
          <p:nvPr/>
        </p:nvSpPr>
        <p:spPr bwMode="auto">
          <a:xfrm>
            <a:off x="2472781" y="512051"/>
            <a:ext cx="12858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8800" b="1" dirty="0">
                <a:solidFill>
                  <a:schemeClr val="bg1"/>
                </a:solidFill>
                <a:latin typeface="418-CAI978" pitchFamily="2" charset="-122"/>
                <a:ea typeface="418-CAI978" pitchFamily="2" charset="-122"/>
                <a:sym typeface="418-CAI978" pitchFamily="2" charset="-122"/>
              </a:rPr>
              <a:t>3</a:t>
            </a:r>
            <a:endParaRPr lang="zh-CN" altLang="en-US" sz="8800" b="1" dirty="0">
              <a:solidFill>
                <a:schemeClr val="bg1"/>
              </a:solidFill>
              <a:latin typeface="418-CAI978" pitchFamily="2" charset="-122"/>
              <a:ea typeface="418-CAI978" pitchFamily="2" charset="-122"/>
              <a:sym typeface="418-CAI978" pitchFamily="2" charset="-122"/>
            </a:endParaRPr>
          </a:p>
        </p:txBody>
      </p:sp>
      <p:grpSp>
        <p:nvGrpSpPr>
          <p:cNvPr id="5128" name="组合 16"/>
          <p:cNvGrpSpPr>
            <a:grpSpLocks/>
          </p:cNvGrpSpPr>
          <p:nvPr/>
        </p:nvGrpSpPr>
        <p:grpSpPr bwMode="auto">
          <a:xfrm flipH="1">
            <a:off x="1282156" y="927976"/>
            <a:ext cx="642937" cy="644525"/>
            <a:chOff x="0" y="0"/>
            <a:chExt cx="1979613" cy="1981201"/>
          </a:xfrm>
        </p:grpSpPr>
        <p:sp>
          <p:nvSpPr>
            <p:cNvPr id="5129" name="Freeform 117"/>
            <p:cNvSpPr>
              <a:spLocks noChangeArrowheads="1"/>
            </p:cNvSpPr>
            <p:nvPr/>
          </p:nvSpPr>
          <p:spPr bwMode="auto">
            <a:xfrm>
              <a:off x="0" y="0"/>
              <a:ext cx="1979613" cy="1981201"/>
            </a:xfrm>
            <a:custGeom>
              <a:avLst/>
              <a:gdLst>
                <a:gd name="T0" fmla="*/ 528 w 528"/>
                <a:gd name="T1" fmla="*/ 488 h 528"/>
                <a:gd name="T2" fmla="*/ 488 w 528"/>
                <a:gd name="T3" fmla="*/ 528 h 528"/>
                <a:gd name="T4" fmla="*/ 40 w 528"/>
                <a:gd name="T5" fmla="*/ 528 h 528"/>
                <a:gd name="T6" fmla="*/ 0 w 528"/>
                <a:gd name="T7" fmla="*/ 488 h 528"/>
                <a:gd name="T8" fmla="*/ 0 w 528"/>
                <a:gd name="T9" fmla="*/ 40 h 528"/>
                <a:gd name="T10" fmla="*/ 40 w 528"/>
                <a:gd name="T11" fmla="*/ 0 h 528"/>
                <a:gd name="T12" fmla="*/ 488 w 528"/>
                <a:gd name="T13" fmla="*/ 0 h 528"/>
                <a:gd name="T14" fmla="*/ 528 w 528"/>
                <a:gd name="T15" fmla="*/ 40 h 528"/>
                <a:gd name="T16" fmla="*/ 528 w 528"/>
                <a:gd name="T17" fmla="*/ 488 h 5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8"/>
                <a:gd name="T28" fmla="*/ 0 h 528"/>
                <a:gd name="T29" fmla="*/ 528 w 528"/>
                <a:gd name="T30" fmla="*/ 528 h 5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EE0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5130" name="Freeform 118"/>
            <p:cNvSpPr>
              <a:spLocks noChangeArrowheads="1"/>
            </p:cNvSpPr>
            <p:nvPr/>
          </p:nvSpPr>
          <p:spPr bwMode="auto">
            <a:xfrm>
              <a:off x="0" y="503238"/>
              <a:ext cx="1435100" cy="1477963"/>
            </a:xfrm>
            <a:custGeom>
              <a:avLst/>
              <a:gdLst>
                <a:gd name="T0" fmla="*/ 307 w 383"/>
                <a:gd name="T1" fmla="*/ 0 h 394"/>
                <a:gd name="T2" fmla="*/ 199 w 383"/>
                <a:gd name="T3" fmla="*/ 86 h 394"/>
                <a:gd name="T4" fmla="*/ 0 w 383"/>
                <a:gd name="T5" fmla="*/ 285 h 394"/>
                <a:gd name="T6" fmla="*/ 0 w 383"/>
                <a:gd name="T7" fmla="*/ 354 h 394"/>
                <a:gd name="T8" fmla="*/ 40 w 383"/>
                <a:gd name="T9" fmla="*/ 394 h 394"/>
                <a:gd name="T10" fmla="*/ 94 w 383"/>
                <a:gd name="T11" fmla="*/ 394 h 394"/>
                <a:gd name="T12" fmla="*/ 313 w 383"/>
                <a:gd name="T13" fmla="*/ 175 h 394"/>
                <a:gd name="T14" fmla="*/ 383 w 383"/>
                <a:gd name="T15" fmla="*/ 78 h 394"/>
                <a:gd name="T16" fmla="*/ 368 w 383"/>
                <a:gd name="T17" fmla="*/ 23 h 394"/>
                <a:gd name="T18" fmla="*/ 307 w 383"/>
                <a:gd name="T19" fmla="*/ 0 h 3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3"/>
                <a:gd name="T31" fmla="*/ 0 h 394"/>
                <a:gd name="T32" fmla="*/ 383 w 383"/>
                <a:gd name="T33" fmla="*/ 394 h 39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3" h="394">
                  <a:moveTo>
                    <a:pt x="307" y="0"/>
                  </a:moveTo>
                  <a:cubicBezTo>
                    <a:pt x="199" y="86"/>
                    <a:pt x="199" y="86"/>
                    <a:pt x="199" y="86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376"/>
                    <a:pt x="18" y="394"/>
                    <a:pt x="40" y="394"/>
                  </a:cubicBezTo>
                  <a:cubicBezTo>
                    <a:pt x="94" y="394"/>
                    <a:pt x="94" y="394"/>
                    <a:pt x="94" y="394"/>
                  </a:cubicBezTo>
                  <a:cubicBezTo>
                    <a:pt x="313" y="175"/>
                    <a:pt x="313" y="175"/>
                    <a:pt x="313" y="175"/>
                  </a:cubicBezTo>
                  <a:cubicBezTo>
                    <a:pt x="383" y="78"/>
                    <a:pt x="383" y="78"/>
                    <a:pt x="383" y="78"/>
                  </a:cubicBezTo>
                  <a:cubicBezTo>
                    <a:pt x="368" y="23"/>
                    <a:pt x="368" y="23"/>
                    <a:pt x="368" y="23"/>
                  </a:cubicBezTo>
                  <a:cubicBezTo>
                    <a:pt x="307" y="0"/>
                    <a:pt x="307" y="0"/>
                    <a:pt x="307" y="0"/>
                  </a:cubicBezTo>
                </a:path>
              </a:pathLst>
            </a:custGeom>
            <a:solidFill>
              <a:srgbClr val="0000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5131" name="Freeform 119"/>
            <p:cNvSpPr>
              <a:spLocks noChangeArrowheads="1"/>
            </p:cNvSpPr>
            <p:nvPr/>
          </p:nvSpPr>
          <p:spPr bwMode="auto">
            <a:xfrm>
              <a:off x="460375" y="469900"/>
              <a:ext cx="1009650" cy="925513"/>
            </a:xfrm>
            <a:custGeom>
              <a:avLst/>
              <a:gdLst>
                <a:gd name="T0" fmla="*/ 195 w 269"/>
                <a:gd name="T1" fmla="*/ 0 h 247"/>
                <a:gd name="T2" fmla="*/ 192 w 269"/>
                <a:gd name="T3" fmla="*/ 0 h 247"/>
                <a:gd name="T4" fmla="*/ 144 w 269"/>
                <a:gd name="T5" fmla="*/ 24 h 247"/>
                <a:gd name="T6" fmla="*/ 21 w 269"/>
                <a:gd name="T7" fmla="*/ 150 h 247"/>
                <a:gd name="T8" fmla="*/ 21 w 269"/>
                <a:gd name="T9" fmla="*/ 230 h 247"/>
                <a:gd name="T10" fmla="*/ 60 w 269"/>
                <a:gd name="T11" fmla="*/ 247 h 247"/>
                <a:gd name="T12" fmla="*/ 99 w 269"/>
                <a:gd name="T13" fmla="*/ 230 h 247"/>
                <a:gd name="T14" fmla="*/ 217 w 269"/>
                <a:gd name="T15" fmla="*/ 111 h 247"/>
                <a:gd name="T16" fmla="*/ 223 w 269"/>
                <a:gd name="T17" fmla="*/ 47 h 247"/>
                <a:gd name="T18" fmla="*/ 197 w 269"/>
                <a:gd name="T19" fmla="*/ 37 h 247"/>
                <a:gd name="T20" fmla="*/ 161 w 269"/>
                <a:gd name="T21" fmla="*/ 53 h 247"/>
                <a:gd name="T22" fmla="*/ 46 w 269"/>
                <a:gd name="T23" fmla="*/ 170 h 247"/>
                <a:gd name="T24" fmla="*/ 46 w 269"/>
                <a:gd name="T25" fmla="*/ 182 h 247"/>
                <a:gd name="T26" fmla="*/ 52 w 269"/>
                <a:gd name="T27" fmla="*/ 184 h 247"/>
                <a:gd name="T28" fmla="*/ 57 w 269"/>
                <a:gd name="T29" fmla="*/ 182 h 247"/>
                <a:gd name="T30" fmla="*/ 172 w 269"/>
                <a:gd name="T31" fmla="*/ 65 h 247"/>
                <a:gd name="T32" fmla="*/ 197 w 269"/>
                <a:gd name="T33" fmla="*/ 53 h 247"/>
                <a:gd name="T34" fmla="*/ 211 w 269"/>
                <a:gd name="T35" fmla="*/ 59 h 247"/>
                <a:gd name="T36" fmla="*/ 205 w 269"/>
                <a:gd name="T37" fmla="*/ 99 h 247"/>
                <a:gd name="T38" fmla="*/ 88 w 269"/>
                <a:gd name="T39" fmla="*/ 219 h 247"/>
                <a:gd name="T40" fmla="*/ 60 w 269"/>
                <a:gd name="T41" fmla="*/ 231 h 247"/>
                <a:gd name="T42" fmla="*/ 32 w 269"/>
                <a:gd name="T43" fmla="*/ 219 h 247"/>
                <a:gd name="T44" fmla="*/ 32 w 269"/>
                <a:gd name="T45" fmla="*/ 162 h 247"/>
                <a:gd name="T46" fmla="*/ 156 w 269"/>
                <a:gd name="T47" fmla="*/ 35 h 247"/>
                <a:gd name="T48" fmla="*/ 193 w 269"/>
                <a:gd name="T49" fmla="*/ 16 h 247"/>
                <a:gd name="T50" fmla="*/ 195 w 269"/>
                <a:gd name="T51" fmla="*/ 16 h 247"/>
                <a:gd name="T52" fmla="*/ 234 w 269"/>
                <a:gd name="T53" fmla="*/ 36 h 247"/>
                <a:gd name="T54" fmla="*/ 253 w 269"/>
                <a:gd name="T55" fmla="*/ 77 h 247"/>
                <a:gd name="T56" fmla="*/ 234 w 269"/>
                <a:gd name="T57" fmla="*/ 116 h 247"/>
                <a:gd name="T58" fmla="*/ 165 w 269"/>
                <a:gd name="T59" fmla="*/ 186 h 247"/>
                <a:gd name="T60" fmla="*/ 165 w 269"/>
                <a:gd name="T61" fmla="*/ 198 h 247"/>
                <a:gd name="T62" fmla="*/ 171 w 269"/>
                <a:gd name="T63" fmla="*/ 200 h 247"/>
                <a:gd name="T64" fmla="*/ 176 w 269"/>
                <a:gd name="T65" fmla="*/ 198 h 247"/>
                <a:gd name="T66" fmla="*/ 244 w 269"/>
                <a:gd name="T67" fmla="*/ 128 h 247"/>
                <a:gd name="T68" fmla="*/ 269 w 269"/>
                <a:gd name="T69" fmla="*/ 78 h 247"/>
                <a:gd name="T70" fmla="*/ 245 w 269"/>
                <a:gd name="T71" fmla="*/ 24 h 247"/>
                <a:gd name="T72" fmla="*/ 195 w 269"/>
                <a:gd name="T73" fmla="*/ 0 h 24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9"/>
                <a:gd name="T112" fmla="*/ 0 h 247"/>
                <a:gd name="T113" fmla="*/ 269 w 269"/>
                <a:gd name="T114" fmla="*/ 247 h 24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9" h="247">
                  <a:moveTo>
                    <a:pt x="195" y="0"/>
                  </a:moveTo>
                  <a:cubicBezTo>
                    <a:pt x="194" y="0"/>
                    <a:pt x="193" y="0"/>
                    <a:pt x="192" y="0"/>
                  </a:cubicBezTo>
                  <a:cubicBezTo>
                    <a:pt x="164" y="1"/>
                    <a:pt x="145" y="24"/>
                    <a:pt x="144" y="24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0" y="172"/>
                    <a:pt x="0" y="208"/>
                    <a:pt x="21" y="230"/>
                  </a:cubicBezTo>
                  <a:cubicBezTo>
                    <a:pt x="32" y="241"/>
                    <a:pt x="46" y="247"/>
                    <a:pt x="60" y="247"/>
                  </a:cubicBezTo>
                  <a:cubicBezTo>
                    <a:pt x="75" y="247"/>
                    <a:pt x="89" y="241"/>
                    <a:pt x="99" y="230"/>
                  </a:cubicBezTo>
                  <a:cubicBezTo>
                    <a:pt x="217" y="111"/>
                    <a:pt x="217" y="111"/>
                    <a:pt x="217" y="111"/>
                  </a:cubicBezTo>
                  <a:cubicBezTo>
                    <a:pt x="235" y="91"/>
                    <a:pt x="238" y="63"/>
                    <a:pt x="223" y="47"/>
                  </a:cubicBezTo>
                  <a:cubicBezTo>
                    <a:pt x="216" y="40"/>
                    <a:pt x="207" y="37"/>
                    <a:pt x="197" y="37"/>
                  </a:cubicBezTo>
                  <a:cubicBezTo>
                    <a:pt x="185" y="37"/>
                    <a:pt x="171" y="42"/>
                    <a:pt x="161" y="53"/>
                  </a:cubicBezTo>
                  <a:cubicBezTo>
                    <a:pt x="46" y="170"/>
                    <a:pt x="46" y="170"/>
                    <a:pt x="46" y="170"/>
                  </a:cubicBezTo>
                  <a:cubicBezTo>
                    <a:pt x="43" y="174"/>
                    <a:pt x="43" y="179"/>
                    <a:pt x="46" y="182"/>
                  </a:cubicBezTo>
                  <a:cubicBezTo>
                    <a:pt x="48" y="183"/>
                    <a:pt x="50" y="184"/>
                    <a:pt x="52" y="184"/>
                  </a:cubicBezTo>
                  <a:cubicBezTo>
                    <a:pt x="54" y="184"/>
                    <a:pt x="56" y="183"/>
                    <a:pt x="57" y="182"/>
                  </a:cubicBezTo>
                  <a:cubicBezTo>
                    <a:pt x="172" y="65"/>
                    <a:pt x="172" y="65"/>
                    <a:pt x="172" y="65"/>
                  </a:cubicBezTo>
                  <a:cubicBezTo>
                    <a:pt x="179" y="57"/>
                    <a:pt x="189" y="53"/>
                    <a:pt x="197" y="53"/>
                  </a:cubicBezTo>
                  <a:cubicBezTo>
                    <a:pt x="203" y="53"/>
                    <a:pt x="208" y="55"/>
                    <a:pt x="211" y="59"/>
                  </a:cubicBezTo>
                  <a:cubicBezTo>
                    <a:pt x="221" y="68"/>
                    <a:pt x="218" y="86"/>
                    <a:pt x="205" y="99"/>
                  </a:cubicBezTo>
                  <a:cubicBezTo>
                    <a:pt x="88" y="219"/>
                    <a:pt x="88" y="219"/>
                    <a:pt x="88" y="219"/>
                  </a:cubicBezTo>
                  <a:cubicBezTo>
                    <a:pt x="81" y="227"/>
                    <a:pt x="70" y="231"/>
                    <a:pt x="60" y="231"/>
                  </a:cubicBezTo>
                  <a:cubicBezTo>
                    <a:pt x="50" y="231"/>
                    <a:pt x="40" y="227"/>
                    <a:pt x="32" y="219"/>
                  </a:cubicBezTo>
                  <a:cubicBezTo>
                    <a:pt x="17" y="203"/>
                    <a:pt x="17" y="177"/>
                    <a:pt x="32" y="162"/>
                  </a:cubicBezTo>
                  <a:cubicBezTo>
                    <a:pt x="156" y="35"/>
                    <a:pt x="156" y="35"/>
                    <a:pt x="156" y="35"/>
                  </a:cubicBezTo>
                  <a:cubicBezTo>
                    <a:pt x="156" y="35"/>
                    <a:pt x="171" y="17"/>
                    <a:pt x="193" y="16"/>
                  </a:cubicBezTo>
                  <a:cubicBezTo>
                    <a:pt x="194" y="16"/>
                    <a:pt x="194" y="16"/>
                    <a:pt x="195" y="16"/>
                  </a:cubicBezTo>
                  <a:cubicBezTo>
                    <a:pt x="208" y="16"/>
                    <a:pt x="221" y="23"/>
                    <a:pt x="234" y="36"/>
                  </a:cubicBezTo>
                  <a:cubicBezTo>
                    <a:pt x="247" y="49"/>
                    <a:pt x="253" y="63"/>
                    <a:pt x="253" y="77"/>
                  </a:cubicBezTo>
                  <a:cubicBezTo>
                    <a:pt x="252" y="99"/>
                    <a:pt x="234" y="115"/>
                    <a:pt x="234" y="116"/>
                  </a:cubicBezTo>
                  <a:cubicBezTo>
                    <a:pt x="165" y="186"/>
                    <a:pt x="165" y="186"/>
                    <a:pt x="165" y="186"/>
                  </a:cubicBezTo>
                  <a:cubicBezTo>
                    <a:pt x="162" y="189"/>
                    <a:pt x="162" y="194"/>
                    <a:pt x="165" y="198"/>
                  </a:cubicBezTo>
                  <a:cubicBezTo>
                    <a:pt x="167" y="199"/>
                    <a:pt x="169" y="200"/>
                    <a:pt x="171" y="200"/>
                  </a:cubicBezTo>
                  <a:cubicBezTo>
                    <a:pt x="173" y="200"/>
                    <a:pt x="175" y="199"/>
                    <a:pt x="176" y="198"/>
                  </a:cubicBezTo>
                  <a:cubicBezTo>
                    <a:pt x="244" y="128"/>
                    <a:pt x="244" y="128"/>
                    <a:pt x="244" y="128"/>
                  </a:cubicBezTo>
                  <a:cubicBezTo>
                    <a:pt x="245" y="127"/>
                    <a:pt x="267" y="107"/>
                    <a:pt x="269" y="78"/>
                  </a:cubicBezTo>
                  <a:cubicBezTo>
                    <a:pt x="269" y="59"/>
                    <a:pt x="261" y="41"/>
                    <a:pt x="245" y="24"/>
                  </a:cubicBezTo>
                  <a:cubicBezTo>
                    <a:pt x="229" y="8"/>
                    <a:pt x="212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</p:grpSp>
      <p:sp>
        <p:nvSpPr>
          <p:cNvPr id="5132" name="Oval 1"/>
          <p:cNvSpPr>
            <a:spLocks noChangeArrowheads="1"/>
          </p:cNvSpPr>
          <p:nvPr/>
        </p:nvSpPr>
        <p:spPr bwMode="auto">
          <a:xfrm flipH="1">
            <a:off x="10326416" y="3773522"/>
            <a:ext cx="1290638" cy="935037"/>
          </a:xfrm>
          <a:custGeom>
            <a:avLst/>
            <a:gdLst>
              <a:gd name="T0" fmla="*/ 442373 w 3095365"/>
              <a:gd name="T1" fmla="*/ 0 h 2240766"/>
              <a:gd name="T2" fmla="*/ 1279495 w 3095365"/>
              <a:gd name="T3" fmla="*/ 291582 h 2240766"/>
              <a:gd name="T4" fmla="*/ 17852 w 3095365"/>
              <a:gd name="T5" fmla="*/ 1233430 h 2240766"/>
              <a:gd name="T6" fmla="*/ 1461466 w 3095365"/>
              <a:gd name="T7" fmla="*/ 1243599 h 2240766"/>
              <a:gd name="T8" fmla="*/ 386480 w 3095365"/>
              <a:gd name="T9" fmla="*/ 2155539 h 2240766"/>
              <a:gd name="T10" fmla="*/ 3095365 w 3095365"/>
              <a:gd name="T11" fmla="*/ 2034248 h 22407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95365"/>
              <a:gd name="T19" fmla="*/ 0 h 2240766"/>
              <a:gd name="T20" fmla="*/ 3095365 w 3095365"/>
              <a:gd name="T21" fmla="*/ 2240766 h 22407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95365" h="2240766">
                <a:moveTo>
                  <a:pt x="442373" y="0"/>
                </a:moveTo>
                <a:cubicBezTo>
                  <a:pt x="-666603" y="1105468"/>
                  <a:pt x="1284799" y="-44888"/>
                  <a:pt x="1279495" y="291582"/>
                </a:cubicBezTo>
                <a:cubicBezTo>
                  <a:pt x="1274191" y="628052"/>
                  <a:pt x="-176101" y="911137"/>
                  <a:pt x="17852" y="1233430"/>
                </a:cubicBezTo>
                <a:cubicBezTo>
                  <a:pt x="211805" y="1555723"/>
                  <a:pt x="1269130" y="959016"/>
                  <a:pt x="1461466" y="1243599"/>
                </a:cubicBezTo>
                <a:cubicBezTo>
                  <a:pt x="1653802" y="1528182"/>
                  <a:pt x="321420" y="1865595"/>
                  <a:pt x="386480" y="2155539"/>
                </a:cubicBezTo>
                <a:cubicBezTo>
                  <a:pt x="451540" y="2445483"/>
                  <a:pt x="3014764" y="1890839"/>
                  <a:pt x="3095365" y="2034248"/>
                </a:cubicBezTo>
              </a:path>
            </a:pathLst>
          </a:custGeom>
          <a:noFill/>
          <a:ln w="12700" cap="rnd" cmpd="sng">
            <a:solidFill>
              <a:srgbClr val="EE0F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方正兰亭粗黑_GBK" charset="-122"/>
              <a:ea typeface="方正兰亭粗黑_GBK" charset="-122"/>
              <a:sym typeface="方正兰亭粗黑_GBK" charset="-122"/>
            </a:endParaRPr>
          </a:p>
        </p:txBody>
      </p:sp>
      <p:grpSp>
        <p:nvGrpSpPr>
          <p:cNvPr id="5133" name="Group 32"/>
          <p:cNvGrpSpPr>
            <a:grpSpLocks/>
          </p:cNvGrpSpPr>
          <p:nvPr/>
        </p:nvGrpSpPr>
        <p:grpSpPr bwMode="auto">
          <a:xfrm rot="14401407">
            <a:off x="8457640" y="1800307"/>
            <a:ext cx="3833813" cy="319087"/>
            <a:chOff x="0" y="0"/>
            <a:chExt cx="6705601" cy="531495"/>
          </a:xfrm>
        </p:grpSpPr>
        <p:sp>
          <p:nvSpPr>
            <p:cNvPr id="5134" name="Rounded Rectangle 33"/>
            <p:cNvSpPr>
              <a:spLocks noChangeArrowheads="1"/>
            </p:cNvSpPr>
            <p:nvPr/>
          </p:nvSpPr>
          <p:spPr bwMode="auto">
            <a:xfrm>
              <a:off x="5867401" y="116118"/>
              <a:ext cx="838200" cy="3048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F7F7F"/>
                </a:gs>
                <a:gs pos="50999">
                  <a:srgbClr val="FFFFFF"/>
                </a:gs>
                <a:gs pos="100000">
                  <a:srgbClr val="7F7F7F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5135" name="Isosceles Triangle 12"/>
            <p:cNvSpPr>
              <a:spLocks noChangeArrowheads="1"/>
            </p:cNvSpPr>
            <p:nvPr/>
          </p:nvSpPr>
          <p:spPr bwMode="auto">
            <a:xfrm rot="16200000">
              <a:off x="128132" y="92181"/>
              <a:ext cx="81170" cy="337433"/>
            </a:xfrm>
            <a:custGeom>
              <a:avLst/>
              <a:gdLst>
                <a:gd name="T0" fmla="*/ 0 w 64009"/>
                <a:gd name="T1" fmla="*/ 0 h 266094"/>
                <a:gd name="T2" fmla="*/ 64009 w 64009"/>
                <a:gd name="T3" fmla="*/ 266094 h 266094"/>
              </a:gdLst>
              <a:ahLst/>
              <a:cxnLst/>
              <a:rect l="T0" t="T1" r="T2" b="T3"/>
              <a:pathLst>
                <a:path w="64009" h="266094">
                  <a:moveTo>
                    <a:pt x="64009" y="82284"/>
                  </a:moveTo>
                  <a:lnTo>
                    <a:pt x="64009" y="120601"/>
                  </a:lnTo>
                  <a:lnTo>
                    <a:pt x="64008" y="120601"/>
                  </a:lnTo>
                  <a:lnTo>
                    <a:pt x="64008" y="266094"/>
                  </a:lnTo>
                  <a:lnTo>
                    <a:pt x="0" y="266094"/>
                  </a:lnTo>
                  <a:lnTo>
                    <a:pt x="0" y="113694"/>
                  </a:lnTo>
                  <a:lnTo>
                    <a:pt x="1" y="113694"/>
                  </a:lnTo>
                  <a:lnTo>
                    <a:pt x="1" y="82284"/>
                  </a:lnTo>
                  <a:lnTo>
                    <a:pt x="28685" y="0"/>
                  </a:lnTo>
                  <a:lnTo>
                    <a:pt x="35325" y="0"/>
                  </a:lnTo>
                  <a:close/>
                </a:path>
              </a:pathLst>
            </a:custGeom>
            <a:gradFill rotWithShape="1">
              <a:gsLst>
                <a:gs pos="0">
                  <a:srgbClr val="262626"/>
                </a:gs>
                <a:gs pos="35999">
                  <a:srgbClr val="7F7F7F"/>
                </a:gs>
                <a:gs pos="64999">
                  <a:srgbClr val="FFFFFF"/>
                </a:gs>
                <a:gs pos="79999">
                  <a:srgbClr val="FFFFFF"/>
                </a:gs>
                <a:gs pos="100000">
                  <a:srgbClr val="262626"/>
                </a:gs>
              </a:gsLst>
              <a:lin ang="0" scaled="1"/>
            </a:gradFill>
            <a:ln w="9525" cap="flat" cmpd="sng">
              <a:solidFill>
                <a:srgbClr val="7F7F7F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5136" name="Rounded Rectangle 35"/>
            <p:cNvSpPr>
              <a:spLocks noChangeArrowheads="1"/>
            </p:cNvSpPr>
            <p:nvPr/>
          </p:nvSpPr>
          <p:spPr bwMode="auto">
            <a:xfrm>
              <a:off x="860238" y="0"/>
              <a:ext cx="2313291" cy="521797"/>
            </a:xfrm>
            <a:prstGeom prst="roundRect">
              <a:avLst>
                <a:gd name="adj" fmla="val 10718"/>
              </a:avLst>
            </a:prstGeom>
            <a:solidFill>
              <a:srgbClr val="EE0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5137" name="Isosceles Triangle 24"/>
            <p:cNvSpPr>
              <a:spLocks noChangeArrowheads="1"/>
            </p:cNvSpPr>
            <p:nvPr/>
          </p:nvSpPr>
          <p:spPr bwMode="auto">
            <a:xfrm rot="16200000">
              <a:off x="259015" y="-79428"/>
              <a:ext cx="463820" cy="680652"/>
            </a:xfrm>
            <a:custGeom>
              <a:avLst/>
              <a:gdLst>
                <a:gd name="T0" fmla="*/ 0 w 365760"/>
                <a:gd name="T1" fmla="*/ 0 h 536750"/>
                <a:gd name="T2" fmla="*/ 365760 w 365760"/>
                <a:gd name="T3" fmla="*/ 536750 h 536750"/>
              </a:gdLst>
              <a:ahLst/>
              <a:cxnLst/>
              <a:rect l="T0" t="T1" r="T2" b="T3"/>
              <a:pathLst>
                <a:path w="365760" h="536750">
                  <a:moveTo>
                    <a:pt x="365760" y="536750"/>
                  </a:moveTo>
                  <a:lnTo>
                    <a:pt x="0" y="536750"/>
                  </a:lnTo>
                  <a:lnTo>
                    <a:pt x="129028" y="0"/>
                  </a:lnTo>
                  <a:lnTo>
                    <a:pt x="236732" y="0"/>
                  </a:lnTo>
                  <a:close/>
                </a:path>
              </a:pathLst>
            </a:custGeom>
            <a:gradFill rotWithShape="1">
              <a:gsLst>
                <a:gs pos="0">
                  <a:srgbClr val="7F7F7F"/>
                </a:gs>
                <a:gs pos="50000">
                  <a:srgbClr val="D8D8D8"/>
                </a:gs>
                <a:gs pos="100000">
                  <a:srgbClr val="7F7F7F"/>
                </a:gs>
              </a:gsLst>
              <a:lin ang="10800000" scaled="1"/>
            </a:gradFill>
            <a:ln w="3175" cap="flat" cmpd="sng">
              <a:solidFill>
                <a:srgbClr val="7F7F7F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5138" name="Freeform 37"/>
            <p:cNvSpPr>
              <a:spLocks noChangeAspect="1" noChangeArrowheads="1"/>
            </p:cNvSpPr>
            <p:nvPr/>
          </p:nvSpPr>
          <p:spPr bwMode="auto">
            <a:xfrm>
              <a:off x="3165774" y="0"/>
              <a:ext cx="3363053" cy="521797"/>
            </a:xfrm>
            <a:custGeom>
              <a:avLst/>
              <a:gdLst>
                <a:gd name="T0" fmla="*/ 3065 w 3084"/>
                <a:gd name="T1" fmla="*/ 68 h 476"/>
                <a:gd name="T2" fmla="*/ 3064 w 3084"/>
                <a:gd name="T3" fmla="*/ 414 h 476"/>
                <a:gd name="T4" fmla="*/ 2791 w 3084"/>
                <a:gd name="T5" fmla="*/ 458 h 476"/>
                <a:gd name="T6" fmla="*/ 208 w 3084"/>
                <a:gd name="T7" fmla="*/ 456 h 476"/>
                <a:gd name="T8" fmla="*/ 0 w 3084"/>
                <a:gd name="T9" fmla="*/ 476 h 476"/>
                <a:gd name="T10" fmla="*/ 0 w 3084"/>
                <a:gd name="T11" fmla="*/ 0 h 476"/>
                <a:gd name="T12" fmla="*/ 219 w 3084"/>
                <a:gd name="T13" fmla="*/ 28 h 476"/>
                <a:gd name="T14" fmla="*/ 2786 w 3084"/>
                <a:gd name="T15" fmla="*/ 43 h 476"/>
                <a:gd name="T16" fmla="*/ 3065 w 3084"/>
                <a:gd name="T17" fmla="*/ 68 h 4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84"/>
                <a:gd name="T28" fmla="*/ 0 h 476"/>
                <a:gd name="T29" fmla="*/ 3084 w 3084"/>
                <a:gd name="T30" fmla="*/ 476 h 4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84" h="476">
                  <a:moveTo>
                    <a:pt x="3065" y="68"/>
                  </a:moveTo>
                  <a:cubicBezTo>
                    <a:pt x="3084" y="85"/>
                    <a:pt x="3079" y="397"/>
                    <a:pt x="3064" y="414"/>
                  </a:cubicBezTo>
                  <a:cubicBezTo>
                    <a:pt x="3049" y="431"/>
                    <a:pt x="2891" y="455"/>
                    <a:pt x="2791" y="458"/>
                  </a:cubicBezTo>
                  <a:cubicBezTo>
                    <a:pt x="208" y="456"/>
                    <a:pt x="208" y="456"/>
                    <a:pt x="208" y="456"/>
                  </a:cubicBezTo>
                  <a:cubicBezTo>
                    <a:pt x="105" y="449"/>
                    <a:pt x="44" y="462"/>
                    <a:pt x="0" y="4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21"/>
                    <a:pt x="126" y="25"/>
                    <a:pt x="219" y="28"/>
                  </a:cubicBezTo>
                  <a:cubicBezTo>
                    <a:pt x="2786" y="43"/>
                    <a:pt x="2786" y="43"/>
                    <a:pt x="2786" y="43"/>
                  </a:cubicBezTo>
                  <a:cubicBezTo>
                    <a:pt x="2890" y="40"/>
                    <a:pt x="3045" y="51"/>
                    <a:pt x="3065" y="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5139" name="Rectangle 38"/>
            <p:cNvSpPr>
              <a:spLocks noChangeArrowheads="1"/>
            </p:cNvSpPr>
            <p:nvPr/>
          </p:nvSpPr>
          <p:spPr bwMode="auto">
            <a:xfrm>
              <a:off x="3109412" y="0"/>
              <a:ext cx="57977" cy="521797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5140" name="Rounded Rectangle 39"/>
            <p:cNvSpPr>
              <a:spLocks noChangeArrowheads="1"/>
            </p:cNvSpPr>
            <p:nvPr/>
          </p:nvSpPr>
          <p:spPr bwMode="auto">
            <a:xfrm>
              <a:off x="827859" y="5797"/>
              <a:ext cx="57977" cy="510202"/>
            </a:xfrm>
            <a:prstGeom prst="roundRect">
              <a:avLst>
                <a:gd name="adj" fmla="val 36856"/>
              </a:avLst>
            </a:prstGeom>
            <a:solidFill>
              <a:srgbClr val="D8D8D8"/>
            </a:solidFill>
            <a:ln w="6350" cap="flat" cmpd="sng">
              <a:solidFill>
                <a:srgbClr val="7F7F7F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5141" name="Rounded Rectangle 40"/>
            <p:cNvSpPr>
              <a:spLocks noChangeArrowheads="1"/>
            </p:cNvSpPr>
            <p:nvPr/>
          </p:nvSpPr>
          <p:spPr bwMode="auto">
            <a:xfrm>
              <a:off x="6160841" y="28575"/>
              <a:ext cx="164592" cy="502920"/>
            </a:xfrm>
            <a:prstGeom prst="roundRect">
              <a:avLst>
                <a:gd name="adj" fmla="val 19810"/>
              </a:avLst>
            </a:prstGeom>
            <a:solidFill>
              <a:srgbClr val="D8D8D8"/>
            </a:solidFill>
            <a:ln w="6350" cap="flat" cmpd="sng">
              <a:solidFill>
                <a:srgbClr val="7F7F7F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5142" name="Rounded Rectangle 41"/>
            <p:cNvSpPr>
              <a:spLocks noChangeArrowheads="1"/>
            </p:cNvSpPr>
            <p:nvPr/>
          </p:nvSpPr>
          <p:spPr bwMode="auto">
            <a:xfrm>
              <a:off x="4614635" y="201462"/>
              <a:ext cx="1816646" cy="164592"/>
            </a:xfrm>
            <a:prstGeom prst="roundRect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grpSp>
          <p:nvGrpSpPr>
            <p:cNvPr id="5143" name="Group 42"/>
            <p:cNvGrpSpPr>
              <a:grpSpLocks/>
            </p:cNvGrpSpPr>
            <p:nvPr/>
          </p:nvGrpSpPr>
          <p:grpSpPr bwMode="auto">
            <a:xfrm>
              <a:off x="4767243" y="256179"/>
              <a:ext cx="1511430" cy="55158"/>
              <a:chOff x="0" y="0"/>
              <a:chExt cx="1706048" cy="55158"/>
            </a:xfrm>
          </p:grpSpPr>
          <p:sp>
            <p:nvSpPr>
              <p:cNvPr id="5144" name="Straight Connector 43"/>
              <p:cNvSpPr>
                <a:spLocks noChangeShapeType="1"/>
              </p:cNvSpPr>
              <p:nvPr/>
            </p:nvSpPr>
            <p:spPr bwMode="auto">
              <a:xfrm>
                <a:off x="0" y="55158"/>
                <a:ext cx="1706048" cy="1"/>
              </a:xfrm>
              <a:prstGeom prst="line">
                <a:avLst/>
              </a:prstGeom>
              <a:noFill/>
              <a:ln w="19050" cap="rnd" cmpd="sng">
                <a:solidFill>
                  <a:srgbClr val="7F7F7F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5" name="Straight Connector 44"/>
              <p:cNvSpPr>
                <a:spLocks noChangeShapeType="1"/>
              </p:cNvSpPr>
              <p:nvPr/>
            </p:nvSpPr>
            <p:spPr bwMode="auto">
              <a:xfrm>
                <a:off x="0" y="0"/>
                <a:ext cx="1706048" cy="1"/>
              </a:xfrm>
              <a:prstGeom prst="line">
                <a:avLst/>
              </a:prstGeom>
              <a:noFill/>
              <a:ln w="19050" cap="rnd" cmpd="sng">
                <a:solidFill>
                  <a:srgbClr val="7F7F7F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8" name="组合 87"/>
          <p:cNvGrpSpPr>
            <a:grpSpLocks/>
          </p:cNvGrpSpPr>
          <p:nvPr/>
        </p:nvGrpSpPr>
        <p:grpSpPr bwMode="auto">
          <a:xfrm>
            <a:off x="1279260" y="934326"/>
            <a:ext cx="644525" cy="644525"/>
            <a:chOff x="0" y="0"/>
            <a:chExt cx="1368425" cy="1368425"/>
          </a:xfrm>
        </p:grpSpPr>
        <p:sp>
          <p:nvSpPr>
            <p:cNvPr id="29" name="Freeform 66"/>
            <p:cNvSpPr>
              <a:spLocks noChangeArrowheads="1"/>
            </p:cNvSpPr>
            <p:nvPr/>
          </p:nvSpPr>
          <p:spPr bwMode="auto">
            <a:xfrm flipH="1">
              <a:off x="0" y="0"/>
              <a:ext cx="1368425" cy="1368425"/>
            </a:xfrm>
            <a:custGeom>
              <a:avLst/>
              <a:gdLst>
                <a:gd name="T0" fmla="*/ 528 w 528"/>
                <a:gd name="T1" fmla="*/ 488 h 528"/>
                <a:gd name="T2" fmla="*/ 488 w 528"/>
                <a:gd name="T3" fmla="*/ 528 h 528"/>
                <a:gd name="T4" fmla="*/ 40 w 528"/>
                <a:gd name="T5" fmla="*/ 528 h 528"/>
                <a:gd name="T6" fmla="*/ 0 w 528"/>
                <a:gd name="T7" fmla="*/ 488 h 528"/>
                <a:gd name="T8" fmla="*/ 0 w 528"/>
                <a:gd name="T9" fmla="*/ 40 h 528"/>
                <a:gd name="T10" fmla="*/ 40 w 528"/>
                <a:gd name="T11" fmla="*/ 0 h 528"/>
                <a:gd name="T12" fmla="*/ 488 w 528"/>
                <a:gd name="T13" fmla="*/ 0 h 528"/>
                <a:gd name="T14" fmla="*/ 528 w 528"/>
                <a:gd name="T15" fmla="*/ 40 h 528"/>
                <a:gd name="T16" fmla="*/ 528 w 528"/>
                <a:gd name="T17" fmla="*/ 488 h 5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8"/>
                <a:gd name="T28" fmla="*/ 0 h 528"/>
                <a:gd name="T29" fmla="*/ 528 w 528"/>
                <a:gd name="T30" fmla="*/ 528 h 5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EE0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31" name="Freeform 67"/>
            <p:cNvSpPr>
              <a:spLocks noChangeArrowheads="1"/>
            </p:cNvSpPr>
            <p:nvPr/>
          </p:nvSpPr>
          <p:spPr bwMode="auto">
            <a:xfrm flipH="1">
              <a:off x="352425" y="290512"/>
              <a:ext cx="1016000" cy="1077913"/>
            </a:xfrm>
            <a:custGeom>
              <a:avLst/>
              <a:gdLst>
                <a:gd name="T0" fmla="*/ 292 w 392"/>
                <a:gd name="T1" fmla="*/ 0 h 416"/>
                <a:gd name="T2" fmla="*/ 228 w 392"/>
                <a:gd name="T3" fmla="*/ 64 h 416"/>
                <a:gd name="T4" fmla="*/ 177 w 392"/>
                <a:gd name="T5" fmla="*/ 5 h 416"/>
                <a:gd name="T6" fmla="*/ 0 w 392"/>
                <a:gd name="T7" fmla="*/ 182 h 416"/>
                <a:gd name="T8" fmla="*/ 0 w 392"/>
                <a:gd name="T9" fmla="*/ 376 h 416"/>
                <a:gd name="T10" fmla="*/ 40 w 392"/>
                <a:gd name="T11" fmla="*/ 416 h 416"/>
                <a:gd name="T12" fmla="*/ 227 w 392"/>
                <a:gd name="T13" fmla="*/ 416 h 416"/>
                <a:gd name="T14" fmla="*/ 392 w 392"/>
                <a:gd name="T15" fmla="*/ 251 h 416"/>
                <a:gd name="T16" fmla="*/ 381 w 392"/>
                <a:gd name="T17" fmla="*/ 239 h 416"/>
                <a:gd name="T18" fmla="*/ 382 w 392"/>
                <a:gd name="T19" fmla="*/ 238 h 416"/>
                <a:gd name="T20" fmla="*/ 382 w 392"/>
                <a:gd name="T21" fmla="*/ 167 h 416"/>
                <a:gd name="T22" fmla="*/ 356 w 392"/>
                <a:gd name="T23" fmla="*/ 112 h 416"/>
                <a:gd name="T24" fmla="*/ 310 w 392"/>
                <a:gd name="T25" fmla="*/ 158 h 416"/>
                <a:gd name="T26" fmla="*/ 299 w 392"/>
                <a:gd name="T27" fmla="*/ 145 h 416"/>
                <a:gd name="T28" fmla="*/ 348 w 392"/>
                <a:gd name="T29" fmla="*/ 96 h 416"/>
                <a:gd name="T30" fmla="*/ 335 w 392"/>
                <a:gd name="T31" fmla="*/ 74 h 416"/>
                <a:gd name="T32" fmla="*/ 329 w 392"/>
                <a:gd name="T33" fmla="*/ 75 h 416"/>
                <a:gd name="T34" fmla="*/ 348 w 392"/>
                <a:gd name="T35" fmla="*/ 56 h 416"/>
                <a:gd name="T36" fmla="*/ 324 w 392"/>
                <a:gd name="T37" fmla="*/ 47 h 416"/>
                <a:gd name="T38" fmla="*/ 292 w 392"/>
                <a:gd name="T39" fmla="*/ 0 h 41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92"/>
                <a:gd name="T61" fmla="*/ 0 h 416"/>
                <a:gd name="T62" fmla="*/ 392 w 392"/>
                <a:gd name="T63" fmla="*/ 416 h 41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92" h="416">
                  <a:moveTo>
                    <a:pt x="292" y="0"/>
                  </a:moveTo>
                  <a:cubicBezTo>
                    <a:pt x="228" y="64"/>
                    <a:pt x="228" y="64"/>
                    <a:pt x="228" y="64"/>
                  </a:cubicBezTo>
                  <a:cubicBezTo>
                    <a:pt x="177" y="5"/>
                    <a:pt x="177" y="5"/>
                    <a:pt x="177" y="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98"/>
                    <a:pt x="18" y="416"/>
                    <a:pt x="40" y="416"/>
                  </a:cubicBezTo>
                  <a:cubicBezTo>
                    <a:pt x="227" y="416"/>
                    <a:pt x="227" y="416"/>
                    <a:pt x="227" y="416"/>
                  </a:cubicBezTo>
                  <a:cubicBezTo>
                    <a:pt x="392" y="251"/>
                    <a:pt x="392" y="251"/>
                    <a:pt x="392" y="251"/>
                  </a:cubicBezTo>
                  <a:cubicBezTo>
                    <a:pt x="381" y="239"/>
                    <a:pt x="381" y="239"/>
                    <a:pt x="381" y="239"/>
                  </a:cubicBezTo>
                  <a:cubicBezTo>
                    <a:pt x="382" y="238"/>
                    <a:pt x="382" y="238"/>
                    <a:pt x="382" y="238"/>
                  </a:cubicBezTo>
                  <a:cubicBezTo>
                    <a:pt x="382" y="167"/>
                    <a:pt x="382" y="167"/>
                    <a:pt x="382" y="167"/>
                  </a:cubicBezTo>
                  <a:cubicBezTo>
                    <a:pt x="356" y="112"/>
                    <a:pt x="356" y="112"/>
                    <a:pt x="356" y="112"/>
                  </a:cubicBezTo>
                  <a:cubicBezTo>
                    <a:pt x="310" y="158"/>
                    <a:pt x="310" y="158"/>
                    <a:pt x="310" y="158"/>
                  </a:cubicBezTo>
                  <a:cubicBezTo>
                    <a:pt x="299" y="145"/>
                    <a:pt x="299" y="145"/>
                    <a:pt x="299" y="145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335" y="74"/>
                    <a:pt x="335" y="74"/>
                    <a:pt x="335" y="74"/>
                  </a:cubicBezTo>
                  <a:cubicBezTo>
                    <a:pt x="329" y="75"/>
                    <a:pt x="329" y="75"/>
                    <a:pt x="329" y="75"/>
                  </a:cubicBezTo>
                  <a:cubicBezTo>
                    <a:pt x="348" y="56"/>
                    <a:pt x="348" y="56"/>
                    <a:pt x="348" y="56"/>
                  </a:cubicBezTo>
                  <a:cubicBezTo>
                    <a:pt x="324" y="47"/>
                    <a:pt x="324" y="47"/>
                    <a:pt x="324" y="47"/>
                  </a:cubicBezTo>
                  <a:cubicBezTo>
                    <a:pt x="292" y="0"/>
                    <a:pt x="292" y="0"/>
                    <a:pt x="292" y="0"/>
                  </a:cubicBezTo>
                </a:path>
              </a:pathLst>
            </a:custGeom>
            <a:solidFill>
              <a:srgbClr val="0000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32" name="Freeform 68"/>
            <p:cNvSpPr>
              <a:spLocks noChangeArrowheads="1"/>
            </p:cNvSpPr>
            <p:nvPr/>
          </p:nvSpPr>
          <p:spPr bwMode="auto">
            <a:xfrm flipH="1">
              <a:off x="341312" y="581025"/>
              <a:ext cx="104775" cy="373063"/>
            </a:xfrm>
            <a:custGeom>
              <a:avLst/>
              <a:gdLst>
                <a:gd name="T0" fmla="*/ 24 w 40"/>
                <a:gd name="T1" fmla="*/ 0 h 144"/>
                <a:gd name="T2" fmla="*/ 0 w 40"/>
                <a:gd name="T3" fmla="*/ 0 h 144"/>
                <a:gd name="T4" fmla="*/ 0 w 40"/>
                <a:gd name="T5" fmla="*/ 100 h 144"/>
                <a:gd name="T6" fmla="*/ 9 w 40"/>
                <a:gd name="T7" fmla="*/ 108 h 144"/>
                <a:gd name="T8" fmla="*/ 9 w 40"/>
                <a:gd name="T9" fmla="*/ 109 h 144"/>
                <a:gd name="T10" fmla="*/ 11 w 40"/>
                <a:gd name="T11" fmla="*/ 111 h 144"/>
                <a:gd name="T12" fmla="*/ 12 w 40"/>
                <a:gd name="T13" fmla="*/ 113 h 144"/>
                <a:gd name="T14" fmla="*/ 13 w 40"/>
                <a:gd name="T15" fmla="*/ 115 h 144"/>
                <a:gd name="T16" fmla="*/ 14 w 40"/>
                <a:gd name="T17" fmla="*/ 117 h 144"/>
                <a:gd name="T18" fmla="*/ 15 w 40"/>
                <a:gd name="T19" fmla="*/ 119 h 144"/>
                <a:gd name="T20" fmla="*/ 15 w 40"/>
                <a:gd name="T21" fmla="*/ 122 h 144"/>
                <a:gd name="T22" fmla="*/ 16 w 40"/>
                <a:gd name="T23" fmla="*/ 123 h 144"/>
                <a:gd name="T24" fmla="*/ 16 w 40"/>
                <a:gd name="T25" fmla="*/ 128 h 144"/>
                <a:gd name="T26" fmla="*/ 15 w 40"/>
                <a:gd name="T27" fmla="*/ 133 h 144"/>
                <a:gd name="T28" fmla="*/ 15 w 40"/>
                <a:gd name="T29" fmla="*/ 136 h 144"/>
                <a:gd name="T30" fmla="*/ 14 w 40"/>
                <a:gd name="T31" fmla="*/ 138 h 144"/>
                <a:gd name="T32" fmla="*/ 12 w 40"/>
                <a:gd name="T33" fmla="*/ 144 h 144"/>
                <a:gd name="T34" fmla="*/ 24 w 40"/>
                <a:gd name="T35" fmla="*/ 144 h 144"/>
                <a:gd name="T36" fmla="*/ 40 w 40"/>
                <a:gd name="T37" fmla="*/ 128 h 144"/>
                <a:gd name="T38" fmla="*/ 40 w 40"/>
                <a:gd name="T39" fmla="*/ 16 h 144"/>
                <a:gd name="T40" fmla="*/ 24 w 40"/>
                <a:gd name="T41" fmla="*/ 0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0"/>
                <a:gd name="T64" fmla="*/ 0 h 144"/>
                <a:gd name="T65" fmla="*/ 40 w 40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0" h="144">
                  <a:moveTo>
                    <a:pt x="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02"/>
                    <a:pt x="6" y="105"/>
                    <a:pt x="9" y="108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10" y="109"/>
                    <a:pt x="10" y="110"/>
                    <a:pt x="11" y="111"/>
                  </a:cubicBezTo>
                  <a:cubicBezTo>
                    <a:pt x="11" y="112"/>
                    <a:pt x="12" y="112"/>
                    <a:pt x="12" y="113"/>
                  </a:cubicBezTo>
                  <a:cubicBezTo>
                    <a:pt x="12" y="113"/>
                    <a:pt x="13" y="114"/>
                    <a:pt x="13" y="115"/>
                  </a:cubicBezTo>
                  <a:cubicBezTo>
                    <a:pt x="13" y="115"/>
                    <a:pt x="14" y="116"/>
                    <a:pt x="14" y="117"/>
                  </a:cubicBezTo>
                  <a:cubicBezTo>
                    <a:pt x="14" y="118"/>
                    <a:pt x="14" y="118"/>
                    <a:pt x="15" y="119"/>
                  </a:cubicBezTo>
                  <a:cubicBezTo>
                    <a:pt x="15" y="120"/>
                    <a:pt x="15" y="121"/>
                    <a:pt x="15" y="122"/>
                  </a:cubicBezTo>
                  <a:cubicBezTo>
                    <a:pt x="15" y="122"/>
                    <a:pt x="16" y="123"/>
                    <a:pt x="16" y="123"/>
                  </a:cubicBezTo>
                  <a:cubicBezTo>
                    <a:pt x="16" y="125"/>
                    <a:pt x="16" y="126"/>
                    <a:pt x="16" y="128"/>
                  </a:cubicBezTo>
                  <a:cubicBezTo>
                    <a:pt x="16" y="130"/>
                    <a:pt x="16" y="132"/>
                    <a:pt x="15" y="133"/>
                  </a:cubicBezTo>
                  <a:cubicBezTo>
                    <a:pt x="15" y="134"/>
                    <a:pt x="15" y="135"/>
                    <a:pt x="15" y="136"/>
                  </a:cubicBezTo>
                  <a:cubicBezTo>
                    <a:pt x="15" y="136"/>
                    <a:pt x="15" y="137"/>
                    <a:pt x="14" y="138"/>
                  </a:cubicBezTo>
                  <a:cubicBezTo>
                    <a:pt x="14" y="140"/>
                    <a:pt x="13" y="142"/>
                    <a:pt x="12" y="144"/>
                  </a:cubicBezTo>
                  <a:cubicBezTo>
                    <a:pt x="24" y="144"/>
                    <a:pt x="24" y="144"/>
                    <a:pt x="24" y="144"/>
                  </a:cubicBezTo>
                  <a:cubicBezTo>
                    <a:pt x="33" y="144"/>
                    <a:pt x="40" y="137"/>
                    <a:pt x="40" y="128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7"/>
                    <a:pt x="33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33" name="Freeform 69"/>
            <p:cNvSpPr>
              <a:spLocks noChangeArrowheads="1"/>
            </p:cNvSpPr>
            <p:nvPr/>
          </p:nvSpPr>
          <p:spPr bwMode="auto">
            <a:xfrm flipH="1">
              <a:off x="446087" y="871537"/>
              <a:ext cx="496888" cy="82550"/>
            </a:xfrm>
            <a:custGeom>
              <a:avLst/>
              <a:gdLst>
                <a:gd name="T0" fmla="*/ 191 w 192"/>
                <a:gd name="T1" fmla="*/ 10 h 32"/>
                <a:gd name="T2" fmla="*/ 189 w 192"/>
                <a:gd name="T3" fmla="*/ 8 h 32"/>
                <a:gd name="T4" fmla="*/ 188 w 192"/>
                <a:gd name="T5" fmla="*/ 6 h 32"/>
                <a:gd name="T6" fmla="*/ 187 w 192"/>
                <a:gd name="T7" fmla="*/ 4 h 32"/>
                <a:gd name="T8" fmla="*/ 184 w 192"/>
                <a:gd name="T9" fmla="*/ 3 h 32"/>
                <a:gd name="T10" fmla="*/ 181 w 192"/>
                <a:gd name="T11" fmla="*/ 1 h 32"/>
                <a:gd name="T12" fmla="*/ 176 w 192"/>
                <a:gd name="T13" fmla="*/ 0 h 32"/>
                <a:gd name="T14" fmla="*/ 16 w 192"/>
                <a:gd name="T15" fmla="*/ 0 h 32"/>
                <a:gd name="T16" fmla="*/ 11 w 192"/>
                <a:gd name="T17" fmla="*/ 1 h 32"/>
                <a:gd name="T18" fmla="*/ 8 w 192"/>
                <a:gd name="T19" fmla="*/ 3 h 32"/>
                <a:gd name="T20" fmla="*/ 5 w 192"/>
                <a:gd name="T21" fmla="*/ 4 h 32"/>
                <a:gd name="T22" fmla="*/ 4 w 192"/>
                <a:gd name="T23" fmla="*/ 6 h 32"/>
                <a:gd name="T24" fmla="*/ 3 w 192"/>
                <a:gd name="T25" fmla="*/ 8 h 32"/>
                <a:gd name="T26" fmla="*/ 1 w 192"/>
                <a:gd name="T27" fmla="*/ 10 h 32"/>
                <a:gd name="T28" fmla="*/ 1 w 192"/>
                <a:gd name="T29" fmla="*/ 11 h 32"/>
                <a:gd name="T30" fmla="*/ 0 w 192"/>
                <a:gd name="T31" fmla="*/ 16 h 32"/>
                <a:gd name="T32" fmla="*/ 2 w 192"/>
                <a:gd name="T33" fmla="*/ 24 h 32"/>
                <a:gd name="T34" fmla="*/ 3 w 192"/>
                <a:gd name="T35" fmla="*/ 25 h 32"/>
                <a:gd name="T36" fmla="*/ 16 w 192"/>
                <a:gd name="T37" fmla="*/ 32 h 32"/>
                <a:gd name="T38" fmla="*/ 176 w 192"/>
                <a:gd name="T39" fmla="*/ 32 h 32"/>
                <a:gd name="T40" fmla="*/ 189 w 192"/>
                <a:gd name="T41" fmla="*/ 25 h 32"/>
                <a:gd name="T42" fmla="*/ 190 w 192"/>
                <a:gd name="T43" fmla="*/ 24 h 32"/>
                <a:gd name="T44" fmla="*/ 192 w 192"/>
                <a:gd name="T45" fmla="*/ 16 h 32"/>
                <a:gd name="T46" fmla="*/ 191 w 192"/>
                <a:gd name="T47" fmla="*/ 11 h 32"/>
                <a:gd name="T48" fmla="*/ 191 w 192"/>
                <a:gd name="T49" fmla="*/ 10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92"/>
                <a:gd name="T76" fmla="*/ 0 h 32"/>
                <a:gd name="T77" fmla="*/ 192 w 192"/>
                <a:gd name="T78" fmla="*/ 32 h 3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92" h="32">
                  <a:moveTo>
                    <a:pt x="191" y="10"/>
                  </a:moveTo>
                  <a:cubicBezTo>
                    <a:pt x="190" y="9"/>
                    <a:pt x="190" y="8"/>
                    <a:pt x="189" y="8"/>
                  </a:cubicBezTo>
                  <a:cubicBezTo>
                    <a:pt x="189" y="7"/>
                    <a:pt x="188" y="6"/>
                    <a:pt x="188" y="6"/>
                  </a:cubicBezTo>
                  <a:cubicBezTo>
                    <a:pt x="188" y="5"/>
                    <a:pt x="187" y="5"/>
                    <a:pt x="187" y="4"/>
                  </a:cubicBezTo>
                  <a:cubicBezTo>
                    <a:pt x="186" y="4"/>
                    <a:pt x="185" y="3"/>
                    <a:pt x="184" y="3"/>
                  </a:cubicBezTo>
                  <a:cubicBezTo>
                    <a:pt x="183" y="2"/>
                    <a:pt x="182" y="1"/>
                    <a:pt x="181" y="1"/>
                  </a:cubicBezTo>
                  <a:cubicBezTo>
                    <a:pt x="180" y="0"/>
                    <a:pt x="178" y="0"/>
                    <a:pt x="17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12" y="0"/>
                    <a:pt x="11" y="1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7" y="3"/>
                    <a:pt x="6" y="4"/>
                    <a:pt x="5" y="4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4" y="6"/>
                    <a:pt x="3" y="7"/>
                    <a:pt x="3" y="8"/>
                  </a:cubicBezTo>
                  <a:cubicBezTo>
                    <a:pt x="2" y="8"/>
                    <a:pt x="2" y="9"/>
                    <a:pt x="1" y="10"/>
                  </a:cubicBezTo>
                  <a:cubicBezTo>
                    <a:pt x="1" y="10"/>
                    <a:pt x="1" y="11"/>
                    <a:pt x="1" y="11"/>
                  </a:cubicBezTo>
                  <a:cubicBezTo>
                    <a:pt x="0" y="13"/>
                    <a:pt x="0" y="14"/>
                    <a:pt x="0" y="16"/>
                  </a:cubicBezTo>
                  <a:cubicBezTo>
                    <a:pt x="0" y="19"/>
                    <a:pt x="1" y="21"/>
                    <a:pt x="2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5" y="29"/>
                    <a:pt x="10" y="32"/>
                    <a:pt x="16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82" y="32"/>
                    <a:pt x="187" y="29"/>
                    <a:pt x="189" y="25"/>
                  </a:cubicBezTo>
                  <a:cubicBezTo>
                    <a:pt x="190" y="24"/>
                    <a:pt x="190" y="24"/>
                    <a:pt x="190" y="24"/>
                  </a:cubicBezTo>
                  <a:cubicBezTo>
                    <a:pt x="191" y="21"/>
                    <a:pt x="192" y="19"/>
                    <a:pt x="192" y="16"/>
                  </a:cubicBezTo>
                  <a:cubicBezTo>
                    <a:pt x="192" y="14"/>
                    <a:pt x="192" y="13"/>
                    <a:pt x="191" y="11"/>
                  </a:cubicBezTo>
                  <a:cubicBezTo>
                    <a:pt x="191" y="11"/>
                    <a:pt x="191" y="10"/>
                    <a:pt x="19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34" name="Freeform 70"/>
            <p:cNvSpPr>
              <a:spLocks noChangeArrowheads="1"/>
            </p:cNvSpPr>
            <p:nvPr/>
          </p:nvSpPr>
          <p:spPr bwMode="auto">
            <a:xfrm flipH="1">
              <a:off x="942975" y="581025"/>
              <a:ext cx="104775" cy="373063"/>
            </a:xfrm>
            <a:custGeom>
              <a:avLst/>
              <a:gdLst>
                <a:gd name="T0" fmla="*/ 40 w 40"/>
                <a:gd name="T1" fmla="*/ 96 h 144"/>
                <a:gd name="T2" fmla="*/ 40 w 40"/>
                <a:gd name="T3" fmla="*/ 64 h 144"/>
                <a:gd name="T4" fmla="*/ 24 w 40"/>
                <a:gd name="T5" fmla="*/ 64 h 144"/>
                <a:gd name="T6" fmla="*/ 24 w 40"/>
                <a:gd name="T7" fmla="*/ 48 h 144"/>
                <a:gd name="T8" fmla="*/ 40 w 40"/>
                <a:gd name="T9" fmla="*/ 48 h 144"/>
                <a:gd name="T10" fmla="*/ 40 w 40"/>
                <a:gd name="T11" fmla="*/ 32 h 144"/>
                <a:gd name="T12" fmla="*/ 24 w 40"/>
                <a:gd name="T13" fmla="*/ 32 h 144"/>
                <a:gd name="T14" fmla="*/ 24 w 40"/>
                <a:gd name="T15" fmla="*/ 16 h 144"/>
                <a:gd name="T16" fmla="*/ 40 w 40"/>
                <a:gd name="T17" fmla="*/ 16 h 144"/>
                <a:gd name="T18" fmla="*/ 40 w 40"/>
                <a:gd name="T19" fmla="*/ 0 h 144"/>
                <a:gd name="T20" fmla="*/ 16 w 40"/>
                <a:gd name="T21" fmla="*/ 0 h 144"/>
                <a:gd name="T22" fmla="*/ 0 w 40"/>
                <a:gd name="T23" fmla="*/ 16 h 144"/>
                <a:gd name="T24" fmla="*/ 0 w 40"/>
                <a:gd name="T25" fmla="*/ 128 h 144"/>
                <a:gd name="T26" fmla="*/ 16 w 40"/>
                <a:gd name="T27" fmla="*/ 144 h 144"/>
                <a:gd name="T28" fmla="*/ 28 w 40"/>
                <a:gd name="T29" fmla="*/ 144 h 144"/>
                <a:gd name="T30" fmla="*/ 26 w 40"/>
                <a:gd name="T31" fmla="*/ 138 h 144"/>
                <a:gd name="T32" fmla="*/ 25 w 40"/>
                <a:gd name="T33" fmla="*/ 136 h 144"/>
                <a:gd name="T34" fmla="*/ 25 w 40"/>
                <a:gd name="T35" fmla="*/ 133 h 144"/>
                <a:gd name="T36" fmla="*/ 24 w 40"/>
                <a:gd name="T37" fmla="*/ 128 h 144"/>
                <a:gd name="T38" fmla="*/ 24 w 40"/>
                <a:gd name="T39" fmla="*/ 123 h 144"/>
                <a:gd name="T40" fmla="*/ 25 w 40"/>
                <a:gd name="T41" fmla="*/ 122 h 144"/>
                <a:gd name="T42" fmla="*/ 25 w 40"/>
                <a:gd name="T43" fmla="*/ 119 h 144"/>
                <a:gd name="T44" fmla="*/ 26 w 40"/>
                <a:gd name="T45" fmla="*/ 117 h 144"/>
                <a:gd name="T46" fmla="*/ 27 w 40"/>
                <a:gd name="T47" fmla="*/ 115 h 144"/>
                <a:gd name="T48" fmla="*/ 28 w 40"/>
                <a:gd name="T49" fmla="*/ 113 h 144"/>
                <a:gd name="T50" fmla="*/ 29 w 40"/>
                <a:gd name="T51" fmla="*/ 111 h 144"/>
                <a:gd name="T52" fmla="*/ 31 w 40"/>
                <a:gd name="T53" fmla="*/ 109 h 144"/>
                <a:gd name="T54" fmla="*/ 31 w 40"/>
                <a:gd name="T55" fmla="*/ 108 h 144"/>
                <a:gd name="T56" fmla="*/ 40 w 40"/>
                <a:gd name="T57" fmla="*/ 100 h 144"/>
                <a:gd name="T58" fmla="*/ 40 w 40"/>
                <a:gd name="T59" fmla="*/ 96 h 14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"/>
                <a:gd name="T91" fmla="*/ 0 h 144"/>
                <a:gd name="T92" fmla="*/ 40 w 40"/>
                <a:gd name="T93" fmla="*/ 144 h 14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" h="144">
                  <a:moveTo>
                    <a:pt x="40" y="96"/>
                  </a:moveTo>
                  <a:cubicBezTo>
                    <a:pt x="40" y="64"/>
                    <a:pt x="40" y="64"/>
                    <a:pt x="40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7"/>
                    <a:pt x="7" y="144"/>
                    <a:pt x="16" y="144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7" y="142"/>
                    <a:pt x="26" y="140"/>
                    <a:pt x="26" y="138"/>
                  </a:cubicBezTo>
                  <a:cubicBezTo>
                    <a:pt x="25" y="137"/>
                    <a:pt x="25" y="136"/>
                    <a:pt x="25" y="136"/>
                  </a:cubicBezTo>
                  <a:cubicBezTo>
                    <a:pt x="25" y="135"/>
                    <a:pt x="25" y="134"/>
                    <a:pt x="25" y="133"/>
                  </a:cubicBezTo>
                  <a:cubicBezTo>
                    <a:pt x="24" y="132"/>
                    <a:pt x="24" y="130"/>
                    <a:pt x="24" y="128"/>
                  </a:cubicBezTo>
                  <a:cubicBezTo>
                    <a:pt x="24" y="126"/>
                    <a:pt x="24" y="125"/>
                    <a:pt x="24" y="123"/>
                  </a:cubicBezTo>
                  <a:cubicBezTo>
                    <a:pt x="24" y="123"/>
                    <a:pt x="25" y="122"/>
                    <a:pt x="25" y="122"/>
                  </a:cubicBezTo>
                  <a:cubicBezTo>
                    <a:pt x="25" y="121"/>
                    <a:pt x="25" y="120"/>
                    <a:pt x="25" y="119"/>
                  </a:cubicBezTo>
                  <a:cubicBezTo>
                    <a:pt x="26" y="118"/>
                    <a:pt x="26" y="118"/>
                    <a:pt x="26" y="117"/>
                  </a:cubicBezTo>
                  <a:cubicBezTo>
                    <a:pt x="26" y="116"/>
                    <a:pt x="27" y="115"/>
                    <a:pt x="27" y="115"/>
                  </a:cubicBezTo>
                  <a:cubicBezTo>
                    <a:pt x="27" y="114"/>
                    <a:pt x="28" y="113"/>
                    <a:pt x="28" y="113"/>
                  </a:cubicBezTo>
                  <a:cubicBezTo>
                    <a:pt x="28" y="112"/>
                    <a:pt x="29" y="112"/>
                    <a:pt x="29" y="111"/>
                  </a:cubicBezTo>
                  <a:cubicBezTo>
                    <a:pt x="30" y="110"/>
                    <a:pt x="30" y="109"/>
                    <a:pt x="31" y="109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34" y="105"/>
                    <a:pt x="37" y="102"/>
                    <a:pt x="40" y="100"/>
                  </a:cubicBezTo>
                  <a:lnTo>
                    <a:pt x="40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35" name="Freeform 71"/>
            <p:cNvSpPr>
              <a:spLocks noChangeArrowheads="1"/>
            </p:cNvSpPr>
            <p:nvPr/>
          </p:nvSpPr>
          <p:spPr bwMode="auto">
            <a:xfrm flipH="1">
              <a:off x="466725" y="290512"/>
              <a:ext cx="144463" cy="144463"/>
            </a:xfrm>
            <a:custGeom>
              <a:avLst/>
              <a:gdLst>
                <a:gd name="T0" fmla="*/ 16 w 56"/>
                <a:gd name="T1" fmla="*/ 56 h 56"/>
                <a:gd name="T2" fmla="*/ 56 w 56"/>
                <a:gd name="T3" fmla="*/ 56 h 56"/>
                <a:gd name="T4" fmla="*/ 0 w 56"/>
                <a:gd name="T5" fmla="*/ 0 h 56"/>
                <a:gd name="T6" fmla="*/ 0 w 56"/>
                <a:gd name="T7" fmla="*/ 40 h 56"/>
                <a:gd name="T8" fmla="*/ 16 w 56"/>
                <a:gd name="T9" fmla="*/ 56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56"/>
                <a:gd name="T17" fmla="*/ 56 w 56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56">
                  <a:moveTo>
                    <a:pt x="16" y="56"/>
                  </a:moveTo>
                  <a:cubicBezTo>
                    <a:pt x="56" y="56"/>
                    <a:pt x="56" y="56"/>
                    <a:pt x="56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36" name="Freeform 72"/>
            <p:cNvSpPr>
              <a:spLocks noChangeArrowheads="1"/>
            </p:cNvSpPr>
            <p:nvPr/>
          </p:nvSpPr>
          <p:spPr bwMode="auto">
            <a:xfrm flipH="1">
              <a:off x="466725" y="290512"/>
              <a:ext cx="455613" cy="249238"/>
            </a:xfrm>
            <a:custGeom>
              <a:avLst/>
              <a:gdLst>
                <a:gd name="T0" fmla="*/ 176 w 176"/>
                <a:gd name="T1" fmla="*/ 72 h 96"/>
                <a:gd name="T2" fmla="*/ 120 w 176"/>
                <a:gd name="T3" fmla="*/ 72 h 96"/>
                <a:gd name="T4" fmla="*/ 104 w 176"/>
                <a:gd name="T5" fmla="*/ 56 h 96"/>
                <a:gd name="T6" fmla="*/ 104 w 176"/>
                <a:gd name="T7" fmla="*/ 40 h 96"/>
                <a:gd name="T8" fmla="*/ 104 w 176"/>
                <a:gd name="T9" fmla="*/ 0 h 96"/>
                <a:gd name="T10" fmla="*/ 16 w 176"/>
                <a:gd name="T11" fmla="*/ 0 h 96"/>
                <a:gd name="T12" fmla="*/ 0 w 176"/>
                <a:gd name="T13" fmla="*/ 16 h 96"/>
                <a:gd name="T14" fmla="*/ 0 w 176"/>
                <a:gd name="T15" fmla="*/ 96 h 96"/>
                <a:gd name="T16" fmla="*/ 176 w 176"/>
                <a:gd name="T17" fmla="*/ 96 h 96"/>
                <a:gd name="T18" fmla="*/ 176 w 176"/>
                <a:gd name="T19" fmla="*/ 72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6"/>
                <a:gd name="T31" fmla="*/ 0 h 96"/>
                <a:gd name="T32" fmla="*/ 176 w 176"/>
                <a:gd name="T33" fmla="*/ 96 h 9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6" h="96">
                  <a:moveTo>
                    <a:pt x="176" y="72"/>
                  </a:moveTo>
                  <a:cubicBezTo>
                    <a:pt x="120" y="72"/>
                    <a:pt x="120" y="72"/>
                    <a:pt x="120" y="72"/>
                  </a:cubicBezTo>
                  <a:cubicBezTo>
                    <a:pt x="111" y="72"/>
                    <a:pt x="104" y="65"/>
                    <a:pt x="104" y="56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76" y="96"/>
                    <a:pt x="176" y="96"/>
                    <a:pt x="176" y="96"/>
                  </a:cubicBezTo>
                  <a:lnTo>
                    <a:pt x="176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37" name="Rectangle 73"/>
            <p:cNvSpPr>
              <a:spLocks noChangeArrowheads="1"/>
            </p:cNvSpPr>
            <p:nvPr/>
          </p:nvSpPr>
          <p:spPr bwMode="auto">
            <a:xfrm flipH="1">
              <a:off x="487362" y="581025"/>
              <a:ext cx="414338" cy="2476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</p:grpSp>
      <p:grpSp>
        <p:nvGrpSpPr>
          <p:cNvPr id="38" name="组合 83"/>
          <p:cNvGrpSpPr>
            <a:grpSpLocks/>
          </p:cNvGrpSpPr>
          <p:nvPr/>
        </p:nvGrpSpPr>
        <p:grpSpPr bwMode="auto">
          <a:xfrm>
            <a:off x="1287310" y="927976"/>
            <a:ext cx="644525" cy="644525"/>
            <a:chOff x="0" y="0"/>
            <a:chExt cx="1368425" cy="1368426"/>
          </a:xfrm>
        </p:grpSpPr>
        <p:sp>
          <p:nvSpPr>
            <p:cNvPr id="39" name="Freeform 58"/>
            <p:cNvSpPr>
              <a:spLocks noChangeArrowheads="1"/>
            </p:cNvSpPr>
            <p:nvPr/>
          </p:nvSpPr>
          <p:spPr bwMode="auto">
            <a:xfrm flipH="1">
              <a:off x="0" y="0"/>
              <a:ext cx="1368425" cy="1368425"/>
            </a:xfrm>
            <a:custGeom>
              <a:avLst/>
              <a:gdLst>
                <a:gd name="T0" fmla="*/ 528 w 528"/>
                <a:gd name="T1" fmla="*/ 488 h 528"/>
                <a:gd name="T2" fmla="*/ 488 w 528"/>
                <a:gd name="T3" fmla="*/ 528 h 528"/>
                <a:gd name="T4" fmla="*/ 40 w 528"/>
                <a:gd name="T5" fmla="*/ 528 h 528"/>
                <a:gd name="T6" fmla="*/ 0 w 528"/>
                <a:gd name="T7" fmla="*/ 488 h 528"/>
                <a:gd name="T8" fmla="*/ 0 w 528"/>
                <a:gd name="T9" fmla="*/ 40 h 528"/>
                <a:gd name="T10" fmla="*/ 40 w 528"/>
                <a:gd name="T11" fmla="*/ 0 h 528"/>
                <a:gd name="T12" fmla="*/ 488 w 528"/>
                <a:gd name="T13" fmla="*/ 0 h 528"/>
                <a:gd name="T14" fmla="*/ 528 w 528"/>
                <a:gd name="T15" fmla="*/ 40 h 528"/>
                <a:gd name="T16" fmla="*/ 528 w 528"/>
                <a:gd name="T17" fmla="*/ 488 h 5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8"/>
                <a:gd name="T28" fmla="*/ 0 h 528"/>
                <a:gd name="T29" fmla="*/ 528 w 528"/>
                <a:gd name="T30" fmla="*/ 528 h 5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EE0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40" name="Freeform 59"/>
            <p:cNvSpPr>
              <a:spLocks noChangeArrowheads="1"/>
            </p:cNvSpPr>
            <p:nvPr/>
          </p:nvSpPr>
          <p:spPr bwMode="auto">
            <a:xfrm flipH="1">
              <a:off x="376237" y="604838"/>
              <a:ext cx="992188" cy="763588"/>
            </a:xfrm>
            <a:custGeom>
              <a:avLst/>
              <a:gdLst>
                <a:gd name="T0" fmla="*/ 137 w 383"/>
                <a:gd name="T1" fmla="*/ 0 h 295"/>
                <a:gd name="T2" fmla="*/ 0 w 383"/>
                <a:gd name="T3" fmla="*/ 137 h 295"/>
                <a:gd name="T4" fmla="*/ 0 w 383"/>
                <a:gd name="T5" fmla="*/ 255 h 295"/>
                <a:gd name="T6" fmla="*/ 40 w 383"/>
                <a:gd name="T7" fmla="*/ 295 h 295"/>
                <a:gd name="T8" fmla="*/ 174 w 383"/>
                <a:gd name="T9" fmla="*/ 295 h 295"/>
                <a:gd name="T10" fmla="*/ 328 w 383"/>
                <a:gd name="T11" fmla="*/ 142 h 295"/>
                <a:gd name="T12" fmla="*/ 269 w 383"/>
                <a:gd name="T13" fmla="*/ 137 h 295"/>
                <a:gd name="T14" fmla="*/ 383 w 383"/>
                <a:gd name="T15" fmla="*/ 22 h 295"/>
                <a:gd name="T16" fmla="*/ 137 w 383"/>
                <a:gd name="T17" fmla="*/ 0 h 2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3"/>
                <a:gd name="T28" fmla="*/ 0 h 295"/>
                <a:gd name="T29" fmla="*/ 383 w 383"/>
                <a:gd name="T30" fmla="*/ 295 h 29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3" h="295">
                  <a:moveTo>
                    <a:pt x="137" y="0"/>
                  </a:moveTo>
                  <a:cubicBezTo>
                    <a:pt x="0" y="137"/>
                    <a:pt x="0" y="137"/>
                    <a:pt x="0" y="137"/>
                  </a:cubicBezTo>
                  <a:cubicBezTo>
                    <a:pt x="0" y="255"/>
                    <a:pt x="0" y="255"/>
                    <a:pt x="0" y="255"/>
                  </a:cubicBezTo>
                  <a:cubicBezTo>
                    <a:pt x="0" y="277"/>
                    <a:pt x="18" y="295"/>
                    <a:pt x="40" y="295"/>
                  </a:cubicBezTo>
                  <a:cubicBezTo>
                    <a:pt x="174" y="295"/>
                    <a:pt x="174" y="295"/>
                    <a:pt x="174" y="295"/>
                  </a:cubicBezTo>
                  <a:cubicBezTo>
                    <a:pt x="328" y="142"/>
                    <a:pt x="328" y="142"/>
                    <a:pt x="328" y="142"/>
                  </a:cubicBezTo>
                  <a:cubicBezTo>
                    <a:pt x="269" y="137"/>
                    <a:pt x="269" y="137"/>
                    <a:pt x="269" y="137"/>
                  </a:cubicBezTo>
                  <a:cubicBezTo>
                    <a:pt x="383" y="22"/>
                    <a:pt x="383" y="22"/>
                    <a:pt x="383" y="22"/>
                  </a:cubicBezTo>
                  <a:cubicBezTo>
                    <a:pt x="137" y="0"/>
                    <a:pt x="137" y="0"/>
                    <a:pt x="137" y="0"/>
                  </a:cubicBezTo>
                </a:path>
              </a:pathLst>
            </a:custGeom>
            <a:solidFill>
              <a:srgbClr val="0000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41" name="Freeform 60"/>
            <p:cNvSpPr>
              <a:spLocks noChangeArrowheads="1"/>
            </p:cNvSpPr>
            <p:nvPr/>
          </p:nvSpPr>
          <p:spPr bwMode="auto">
            <a:xfrm flipH="1">
              <a:off x="360362" y="307975"/>
              <a:ext cx="668338" cy="677863"/>
            </a:xfrm>
            <a:custGeom>
              <a:avLst/>
              <a:gdLst>
                <a:gd name="T0" fmla="*/ 141 w 258"/>
                <a:gd name="T1" fmla="*/ 5 h 261"/>
                <a:gd name="T2" fmla="*/ 129 w 258"/>
                <a:gd name="T3" fmla="*/ 0 h 261"/>
                <a:gd name="T4" fmla="*/ 117 w 258"/>
                <a:gd name="T5" fmla="*/ 5 h 261"/>
                <a:gd name="T6" fmla="*/ 5 w 258"/>
                <a:gd name="T7" fmla="*/ 114 h 261"/>
                <a:gd name="T8" fmla="*/ 2 w 258"/>
                <a:gd name="T9" fmla="*/ 131 h 261"/>
                <a:gd name="T10" fmla="*/ 17 w 258"/>
                <a:gd name="T11" fmla="*/ 141 h 261"/>
                <a:gd name="T12" fmla="*/ 57 w 258"/>
                <a:gd name="T13" fmla="*/ 141 h 261"/>
                <a:gd name="T14" fmla="*/ 57 w 258"/>
                <a:gd name="T15" fmla="*/ 245 h 261"/>
                <a:gd name="T16" fmla="*/ 73 w 258"/>
                <a:gd name="T17" fmla="*/ 261 h 261"/>
                <a:gd name="T18" fmla="*/ 185 w 258"/>
                <a:gd name="T19" fmla="*/ 261 h 261"/>
                <a:gd name="T20" fmla="*/ 201 w 258"/>
                <a:gd name="T21" fmla="*/ 245 h 261"/>
                <a:gd name="T22" fmla="*/ 201 w 258"/>
                <a:gd name="T23" fmla="*/ 141 h 261"/>
                <a:gd name="T24" fmla="*/ 241 w 258"/>
                <a:gd name="T25" fmla="*/ 141 h 261"/>
                <a:gd name="T26" fmla="*/ 256 w 258"/>
                <a:gd name="T27" fmla="*/ 131 h 261"/>
                <a:gd name="T28" fmla="*/ 253 w 258"/>
                <a:gd name="T29" fmla="*/ 114 h 261"/>
                <a:gd name="T30" fmla="*/ 141 w 258"/>
                <a:gd name="T31" fmla="*/ 5 h 2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58"/>
                <a:gd name="T49" fmla="*/ 0 h 261"/>
                <a:gd name="T50" fmla="*/ 258 w 258"/>
                <a:gd name="T51" fmla="*/ 261 h 2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58" h="261">
                  <a:moveTo>
                    <a:pt x="141" y="5"/>
                  </a:moveTo>
                  <a:cubicBezTo>
                    <a:pt x="138" y="2"/>
                    <a:pt x="133" y="0"/>
                    <a:pt x="129" y="0"/>
                  </a:cubicBezTo>
                  <a:cubicBezTo>
                    <a:pt x="125" y="0"/>
                    <a:pt x="120" y="2"/>
                    <a:pt x="117" y="5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1" y="119"/>
                    <a:pt x="0" y="126"/>
                    <a:pt x="2" y="131"/>
                  </a:cubicBezTo>
                  <a:cubicBezTo>
                    <a:pt x="5" y="137"/>
                    <a:pt x="11" y="141"/>
                    <a:pt x="17" y="141"/>
                  </a:cubicBezTo>
                  <a:cubicBezTo>
                    <a:pt x="57" y="141"/>
                    <a:pt x="57" y="141"/>
                    <a:pt x="57" y="141"/>
                  </a:cubicBezTo>
                  <a:cubicBezTo>
                    <a:pt x="57" y="245"/>
                    <a:pt x="57" y="245"/>
                    <a:pt x="57" y="245"/>
                  </a:cubicBezTo>
                  <a:cubicBezTo>
                    <a:pt x="57" y="254"/>
                    <a:pt x="64" y="261"/>
                    <a:pt x="73" y="261"/>
                  </a:cubicBezTo>
                  <a:cubicBezTo>
                    <a:pt x="185" y="261"/>
                    <a:pt x="185" y="261"/>
                    <a:pt x="185" y="261"/>
                  </a:cubicBezTo>
                  <a:cubicBezTo>
                    <a:pt x="194" y="261"/>
                    <a:pt x="201" y="254"/>
                    <a:pt x="201" y="245"/>
                  </a:cubicBezTo>
                  <a:cubicBezTo>
                    <a:pt x="201" y="141"/>
                    <a:pt x="201" y="141"/>
                    <a:pt x="201" y="141"/>
                  </a:cubicBezTo>
                  <a:cubicBezTo>
                    <a:pt x="241" y="141"/>
                    <a:pt x="241" y="141"/>
                    <a:pt x="241" y="141"/>
                  </a:cubicBezTo>
                  <a:cubicBezTo>
                    <a:pt x="247" y="141"/>
                    <a:pt x="253" y="137"/>
                    <a:pt x="256" y="131"/>
                  </a:cubicBezTo>
                  <a:cubicBezTo>
                    <a:pt x="258" y="126"/>
                    <a:pt x="257" y="119"/>
                    <a:pt x="253" y="114"/>
                  </a:cubicBezTo>
                  <a:lnTo>
                    <a:pt x="141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</p:grpSp>
      <p:pic>
        <p:nvPicPr>
          <p:cNvPr id="42" name="內容版面配置區 6">
            <a:extLst>
              <a:ext uri="{FF2B5EF4-FFF2-40B4-BE49-F238E27FC236}">
                <a16:creationId xmlns:a16="http://schemas.microsoft.com/office/drawing/2014/main" id="{C66A2C2D-AB98-4532-BFE5-15CC5BC4E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183" y="1863728"/>
            <a:ext cx="3396476" cy="48917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43" name="文字方塊 42">
            <a:extLst>
              <a:ext uri="{FF2B5EF4-FFF2-40B4-BE49-F238E27FC236}">
                <a16:creationId xmlns:a16="http://schemas.microsoft.com/office/drawing/2014/main" id="{FA4B6F24-B44E-4C8A-B89B-CE49520B383F}"/>
              </a:ext>
            </a:extLst>
          </p:cNvPr>
          <p:cNvSpPr txBox="1"/>
          <p:nvPr/>
        </p:nvSpPr>
        <p:spPr>
          <a:xfrm>
            <a:off x="5314409" y="2032252"/>
            <a:ext cx="4463911" cy="5016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Ex:55+17</a:t>
            </a:r>
          </a:p>
          <a:p>
            <a:pPr defTabSz="4572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Step1</a:t>
            </a:r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主按鈕連續按</a:t>
            </a:r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次，等待“叮”聲後，便再連續按</a:t>
            </a:r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次，即可輸入第一運算元“</a:t>
            </a:r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55”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，再放開主按鈕並等待“提示聲”。</a:t>
            </a:r>
          </a:p>
          <a:p>
            <a:pPr defTabSz="4572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Step2</a:t>
            </a:r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聽到“提示聲”後，按</a:t>
            </a:r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下主按鈕</a:t>
            </a:r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為“加號”</a:t>
            </a:r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，再放開並等待“提示聲”。</a:t>
            </a:r>
          </a:p>
          <a:p>
            <a:pPr defTabSz="4572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Step3</a:t>
            </a:r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主按鈕連續按</a:t>
            </a:r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次，等待“叮”聲後，便再連續按</a:t>
            </a:r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次，即可輸入第二運算元“</a:t>
            </a:r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17”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，再放開主按鈕並等待“提示聲”。</a:t>
            </a:r>
          </a:p>
          <a:p>
            <a:pPr defTabSz="4572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Step4</a:t>
            </a:r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聽到“提示聲”後，再按</a:t>
            </a:r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次主按鈕，便會語音輸出</a:t>
            </a:r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(55+17)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的運算結果</a:t>
            </a:r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72)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pPr defTabSz="4572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TW" altLang="en-US" sz="2000" dirty="0">
              <a:solidFill>
                <a:prstClr val="black"/>
              </a:solidFill>
              <a:latin typeface="Corbel" panose="020B050302020402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34922"/>
      </p:ext>
    </p:extLst>
  </p:cSld>
  <p:clrMapOvr>
    <a:masterClrMapping/>
  </p:clrMapOvr>
  <p:transition spd="slow" advClick="0" advTm="5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任意多边形 61"/>
          <p:cNvSpPr>
            <a:spLocks noChangeArrowheads="1"/>
          </p:cNvSpPr>
          <p:nvPr/>
        </p:nvSpPr>
        <p:spPr bwMode="auto">
          <a:xfrm rot="16200000">
            <a:off x="5155656" y="-4085349"/>
            <a:ext cx="1595437" cy="10850563"/>
          </a:xfrm>
          <a:custGeom>
            <a:avLst/>
            <a:gdLst>
              <a:gd name="T0" fmla="*/ 1594705 w 1594705"/>
              <a:gd name="T1" fmla="*/ 398675 h 10849808"/>
              <a:gd name="T2" fmla="*/ 1594705 w 1594705"/>
              <a:gd name="T3" fmla="*/ 10011102 h 10849808"/>
              <a:gd name="T4" fmla="*/ 1594704 w 1594705"/>
              <a:gd name="T5" fmla="*/ 10011102 h 10849808"/>
              <a:gd name="T6" fmla="*/ 1594704 w 1594705"/>
              <a:gd name="T7" fmla="*/ 10121470 h 10849808"/>
              <a:gd name="T8" fmla="*/ 797352 w 1594705"/>
              <a:gd name="T9" fmla="*/ 10849808 h 10849808"/>
              <a:gd name="T10" fmla="*/ 0 w 1594705"/>
              <a:gd name="T11" fmla="*/ 10121470 h 10849808"/>
              <a:gd name="T12" fmla="*/ 0 w 1594705"/>
              <a:gd name="T13" fmla="*/ 8721492 h 10849808"/>
              <a:gd name="T14" fmla="*/ 2 w 1594705"/>
              <a:gd name="T15" fmla="*/ 8721492 h 10849808"/>
              <a:gd name="T16" fmla="*/ 2 w 1594705"/>
              <a:gd name="T17" fmla="*/ 0 h 108498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94705"/>
              <a:gd name="T28" fmla="*/ 0 h 10849808"/>
              <a:gd name="T29" fmla="*/ 1594705 w 1594705"/>
              <a:gd name="T30" fmla="*/ 10849808 h 1084980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94705" h="10849808">
                <a:moveTo>
                  <a:pt x="1594705" y="398675"/>
                </a:moveTo>
                <a:lnTo>
                  <a:pt x="1594705" y="10011102"/>
                </a:lnTo>
                <a:lnTo>
                  <a:pt x="1594704" y="10011102"/>
                </a:lnTo>
                <a:lnTo>
                  <a:pt x="1594704" y="10121470"/>
                </a:lnTo>
                <a:lnTo>
                  <a:pt x="797352" y="10849808"/>
                </a:lnTo>
                <a:lnTo>
                  <a:pt x="0" y="10121470"/>
                </a:lnTo>
                <a:lnTo>
                  <a:pt x="0" y="8721492"/>
                </a:lnTo>
                <a:lnTo>
                  <a:pt x="2" y="8721492"/>
                </a:lnTo>
                <a:lnTo>
                  <a:pt x="2" y="0"/>
                </a:lnTo>
                <a:close/>
              </a:path>
            </a:pathLst>
          </a:custGeom>
          <a:solidFill>
            <a:srgbClr val="00CA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3" name="梯形 54"/>
          <p:cNvSpPr>
            <a:spLocks noChangeArrowheads="1"/>
          </p:cNvSpPr>
          <p:nvPr/>
        </p:nvSpPr>
        <p:spPr bwMode="auto">
          <a:xfrm flipV="1">
            <a:off x="4133306" y="218364"/>
            <a:ext cx="160337" cy="32385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7F7F7F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4" name="梯形 55"/>
          <p:cNvSpPr>
            <a:spLocks noChangeArrowheads="1"/>
          </p:cNvSpPr>
          <p:nvPr/>
        </p:nvSpPr>
        <p:spPr bwMode="auto">
          <a:xfrm>
            <a:off x="1998118" y="2137651"/>
            <a:ext cx="160338" cy="322263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7F7F7F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5" name="平行四边形 56"/>
          <p:cNvSpPr>
            <a:spLocks noChangeArrowheads="1"/>
          </p:cNvSpPr>
          <p:nvPr/>
        </p:nvSpPr>
        <p:spPr bwMode="auto">
          <a:xfrm>
            <a:off x="2063206" y="218364"/>
            <a:ext cx="2155825" cy="2254250"/>
          </a:xfrm>
          <a:prstGeom prst="parallelogram">
            <a:avLst>
              <a:gd name="adj" fmla="val 25000"/>
            </a:avLst>
          </a:prstGeom>
          <a:solidFill>
            <a:srgbClr val="EE0F6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6" name="TextBox 12"/>
          <p:cNvSpPr>
            <a:spLocks noChangeArrowheads="1"/>
          </p:cNvSpPr>
          <p:nvPr/>
        </p:nvSpPr>
        <p:spPr bwMode="auto">
          <a:xfrm>
            <a:off x="5180687" y="946962"/>
            <a:ext cx="6070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未來展望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127" name="TextBox 12"/>
          <p:cNvSpPr>
            <a:spLocks noChangeArrowheads="1"/>
          </p:cNvSpPr>
          <p:nvPr/>
        </p:nvSpPr>
        <p:spPr bwMode="auto">
          <a:xfrm>
            <a:off x="2472781" y="600951"/>
            <a:ext cx="12858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8800" b="1" dirty="0">
                <a:solidFill>
                  <a:schemeClr val="bg1"/>
                </a:solidFill>
                <a:latin typeface="418-CAI978" pitchFamily="2" charset="-122"/>
                <a:ea typeface="418-CAI978" pitchFamily="2" charset="-122"/>
                <a:sym typeface="418-CAI978" pitchFamily="2" charset="-122"/>
              </a:rPr>
              <a:t>4</a:t>
            </a:r>
            <a:endParaRPr lang="zh-CN" altLang="en-US" sz="8800" b="1" dirty="0">
              <a:solidFill>
                <a:schemeClr val="bg1"/>
              </a:solidFill>
              <a:latin typeface="418-CAI978" pitchFamily="2" charset="-122"/>
              <a:ea typeface="418-CAI978" pitchFamily="2" charset="-122"/>
              <a:sym typeface="418-CAI978" pitchFamily="2" charset="-122"/>
            </a:endParaRPr>
          </a:p>
        </p:txBody>
      </p:sp>
      <p:grpSp>
        <p:nvGrpSpPr>
          <p:cNvPr id="5128" name="组合 16"/>
          <p:cNvGrpSpPr>
            <a:grpSpLocks/>
          </p:cNvGrpSpPr>
          <p:nvPr/>
        </p:nvGrpSpPr>
        <p:grpSpPr bwMode="auto">
          <a:xfrm flipH="1">
            <a:off x="1282156" y="1016876"/>
            <a:ext cx="642937" cy="644525"/>
            <a:chOff x="0" y="0"/>
            <a:chExt cx="1979613" cy="1981201"/>
          </a:xfrm>
        </p:grpSpPr>
        <p:sp>
          <p:nvSpPr>
            <p:cNvPr id="5129" name="Freeform 117"/>
            <p:cNvSpPr>
              <a:spLocks noChangeArrowheads="1"/>
            </p:cNvSpPr>
            <p:nvPr/>
          </p:nvSpPr>
          <p:spPr bwMode="auto">
            <a:xfrm>
              <a:off x="0" y="0"/>
              <a:ext cx="1979613" cy="1981201"/>
            </a:xfrm>
            <a:custGeom>
              <a:avLst/>
              <a:gdLst>
                <a:gd name="T0" fmla="*/ 528 w 528"/>
                <a:gd name="T1" fmla="*/ 488 h 528"/>
                <a:gd name="T2" fmla="*/ 488 w 528"/>
                <a:gd name="T3" fmla="*/ 528 h 528"/>
                <a:gd name="T4" fmla="*/ 40 w 528"/>
                <a:gd name="T5" fmla="*/ 528 h 528"/>
                <a:gd name="T6" fmla="*/ 0 w 528"/>
                <a:gd name="T7" fmla="*/ 488 h 528"/>
                <a:gd name="T8" fmla="*/ 0 w 528"/>
                <a:gd name="T9" fmla="*/ 40 h 528"/>
                <a:gd name="T10" fmla="*/ 40 w 528"/>
                <a:gd name="T11" fmla="*/ 0 h 528"/>
                <a:gd name="T12" fmla="*/ 488 w 528"/>
                <a:gd name="T13" fmla="*/ 0 h 528"/>
                <a:gd name="T14" fmla="*/ 528 w 528"/>
                <a:gd name="T15" fmla="*/ 40 h 528"/>
                <a:gd name="T16" fmla="*/ 528 w 528"/>
                <a:gd name="T17" fmla="*/ 488 h 5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8"/>
                <a:gd name="T28" fmla="*/ 0 h 528"/>
                <a:gd name="T29" fmla="*/ 528 w 528"/>
                <a:gd name="T30" fmla="*/ 528 h 5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EE0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5130" name="Freeform 118"/>
            <p:cNvSpPr>
              <a:spLocks noChangeArrowheads="1"/>
            </p:cNvSpPr>
            <p:nvPr/>
          </p:nvSpPr>
          <p:spPr bwMode="auto">
            <a:xfrm>
              <a:off x="0" y="503238"/>
              <a:ext cx="1435100" cy="1477963"/>
            </a:xfrm>
            <a:custGeom>
              <a:avLst/>
              <a:gdLst>
                <a:gd name="T0" fmla="*/ 307 w 383"/>
                <a:gd name="T1" fmla="*/ 0 h 394"/>
                <a:gd name="T2" fmla="*/ 199 w 383"/>
                <a:gd name="T3" fmla="*/ 86 h 394"/>
                <a:gd name="T4" fmla="*/ 0 w 383"/>
                <a:gd name="T5" fmla="*/ 285 h 394"/>
                <a:gd name="T6" fmla="*/ 0 w 383"/>
                <a:gd name="T7" fmla="*/ 354 h 394"/>
                <a:gd name="T8" fmla="*/ 40 w 383"/>
                <a:gd name="T9" fmla="*/ 394 h 394"/>
                <a:gd name="T10" fmla="*/ 94 w 383"/>
                <a:gd name="T11" fmla="*/ 394 h 394"/>
                <a:gd name="T12" fmla="*/ 313 w 383"/>
                <a:gd name="T13" fmla="*/ 175 h 394"/>
                <a:gd name="T14" fmla="*/ 383 w 383"/>
                <a:gd name="T15" fmla="*/ 78 h 394"/>
                <a:gd name="T16" fmla="*/ 368 w 383"/>
                <a:gd name="T17" fmla="*/ 23 h 394"/>
                <a:gd name="T18" fmla="*/ 307 w 383"/>
                <a:gd name="T19" fmla="*/ 0 h 3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3"/>
                <a:gd name="T31" fmla="*/ 0 h 394"/>
                <a:gd name="T32" fmla="*/ 383 w 383"/>
                <a:gd name="T33" fmla="*/ 394 h 39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3" h="394">
                  <a:moveTo>
                    <a:pt x="307" y="0"/>
                  </a:moveTo>
                  <a:cubicBezTo>
                    <a:pt x="199" y="86"/>
                    <a:pt x="199" y="86"/>
                    <a:pt x="199" y="86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376"/>
                    <a:pt x="18" y="394"/>
                    <a:pt x="40" y="394"/>
                  </a:cubicBezTo>
                  <a:cubicBezTo>
                    <a:pt x="94" y="394"/>
                    <a:pt x="94" y="394"/>
                    <a:pt x="94" y="394"/>
                  </a:cubicBezTo>
                  <a:cubicBezTo>
                    <a:pt x="313" y="175"/>
                    <a:pt x="313" y="175"/>
                    <a:pt x="313" y="175"/>
                  </a:cubicBezTo>
                  <a:cubicBezTo>
                    <a:pt x="383" y="78"/>
                    <a:pt x="383" y="78"/>
                    <a:pt x="383" y="78"/>
                  </a:cubicBezTo>
                  <a:cubicBezTo>
                    <a:pt x="368" y="23"/>
                    <a:pt x="368" y="23"/>
                    <a:pt x="368" y="23"/>
                  </a:cubicBezTo>
                  <a:cubicBezTo>
                    <a:pt x="307" y="0"/>
                    <a:pt x="307" y="0"/>
                    <a:pt x="307" y="0"/>
                  </a:cubicBezTo>
                </a:path>
              </a:pathLst>
            </a:custGeom>
            <a:solidFill>
              <a:srgbClr val="0000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5131" name="Freeform 119"/>
            <p:cNvSpPr>
              <a:spLocks noChangeArrowheads="1"/>
            </p:cNvSpPr>
            <p:nvPr/>
          </p:nvSpPr>
          <p:spPr bwMode="auto">
            <a:xfrm>
              <a:off x="460375" y="469900"/>
              <a:ext cx="1009650" cy="925513"/>
            </a:xfrm>
            <a:custGeom>
              <a:avLst/>
              <a:gdLst>
                <a:gd name="T0" fmla="*/ 195 w 269"/>
                <a:gd name="T1" fmla="*/ 0 h 247"/>
                <a:gd name="T2" fmla="*/ 192 w 269"/>
                <a:gd name="T3" fmla="*/ 0 h 247"/>
                <a:gd name="T4" fmla="*/ 144 w 269"/>
                <a:gd name="T5" fmla="*/ 24 h 247"/>
                <a:gd name="T6" fmla="*/ 21 w 269"/>
                <a:gd name="T7" fmla="*/ 150 h 247"/>
                <a:gd name="T8" fmla="*/ 21 w 269"/>
                <a:gd name="T9" fmla="*/ 230 h 247"/>
                <a:gd name="T10" fmla="*/ 60 w 269"/>
                <a:gd name="T11" fmla="*/ 247 h 247"/>
                <a:gd name="T12" fmla="*/ 99 w 269"/>
                <a:gd name="T13" fmla="*/ 230 h 247"/>
                <a:gd name="T14" fmla="*/ 217 w 269"/>
                <a:gd name="T15" fmla="*/ 111 h 247"/>
                <a:gd name="T16" fmla="*/ 223 w 269"/>
                <a:gd name="T17" fmla="*/ 47 h 247"/>
                <a:gd name="T18" fmla="*/ 197 w 269"/>
                <a:gd name="T19" fmla="*/ 37 h 247"/>
                <a:gd name="T20" fmla="*/ 161 w 269"/>
                <a:gd name="T21" fmla="*/ 53 h 247"/>
                <a:gd name="T22" fmla="*/ 46 w 269"/>
                <a:gd name="T23" fmla="*/ 170 h 247"/>
                <a:gd name="T24" fmla="*/ 46 w 269"/>
                <a:gd name="T25" fmla="*/ 182 h 247"/>
                <a:gd name="T26" fmla="*/ 52 w 269"/>
                <a:gd name="T27" fmla="*/ 184 h 247"/>
                <a:gd name="T28" fmla="*/ 57 w 269"/>
                <a:gd name="T29" fmla="*/ 182 h 247"/>
                <a:gd name="T30" fmla="*/ 172 w 269"/>
                <a:gd name="T31" fmla="*/ 65 h 247"/>
                <a:gd name="T32" fmla="*/ 197 w 269"/>
                <a:gd name="T33" fmla="*/ 53 h 247"/>
                <a:gd name="T34" fmla="*/ 211 w 269"/>
                <a:gd name="T35" fmla="*/ 59 h 247"/>
                <a:gd name="T36" fmla="*/ 205 w 269"/>
                <a:gd name="T37" fmla="*/ 99 h 247"/>
                <a:gd name="T38" fmla="*/ 88 w 269"/>
                <a:gd name="T39" fmla="*/ 219 h 247"/>
                <a:gd name="T40" fmla="*/ 60 w 269"/>
                <a:gd name="T41" fmla="*/ 231 h 247"/>
                <a:gd name="T42" fmla="*/ 32 w 269"/>
                <a:gd name="T43" fmla="*/ 219 h 247"/>
                <a:gd name="T44" fmla="*/ 32 w 269"/>
                <a:gd name="T45" fmla="*/ 162 h 247"/>
                <a:gd name="T46" fmla="*/ 156 w 269"/>
                <a:gd name="T47" fmla="*/ 35 h 247"/>
                <a:gd name="T48" fmla="*/ 193 w 269"/>
                <a:gd name="T49" fmla="*/ 16 h 247"/>
                <a:gd name="T50" fmla="*/ 195 w 269"/>
                <a:gd name="T51" fmla="*/ 16 h 247"/>
                <a:gd name="T52" fmla="*/ 234 w 269"/>
                <a:gd name="T53" fmla="*/ 36 h 247"/>
                <a:gd name="T54" fmla="*/ 253 w 269"/>
                <a:gd name="T55" fmla="*/ 77 h 247"/>
                <a:gd name="T56" fmla="*/ 234 w 269"/>
                <a:gd name="T57" fmla="*/ 116 h 247"/>
                <a:gd name="T58" fmla="*/ 165 w 269"/>
                <a:gd name="T59" fmla="*/ 186 h 247"/>
                <a:gd name="T60" fmla="*/ 165 w 269"/>
                <a:gd name="T61" fmla="*/ 198 h 247"/>
                <a:gd name="T62" fmla="*/ 171 w 269"/>
                <a:gd name="T63" fmla="*/ 200 h 247"/>
                <a:gd name="T64" fmla="*/ 176 w 269"/>
                <a:gd name="T65" fmla="*/ 198 h 247"/>
                <a:gd name="T66" fmla="*/ 244 w 269"/>
                <a:gd name="T67" fmla="*/ 128 h 247"/>
                <a:gd name="T68" fmla="*/ 269 w 269"/>
                <a:gd name="T69" fmla="*/ 78 h 247"/>
                <a:gd name="T70" fmla="*/ 245 w 269"/>
                <a:gd name="T71" fmla="*/ 24 h 247"/>
                <a:gd name="T72" fmla="*/ 195 w 269"/>
                <a:gd name="T73" fmla="*/ 0 h 24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9"/>
                <a:gd name="T112" fmla="*/ 0 h 247"/>
                <a:gd name="T113" fmla="*/ 269 w 269"/>
                <a:gd name="T114" fmla="*/ 247 h 24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9" h="247">
                  <a:moveTo>
                    <a:pt x="195" y="0"/>
                  </a:moveTo>
                  <a:cubicBezTo>
                    <a:pt x="194" y="0"/>
                    <a:pt x="193" y="0"/>
                    <a:pt x="192" y="0"/>
                  </a:cubicBezTo>
                  <a:cubicBezTo>
                    <a:pt x="164" y="1"/>
                    <a:pt x="145" y="24"/>
                    <a:pt x="144" y="24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0" y="172"/>
                    <a:pt x="0" y="208"/>
                    <a:pt x="21" y="230"/>
                  </a:cubicBezTo>
                  <a:cubicBezTo>
                    <a:pt x="32" y="241"/>
                    <a:pt x="46" y="247"/>
                    <a:pt x="60" y="247"/>
                  </a:cubicBezTo>
                  <a:cubicBezTo>
                    <a:pt x="75" y="247"/>
                    <a:pt x="89" y="241"/>
                    <a:pt x="99" y="230"/>
                  </a:cubicBezTo>
                  <a:cubicBezTo>
                    <a:pt x="217" y="111"/>
                    <a:pt x="217" y="111"/>
                    <a:pt x="217" y="111"/>
                  </a:cubicBezTo>
                  <a:cubicBezTo>
                    <a:pt x="235" y="91"/>
                    <a:pt x="238" y="63"/>
                    <a:pt x="223" y="47"/>
                  </a:cubicBezTo>
                  <a:cubicBezTo>
                    <a:pt x="216" y="40"/>
                    <a:pt x="207" y="37"/>
                    <a:pt x="197" y="37"/>
                  </a:cubicBezTo>
                  <a:cubicBezTo>
                    <a:pt x="185" y="37"/>
                    <a:pt x="171" y="42"/>
                    <a:pt x="161" y="53"/>
                  </a:cubicBezTo>
                  <a:cubicBezTo>
                    <a:pt x="46" y="170"/>
                    <a:pt x="46" y="170"/>
                    <a:pt x="46" y="170"/>
                  </a:cubicBezTo>
                  <a:cubicBezTo>
                    <a:pt x="43" y="174"/>
                    <a:pt x="43" y="179"/>
                    <a:pt x="46" y="182"/>
                  </a:cubicBezTo>
                  <a:cubicBezTo>
                    <a:pt x="48" y="183"/>
                    <a:pt x="50" y="184"/>
                    <a:pt x="52" y="184"/>
                  </a:cubicBezTo>
                  <a:cubicBezTo>
                    <a:pt x="54" y="184"/>
                    <a:pt x="56" y="183"/>
                    <a:pt x="57" y="182"/>
                  </a:cubicBezTo>
                  <a:cubicBezTo>
                    <a:pt x="172" y="65"/>
                    <a:pt x="172" y="65"/>
                    <a:pt x="172" y="65"/>
                  </a:cubicBezTo>
                  <a:cubicBezTo>
                    <a:pt x="179" y="57"/>
                    <a:pt x="189" y="53"/>
                    <a:pt x="197" y="53"/>
                  </a:cubicBezTo>
                  <a:cubicBezTo>
                    <a:pt x="203" y="53"/>
                    <a:pt x="208" y="55"/>
                    <a:pt x="211" y="59"/>
                  </a:cubicBezTo>
                  <a:cubicBezTo>
                    <a:pt x="221" y="68"/>
                    <a:pt x="218" y="86"/>
                    <a:pt x="205" y="99"/>
                  </a:cubicBezTo>
                  <a:cubicBezTo>
                    <a:pt x="88" y="219"/>
                    <a:pt x="88" y="219"/>
                    <a:pt x="88" y="219"/>
                  </a:cubicBezTo>
                  <a:cubicBezTo>
                    <a:pt x="81" y="227"/>
                    <a:pt x="70" y="231"/>
                    <a:pt x="60" y="231"/>
                  </a:cubicBezTo>
                  <a:cubicBezTo>
                    <a:pt x="50" y="231"/>
                    <a:pt x="40" y="227"/>
                    <a:pt x="32" y="219"/>
                  </a:cubicBezTo>
                  <a:cubicBezTo>
                    <a:pt x="17" y="203"/>
                    <a:pt x="17" y="177"/>
                    <a:pt x="32" y="162"/>
                  </a:cubicBezTo>
                  <a:cubicBezTo>
                    <a:pt x="156" y="35"/>
                    <a:pt x="156" y="35"/>
                    <a:pt x="156" y="35"/>
                  </a:cubicBezTo>
                  <a:cubicBezTo>
                    <a:pt x="156" y="35"/>
                    <a:pt x="171" y="17"/>
                    <a:pt x="193" y="16"/>
                  </a:cubicBezTo>
                  <a:cubicBezTo>
                    <a:pt x="194" y="16"/>
                    <a:pt x="194" y="16"/>
                    <a:pt x="195" y="16"/>
                  </a:cubicBezTo>
                  <a:cubicBezTo>
                    <a:pt x="208" y="16"/>
                    <a:pt x="221" y="23"/>
                    <a:pt x="234" y="36"/>
                  </a:cubicBezTo>
                  <a:cubicBezTo>
                    <a:pt x="247" y="49"/>
                    <a:pt x="253" y="63"/>
                    <a:pt x="253" y="77"/>
                  </a:cubicBezTo>
                  <a:cubicBezTo>
                    <a:pt x="252" y="99"/>
                    <a:pt x="234" y="115"/>
                    <a:pt x="234" y="116"/>
                  </a:cubicBezTo>
                  <a:cubicBezTo>
                    <a:pt x="165" y="186"/>
                    <a:pt x="165" y="186"/>
                    <a:pt x="165" y="186"/>
                  </a:cubicBezTo>
                  <a:cubicBezTo>
                    <a:pt x="162" y="189"/>
                    <a:pt x="162" y="194"/>
                    <a:pt x="165" y="198"/>
                  </a:cubicBezTo>
                  <a:cubicBezTo>
                    <a:pt x="167" y="199"/>
                    <a:pt x="169" y="200"/>
                    <a:pt x="171" y="200"/>
                  </a:cubicBezTo>
                  <a:cubicBezTo>
                    <a:pt x="173" y="200"/>
                    <a:pt x="175" y="199"/>
                    <a:pt x="176" y="198"/>
                  </a:cubicBezTo>
                  <a:cubicBezTo>
                    <a:pt x="244" y="128"/>
                    <a:pt x="244" y="128"/>
                    <a:pt x="244" y="128"/>
                  </a:cubicBezTo>
                  <a:cubicBezTo>
                    <a:pt x="245" y="127"/>
                    <a:pt x="267" y="107"/>
                    <a:pt x="269" y="78"/>
                  </a:cubicBezTo>
                  <a:cubicBezTo>
                    <a:pt x="269" y="59"/>
                    <a:pt x="261" y="41"/>
                    <a:pt x="245" y="24"/>
                  </a:cubicBezTo>
                  <a:cubicBezTo>
                    <a:pt x="229" y="8"/>
                    <a:pt x="212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</p:grpSp>
      <p:sp>
        <p:nvSpPr>
          <p:cNvPr id="5132" name="Oval 1"/>
          <p:cNvSpPr>
            <a:spLocks noChangeArrowheads="1"/>
          </p:cNvSpPr>
          <p:nvPr/>
        </p:nvSpPr>
        <p:spPr bwMode="auto">
          <a:xfrm flipH="1">
            <a:off x="10326416" y="3862422"/>
            <a:ext cx="1290638" cy="935037"/>
          </a:xfrm>
          <a:custGeom>
            <a:avLst/>
            <a:gdLst>
              <a:gd name="T0" fmla="*/ 442373 w 3095365"/>
              <a:gd name="T1" fmla="*/ 0 h 2240766"/>
              <a:gd name="T2" fmla="*/ 1279495 w 3095365"/>
              <a:gd name="T3" fmla="*/ 291582 h 2240766"/>
              <a:gd name="T4" fmla="*/ 17852 w 3095365"/>
              <a:gd name="T5" fmla="*/ 1233430 h 2240766"/>
              <a:gd name="T6" fmla="*/ 1461466 w 3095365"/>
              <a:gd name="T7" fmla="*/ 1243599 h 2240766"/>
              <a:gd name="T8" fmla="*/ 386480 w 3095365"/>
              <a:gd name="T9" fmla="*/ 2155539 h 2240766"/>
              <a:gd name="T10" fmla="*/ 3095365 w 3095365"/>
              <a:gd name="T11" fmla="*/ 2034248 h 22407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95365"/>
              <a:gd name="T19" fmla="*/ 0 h 2240766"/>
              <a:gd name="T20" fmla="*/ 3095365 w 3095365"/>
              <a:gd name="T21" fmla="*/ 2240766 h 22407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95365" h="2240766">
                <a:moveTo>
                  <a:pt x="442373" y="0"/>
                </a:moveTo>
                <a:cubicBezTo>
                  <a:pt x="-666603" y="1105468"/>
                  <a:pt x="1284799" y="-44888"/>
                  <a:pt x="1279495" y="291582"/>
                </a:cubicBezTo>
                <a:cubicBezTo>
                  <a:pt x="1274191" y="628052"/>
                  <a:pt x="-176101" y="911137"/>
                  <a:pt x="17852" y="1233430"/>
                </a:cubicBezTo>
                <a:cubicBezTo>
                  <a:pt x="211805" y="1555723"/>
                  <a:pt x="1269130" y="959016"/>
                  <a:pt x="1461466" y="1243599"/>
                </a:cubicBezTo>
                <a:cubicBezTo>
                  <a:pt x="1653802" y="1528182"/>
                  <a:pt x="321420" y="1865595"/>
                  <a:pt x="386480" y="2155539"/>
                </a:cubicBezTo>
                <a:cubicBezTo>
                  <a:pt x="451540" y="2445483"/>
                  <a:pt x="3014764" y="1890839"/>
                  <a:pt x="3095365" y="2034248"/>
                </a:cubicBezTo>
              </a:path>
            </a:pathLst>
          </a:custGeom>
          <a:noFill/>
          <a:ln w="12700" cap="rnd" cmpd="sng">
            <a:solidFill>
              <a:srgbClr val="EE0F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方正兰亭粗黑_GBK" charset="-122"/>
              <a:ea typeface="方正兰亭粗黑_GBK" charset="-122"/>
              <a:sym typeface="方正兰亭粗黑_GBK" charset="-122"/>
            </a:endParaRPr>
          </a:p>
        </p:txBody>
      </p:sp>
      <p:grpSp>
        <p:nvGrpSpPr>
          <p:cNvPr id="5133" name="Group 32"/>
          <p:cNvGrpSpPr>
            <a:grpSpLocks/>
          </p:cNvGrpSpPr>
          <p:nvPr/>
        </p:nvGrpSpPr>
        <p:grpSpPr bwMode="auto">
          <a:xfrm rot="14401407">
            <a:off x="8457640" y="1889207"/>
            <a:ext cx="3833813" cy="319087"/>
            <a:chOff x="0" y="0"/>
            <a:chExt cx="6705601" cy="531495"/>
          </a:xfrm>
        </p:grpSpPr>
        <p:sp>
          <p:nvSpPr>
            <p:cNvPr id="5134" name="Rounded Rectangle 33"/>
            <p:cNvSpPr>
              <a:spLocks noChangeArrowheads="1"/>
            </p:cNvSpPr>
            <p:nvPr/>
          </p:nvSpPr>
          <p:spPr bwMode="auto">
            <a:xfrm>
              <a:off x="5867401" y="116118"/>
              <a:ext cx="838200" cy="3048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F7F7F"/>
                </a:gs>
                <a:gs pos="50999">
                  <a:srgbClr val="FFFFFF"/>
                </a:gs>
                <a:gs pos="100000">
                  <a:srgbClr val="7F7F7F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5135" name="Isosceles Triangle 12"/>
            <p:cNvSpPr>
              <a:spLocks noChangeArrowheads="1"/>
            </p:cNvSpPr>
            <p:nvPr/>
          </p:nvSpPr>
          <p:spPr bwMode="auto">
            <a:xfrm rot="16200000">
              <a:off x="128132" y="92181"/>
              <a:ext cx="81170" cy="337433"/>
            </a:xfrm>
            <a:custGeom>
              <a:avLst/>
              <a:gdLst>
                <a:gd name="T0" fmla="*/ 0 w 64009"/>
                <a:gd name="T1" fmla="*/ 0 h 266094"/>
                <a:gd name="T2" fmla="*/ 64009 w 64009"/>
                <a:gd name="T3" fmla="*/ 266094 h 266094"/>
              </a:gdLst>
              <a:ahLst/>
              <a:cxnLst/>
              <a:rect l="T0" t="T1" r="T2" b="T3"/>
              <a:pathLst>
                <a:path w="64009" h="266094">
                  <a:moveTo>
                    <a:pt x="64009" y="82284"/>
                  </a:moveTo>
                  <a:lnTo>
                    <a:pt x="64009" y="120601"/>
                  </a:lnTo>
                  <a:lnTo>
                    <a:pt x="64008" y="120601"/>
                  </a:lnTo>
                  <a:lnTo>
                    <a:pt x="64008" y="266094"/>
                  </a:lnTo>
                  <a:lnTo>
                    <a:pt x="0" y="266094"/>
                  </a:lnTo>
                  <a:lnTo>
                    <a:pt x="0" y="113694"/>
                  </a:lnTo>
                  <a:lnTo>
                    <a:pt x="1" y="113694"/>
                  </a:lnTo>
                  <a:lnTo>
                    <a:pt x="1" y="82284"/>
                  </a:lnTo>
                  <a:lnTo>
                    <a:pt x="28685" y="0"/>
                  </a:lnTo>
                  <a:lnTo>
                    <a:pt x="35325" y="0"/>
                  </a:lnTo>
                  <a:close/>
                </a:path>
              </a:pathLst>
            </a:custGeom>
            <a:gradFill rotWithShape="1">
              <a:gsLst>
                <a:gs pos="0">
                  <a:srgbClr val="262626"/>
                </a:gs>
                <a:gs pos="35999">
                  <a:srgbClr val="7F7F7F"/>
                </a:gs>
                <a:gs pos="64999">
                  <a:srgbClr val="FFFFFF"/>
                </a:gs>
                <a:gs pos="79999">
                  <a:srgbClr val="FFFFFF"/>
                </a:gs>
                <a:gs pos="100000">
                  <a:srgbClr val="262626"/>
                </a:gs>
              </a:gsLst>
              <a:lin ang="0" scaled="1"/>
            </a:gradFill>
            <a:ln w="9525" cap="flat" cmpd="sng">
              <a:solidFill>
                <a:srgbClr val="7F7F7F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5136" name="Rounded Rectangle 35"/>
            <p:cNvSpPr>
              <a:spLocks noChangeArrowheads="1"/>
            </p:cNvSpPr>
            <p:nvPr/>
          </p:nvSpPr>
          <p:spPr bwMode="auto">
            <a:xfrm>
              <a:off x="860238" y="0"/>
              <a:ext cx="2313291" cy="521797"/>
            </a:xfrm>
            <a:prstGeom prst="roundRect">
              <a:avLst>
                <a:gd name="adj" fmla="val 10718"/>
              </a:avLst>
            </a:prstGeom>
            <a:solidFill>
              <a:srgbClr val="EE0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5137" name="Isosceles Triangle 24"/>
            <p:cNvSpPr>
              <a:spLocks noChangeArrowheads="1"/>
            </p:cNvSpPr>
            <p:nvPr/>
          </p:nvSpPr>
          <p:spPr bwMode="auto">
            <a:xfrm rot="16200000">
              <a:off x="259015" y="-79428"/>
              <a:ext cx="463820" cy="680652"/>
            </a:xfrm>
            <a:custGeom>
              <a:avLst/>
              <a:gdLst>
                <a:gd name="T0" fmla="*/ 0 w 365760"/>
                <a:gd name="T1" fmla="*/ 0 h 536750"/>
                <a:gd name="T2" fmla="*/ 365760 w 365760"/>
                <a:gd name="T3" fmla="*/ 536750 h 536750"/>
              </a:gdLst>
              <a:ahLst/>
              <a:cxnLst/>
              <a:rect l="T0" t="T1" r="T2" b="T3"/>
              <a:pathLst>
                <a:path w="365760" h="536750">
                  <a:moveTo>
                    <a:pt x="365760" y="536750"/>
                  </a:moveTo>
                  <a:lnTo>
                    <a:pt x="0" y="536750"/>
                  </a:lnTo>
                  <a:lnTo>
                    <a:pt x="129028" y="0"/>
                  </a:lnTo>
                  <a:lnTo>
                    <a:pt x="236732" y="0"/>
                  </a:lnTo>
                  <a:close/>
                </a:path>
              </a:pathLst>
            </a:custGeom>
            <a:gradFill rotWithShape="1">
              <a:gsLst>
                <a:gs pos="0">
                  <a:srgbClr val="7F7F7F"/>
                </a:gs>
                <a:gs pos="50000">
                  <a:srgbClr val="D8D8D8"/>
                </a:gs>
                <a:gs pos="100000">
                  <a:srgbClr val="7F7F7F"/>
                </a:gs>
              </a:gsLst>
              <a:lin ang="10800000" scaled="1"/>
            </a:gradFill>
            <a:ln w="3175" cap="flat" cmpd="sng">
              <a:solidFill>
                <a:srgbClr val="7F7F7F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5138" name="Freeform 37"/>
            <p:cNvSpPr>
              <a:spLocks noChangeAspect="1" noChangeArrowheads="1"/>
            </p:cNvSpPr>
            <p:nvPr/>
          </p:nvSpPr>
          <p:spPr bwMode="auto">
            <a:xfrm>
              <a:off x="3165774" y="0"/>
              <a:ext cx="3363053" cy="521797"/>
            </a:xfrm>
            <a:custGeom>
              <a:avLst/>
              <a:gdLst>
                <a:gd name="T0" fmla="*/ 3065 w 3084"/>
                <a:gd name="T1" fmla="*/ 68 h 476"/>
                <a:gd name="T2" fmla="*/ 3064 w 3084"/>
                <a:gd name="T3" fmla="*/ 414 h 476"/>
                <a:gd name="T4" fmla="*/ 2791 w 3084"/>
                <a:gd name="T5" fmla="*/ 458 h 476"/>
                <a:gd name="T6" fmla="*/ 208 w 3084"/>
                <a:gd name="T7" fmla="*/ 456 h 476"/>
                <a:gd name="T8" fmla="*/ 0 w 3084"/>
                <a:gd name="T9" fmla="*/ 476 h 476"/>
                <a:gd name="T10" fmla="*/ 0 w 3084"/>
                <a:gd name="T11" fmla="*/ 0 h 476"/>
                <a:gd name="T12" fmla="*/ 219 w 3084"/>
                <a:gd name="T13" fmla="*/ 28 h 476"/>
                <a:gd name="T14" fmla="*/ 2786 w 3084"/>
                <a:gd name="T15" fmla="*/ 43 h 476"/>
                <a:gd name="T16" fmla="*/ 3065 w 3084"/>
                <a:gd name="T17" fmla="*/ 68 h 4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84"/>
                <a:gd name="T28" fmla="*/ 0 h 476"/>
                <a:gd name="T29" fmla="*/ 3084 w 3084"/>
                <a:gd name="T30" fmla="*/ 476 h 4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84" h="476">
                  <a:moveTo>
                    <a:pt x="3065" y="68"/>
                  </a:moveTo>
                  <a:cubicBezTo>
                    <a:pt x="3084" y="85"/>
                    <a:pt x="3079" y="397"/>
                    <a:pt x="3064" y="414"/>
                  </a:cubicBezTo>
                  <a:cubicBezTo>
                    <a:pt x="3049" y="431"/>
                    <a:pt x="2891" y="455"/>
                    <a:pt x="2791" y="458"/>
                  </a:cubicBezTo>
                  <a:cubicBezTo>
                    <a:pt x="208" y="456"/>
                    <a:pt x="208" y="456"/>
                    <a:pt x="208" y="456"/>
                  </a:cubicBezTo>
                  <a:cubicBezTo>
                    <a:pt x="105" y="449"/>
                    <a:pt x="44" y="462"/>
                    <a:pt x="0" y="4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21"/>
                    <a:pt x="126" y="25"/>
                    <a:pt x="219" y="28"/>
                  </a:cubicBezTo>
                  <a:cubicBezTo>
                    <a:pt x="2786" y="43"/>
                    <a:pt x="2786" y="43"/>
                    <a:pt x="2786" y="43"/>
                  </a:cubicBezTo>
                  <a:cubicBezTo>
                    <a:pt x="2890" y="40"/>
                    <a:pt x="3045" y="51"/>
                    <a:pt x="3065" y="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5139" name="Rectangle 38"/>
            <p:cNvSpPr>
              <a:spLocks noChangeArrowheads="1"/>
            </p:cNvSpPr>
            <p:nvPr/>
          </p:nvSpPr>
          <p:spPr bwMode="auto">
            <a:xfrm>
              <a:off x="3109412" y="0"/>
              <a:ext cx="57977" cy="521797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5140" name="Rounded Rectangle 39"/>
            <p:cNvSpPr>
              <a:spLocks noChangeArrowheads="1"/>
            </p:cNvSpPr>
            <p:nvPr/>
          </p:nvSpPr>
          <p:spPr bwMode="auto">
            <a:xfrm>
              <a:off x="827859" y="5797"/>
              <a:ext cx="57977" cy="510202"/>
            </a:xfrm>
            <a:prstGeom prst="roundRect">
              <a:avLst>
                <a:gd name="adj" fmla="val 36856"/>
              </a:avLst>
            </a:prstGeom>
            <a:solidFill>
              <a:srgbClr val="D8D8D8"/>
            </a:solidFill>
            <a:ln w="6350" cap="flat" cmpd="sng">
              <a:solidFill>
                <a:srgbClr val="7F7F7F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5141" name="Rounded Rectangle 40"/>
            <p:cNvSpPr>
              <a:spLocks noChangeArrowheads="1"/>
            </p:cNvSpPr>
            <p:nvPr/>
          </p:nvSpPr>
          <p:spPr bwMode="auto">
            <a:xfrm>
              <a:off x="6160841" y="28575"/>
              <a:ext cx="164592" cy="502920"/>
            </a:xfrm>
            <a:prstGeom prst="roundRect">
              <a:avLst>
                <a:gd name="adj" fmla="val 19810"/>
              </a:avLst>
            </a:prstGeom>
            <a:solidFill>
              <a:srgbClr val="D8D8D8"/>
            </a:solidFill>
            <a:ln w="6350" cap="flat" cmpd="sng">
              <a:solidFill>
                <a:srgbClr val="7F7F7F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5142" name="Rounded Rectangle 41"/>
            <p:cNvSpPr>
              <a:spLocks noChangeArrowheads="1"/>
            </p:cNvSpPr>
            <p:nvPr/>
          </p:nvSpPr>
          <p:spPr bwMode="auto">
            <a:xfrm>
              <a:off x="4614635" y="201462"/>
              <a:ext cx="1816646" cy="164592"/>
            </a:xfrm>
            <a:prstGeom prst="roundRect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grpSp>
          <p:nvGrpSpPr>
            <p:cNvPr id="5143" name="Group 42"/>
            <p:cNvGrpSpPr>
              <a:grpSpLocks/>
            </p:cNvGrpSpPr>
            <p:nvPr/>
          </p:nvGrpSpPr>
          <p:grpSpPr bwMode="auto">
            <a:xfrm>
              <a:off x="4767243" y="256179"/>
              <a:ext cx="1511430" cy="55158"/>
              <a:chOff x="0" y="0"/>
              <a:chExt cx="1706048" cy="55158"/>
            </a:xfrm>
          </p:grpSpPr>
          <p:sp>
            <p:nvSpPr>
              <p:cNvPr id="5144" name="Straight Connector 43"/>
              <p:cNvSpPr>
                <a:spLocks noChangeShapeType="1"/>
              </p:cNvSpPr>
              <p:nvPr/>
            </p:nvSpPr>
            <p:spPr bwMode="auto">
              <a:xfrm>
                <a:off x="0" y="55158"/>
                <a:ext cx="1706048" cy="1"/>
              </a:xfrm>
              <a:prstGeom prst="line">
                <a:avLst/>
              </a:prstGeom>
              <a:noFill/>
              <a:ln w="19050" cap="rnd" cmpd="sng">
                <a:solidFill>
                  <a:srgbClr val="7F7F7F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5" name="Straight Connector 44"/>
              <p:cNvSpPr>
                <a:spLocks noChangeShapeType="1"/>
              </p:cNvSpPr>
              <p:nvPr/>
            </p:nvSpPr>
            <p:spPr bwMode="auto">
              <a:xfrm>
                <a:off x="0" y="0"/>
                <a:ext cx="1706048" cy="1"/>
              </a:xfrm>
              <a:prstGeom prst="line">
                <a:avLst/>
              </a:prstGeom>
              <a:noFill/>
              <a:ln w="19050" cap="rnd" cmpd="sng">
                <a:solidFill>
                  <a:srgbClr val="7F7F7F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8" name="组合 87"/>
          <p:cNvGrpSpPr>
            <a:grpSpLocks/>
          </p:cNvGrpSpPr>
          <p:nvPr/>
        </p:nvGrpSpPr>
        <p:grpSpPr bwMode="auto">
          <a:xfrm>
            <a:off x="1279260" y="1023226"/>
            <a:ext cx="644525" cy="644525"/>
            <a:chOff x="0" y="0"/>
            <a:chExt cx="1368425" cy="1368425"/>
          </a:xfrm>
        </p:grpSpPr>
        <p:sp>
          <p:nvSpPr>
            <p:cNvPr id="29" name="Freeform 66"/>
            <p:cNvSpPr>
              <a:spLocks noChangeArrowheads="1"/>
            </p:cNvSpPr>
            <p:nvPr/>
          </p:nvSpPr>
          <p:spPr bwMode="auto">
            <a:xfrm flipH="1">
              <a:off x="0" y="0"/>
              <a:ext cx="1368425" cy="1368425"/>
            </a:xfrm>
            <a:custGeom>
              <a:avLst/>
              <a:gdLst>
                <a:gd name="T0" fmla="*/ 528 w 528"/>
                <a:gd name="T1" fmla="*/ 488 h 528"/>
                <a:gd name="T2" fmla="*/ 488 w 528"/>
                <a:gd name="T3" fmla="*/ 528 h 528"/>
                <a:gd name="T4" fmla="*/ 40 w 528"/>
                <a:gd name="T5" fmla="*/ 528 h 528"/>
                <a:gd name="T6" fmla="*/ 0 w 528"/>
                <a:gd name="T7" fmla="*/ 488 h 528"/>
                <a:gd name="T8" fmla="*/ 0 w 528"/>
                <a:gd name="T9" fmla="*/ 40 h 528"/>
                <a:gd name="T10" fmla="*/ 40 w 528"/>
                <a:gd name="T11" fmla="*/ 0 h 528"/>
                <a:gd name="T12" fmla="*/ 488 w 528"/>
                <a:gd name="T13" fmla="*/ 0 h 528"/>
                <a:gd name="T14" fmla="*/ 528 w 528"/>
                <a:gd name="T15" fmla="*/ 40 h 528"/>
                <a:gd name="T16" fmla="*/ 528 w 528"/>
                <a:gd name="T17" fmla="*/ 488 h 5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8"/>
                <a:gd name="T28" fmla="*/ 0 h 528"/>
                <a:gd name="T29" fmla="*/ 528 w 528"/>
                <a:gd name="T30" fmla="*/ 528 h 5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EE0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31" name="Freeform 67"/>
            <p:cNvSpPr>
              <a:spLocks noChangeArrowheads="1"/>
            </p:cNvSpPr>
            <p:nvPr/>
          </p:nvSpPr>
          <p:spPr bwMode="auto">
            <a:xfrm flipH="1">
              <a:off x="352425" y="290512"/>
              <a:ext cx="1016000" cy="1077913"/>
            </a:xfrm>
            <a:custGeom>
              <a:avLst/>
              <a:gdLst>
                <a:gd name="T0" fmla="*/ 292 w 392"/>
                <a:gd name="T1" fmla="*/ 0 h 416"/>
                <a:gd name="T2" fmla="*/ 228 w 392"/>
                <a:gd name="T3" fmla="*/ 64 h 416"/>
                <a:gd name="T4" fmla="*/ 177 w 392"/>
                <a:gd name="T5" fmla="*/ 5 h 416"/>
                <a:gd name="T6" fmla="*/ 0 w 392"/>
                <a:gd name="T7" fmla="*/ 182 h 416"/>
                <a:gd name="T8" fmla="*/ 0 w 392"/>
                <a:gd name="T9" fmla="*/ 376 h 416"/>
                <a:gd name="T10" fmla="*/ 40 w 392"/>
                <a:gd name="T11" fmla="*/ 416 h 416"/>
                <a:gd name="T12" fmla="*/ 227 w 392"/>
                <a:gd name="T13" fmla="*/ 416 h 416"/>
                <a:gd name="T14" fmla="*/ 392 w 392"/>
                <a:gd name="T15" fmla="*/ 251 h 416"/>
                <a:gd name="T16" fmla="*/ 381 w 392"/>
                <a:gd name="T17" fmla="*/ 239 h 416"/>
                <a:gd name="T18" fmla="*/ 382 w 392"/>
                <a:gd name="T19" fmla="*/ 238 h 416"/>
                <a:gd name="T20" fmla="*/ 382 w 392"/>
                <a:gd name="T21" fmla="*/ 167 h 416"/>
                <a:gd name="T22" fmla="*/ 356 w 392"/>
                <a:gd name="T23" fmla="*/ 112 h 416"/>
                <a:gd name="T24" fmla="*/ 310 w 392"/>
                <a:gd name="T25" fmla="*/ 158 h 416"/>
                <a:gd name="T26" fmla="*/ 299 w 392"/>
                <a:gd name="T27" fmla="*/ 145 h 416"/>
                <a:gd name="T28" fmla="*/ 348 w 392"/>
                <a:gd name="T29" fmla="*/ 96 h 416"/>
                <a:gd name="T30" fmla="*/ 335 w 392"/>
                <a:gd name="T31" fmla="*/ 74 h 416"/>
                <a:gd name="T32" fmla="*/ 329 w 392"/>
                <a:gd name="T33" fmla="*/ 75 h 416"/>
                <a:gd name="T34" fmla="*/ 348 w 392"/>
                <a:gd name="T35" fmla="*/ 56 h 416"/>
                <a:gd name="T36" fmla="*/ 324 w 392"/>
                <a:gd name="T37" fmla="*/ 47 h 416"/>
                <a:gd name="T38" fmla="*/ 292 w 392"/>
                <a:gd name="T39" fmla="*/ 0 h 41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92"/>
                <a:gd name="T61" fmla="*/ 0 h 416"/>
                <a:gd name="T62" fmla="*/ 392 w 392"/>
                <a:gd name="T63" fmla="*/ 416 h 41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92" h="416">
                  <a:moveTo>
                    <a:pt x="292" y="0"/>
                  </a:moveTo>
                  <a:cubicBezTo>
                    <a:pt x="228" y="64"/>
                    <a:pt x="228" y="64"/>
                    <a:pt x="228" y="64"/>
                  </a:cubicBezTo>
                  <a:cubicBezTo>
                    <a:pt x="177" y="5"/>
                    <a:pt x="177" y="5"/>
                    <a:pt x="177" y="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98"/>
                    <a:pt x="18" y="416"/>
                    <a:pt x="40" y="416"/>
                  </a:cubicBezTo>
                  <a:cubicBezTo>
                    <a:pt x="227" y="416"/>
                    <a:pt x="227" y="416"/>
                    <a:pt x="227" y="416"/>
                  </a:cubicBezTo>
                  <a:cubicBezTo>
                    <a:pt x="392" y="251"/>
                    <a:pt x="392" y="251"/>
                    <a:pt x="392" y="251"/>
                  </a:cubicBezTo>
                  <a:cubicBezTo>
                    <a:pt x="381" y="239"/>
                    <a:pt x="381" y="239"/>
                    <a:pt x="381" y="239"/>
                  </a:cubicBezTo>
                  <a:cubicBezTo>
                    <a:pt x="382" y="238"/>
                    <a:pt x="382" y="238"/>
                    <a:pt x="382" y="238"/>
                  </a:cubicBezTo>
                  <a:cubicBezTo>
                    <a:pt x="382" y="167"/>
                    <a:pt x="382" y="167"/>
                    <a:pt x="382" y="167"/>
                  </a:cubicBezTo>
                  <a:cubicBezTo>
                    <a:pt x="356" y="112"/>
                    <a:pt x="356" y="112"/>
                    <a:pt x="356" y="112"/>
                  </a:cubicBezTo>
                  <a:cubicBezTo>
                    <a:pt x="310" y="158"/>
                    <a:pt x="310" y="158"/>
                    <a:pt x="310" y="158"/>
                  </a:cubicBezTo>
                  <a:cubicBezTo>
                    <a:pt x="299" y="145"/>
                    <a:pt x="299" y="145"/>
                    <a:pt x="299" y="145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335" y="74"/>
                    <a:pt x="335" y="74"/>
                    <a:pt x="335" y="74"/>
                  </a:cubicBezTo>
                  <a:cubicBezTo>
                    <a:pt x="329" y="75"/>
                    <a:pt x="329" y="75"/>
                    <a:pt x="329" y="75"/>
                  </a:cubicBezTo>
                  <a:cubicBezTo>
                    <a:pt x="348" y="56"/>
                    <a:pt x="348" y="56"/>
                    <a:pt x="348" y="56"/>
                  </a:cubicBezTo>
                  <a:cubicBezTo>
                    <a:pt x="324" y="47"/>
                    <a:pt x="324" y="47"/>
                    <a:pt x="324" y="47"/>
                  </a:cubicBezTo>
                  <a:cubicBezTo>
                    <a:pt x="292" y="0"/>
                    <a:pt x="292" y="0"/>
                    <a:pt x="292" y="0"/>
                  </a:cubicBezTo>
                </a:path>
              </a:pathLst>
            </a:custGeom>
            <a:solidFill>
              <a:srgbClr val="0000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32" name="Freeform 68"/>
            <p:cNvSpPr>
              <a:spLocks noChangeArrowheads="1"/>
            </p:cNvSpPr>
            <p:nvPr/>
          </p:nvSpPr>
          <p:spPr bwMode="auto">
            <a:xfrm flipH="1">
              <a:off x="341312" y="581025"/>
              <a:ext cx="104775" cy="373063"/>
            </a:xfrm>
            <a:custGeom>
              <a:avLst/>
              <a:gdLst>
                <a:gd name="T0" fmla="*/ 24 w 40"/>
                <a:gd name="T1" fmla="*/ 0 h 144"/>
                <a:gd name="T2" fmla="*/ 0 w 40"/>
                <a:gd name="T3" fmla="*/ 0 h 144"/>
                <a:gd name="T4" fmla="*/ 0 w 40"/>
                <a:gd name="T5" fmla="*/ 100 h 144"/>
                <a:gd name="T6" fmla="*/ 9 w 40"/>
                <a:gd name="T7" fmla="*/ 108 h 144"/>
                <a:gd name="T8" fmla="*/ 9 w 40"/>
                <a:gd name="T9" fmla="*/ 109 h 144"/>
                <a:gd name="T10" fmla="*/ 11 w 40"/>
                <a:gd name="T11" fmla="*/ 111 h 144"/>
                <a:gd name="T12" fmla="*/ 12 w 40"/>
                <a:gd name="T13" fmla="*/ 113 h 144"/>
                <a:gd name="T14" fmla="*/ 13 w 40"/>
                <a:gd name="T15" fmla="*/ 115 h 144"/>
                <a:gd name="T16" fmla="*/ 14 w 40"/>
                <a:gd name="T17" fmla="*/ 117 h 144"/>
                <a:gd name="T18" fmla="*/ 15 w 40"/>
                <a:gd name="T19" fmla="*/ 119 h 144"/>
                <a:gd name="T20" fmla="*/ 15 w 40"/>
                <a:gd name="T21" fmla="*/ 122 h 144"/>
                <a:gd name="T22" fmla="*/ 16 w 40"/>
                <a:gd name="T23" fmla="*/ 123 h 144"/>
                <a:gd name="T24" fmla="*/ 16 w 40"/>
                <a:gd name="T25" fmla="*/ 128 h 144"/>
                <a:gd name="T26" fmla="*/ 15 w 40"/>
                <a:gd name="T27" fmla="*/ 133 h 144"/>
                <a:gd name="T28" fmla="*/ 15 w 40"/>
                <a:gd name="T29" fmla="*/ 136 h 144"/>
                <a:gd name="T30" fmla="*/ 14 w 40"/>
                <a:gd name="T31" fmla="*/ 138 h 144"/>
                <a:gd name="T32" fmla="*/ 12 w 40"/>
                <a:gd name="T33" fmla="*/ 144 h 144"/>
                <a:gd name="T34" fmla="*/ 24 w 40"/>
                <a:gd name="T35" fmla="*/ 144 h 144"/>
                <a:gd name="T36" fmla="*/ 40 w 40"/>
                <a:gd name="T37" fmla="*/ 128 h 144"/>
                <a:gd name="T38" fmla="*/ 40 w 40"/>
                <a:gd name="T39" fmla="*/ 16 h 144"/>
                <a:gd name="T40" fmla="*/ 24 w 40"/>
                <a:gd name="T41" fmla="*/ 0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0"/>
                <a:gd name="T64" fmla="*/ 0 h 144"/>
                <a:gd name="T65" fmla="*/ 40 w 40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0" h="144">
                  <a:moveTo>
                    <a:pt x="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02"/>
                    <a:pt x="6" y="105"/>
                    <a:pt x="9" y="108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10" y="109"/>
                    <a:pt x="10" y="110"/>
                    <a:pt x="11" y="111"/>
                  </a:cubicBezTo>
                  <a:cubicBezTo>
                    <a:pt x="11" y="112"/>
                    <a:pt x="12" y="112"/>
                    <a:pt x="12" y="113"/>
                  </a:cubicBezTo>
                  <a:cubicBezTo>
                    <a:pt x="12" y="113"/>
                    <a:pt x="13" y="114"/>
                    <a:pt x="13" y="115"/>
                  </a:cubicBezTo>
                  <a:cubicBezTo>
                    <a:pt x="13" y="115"/>
                    <a:pt x="14" y="116"/>
                    <a:pt x="14" y="117"/>
                  </a:cubicBezTo>
                  <a:cubicBezTo>
                    <a:pt x="14" y="118"/>
                    <a:pt x="14" y="118"/>
                    <a:pt x="15" y="119"/>
                  </a:cubicBezTo>
                  <a:cubicBezTo>
                    <a:pt x="15" y="120"/>
                    <a:pt x="15" y="121"/>
                    <a:pt x="15" y="122"/>
                  </a:cubicBezTo>
                  <a:cubicBezTo>
                    <a:pt x="15" y="122"/>
                    <a:pt x="16" y="123"/>
                    <a:pt x="16" y="123"/>
                  </a:cubicBezTo>
                  <a:cubicBezTo>
                    <a:pt x="16" y="125"/>
                    <a:pt x="16" y="126"/>
                    <a:pt x="16" y="128"/>
                  </a:cubicBezTo>
                  <a:cubicBezTo>
                    <a:pt x="16" y="130"/>
                    <a:pt x="16" y="132"/>
                    <a:pt x="15" y="133"/>
                  </a:cubicBezTo>
                  <a:cubicBezTo>
                    <a:pt x="15" y="134"/>
                    <a:pt x="15" y="135"/>
                    <a:pt x="15" y="136"/>
                  </a:cubicBezTo>
                  <a:cubicBezTo>
                    <a:pt x="15" y="136"/>
                    <a:pt x="15" y="137"/>
                    <a:pt x="14" y="138"/>
                  </a:cubicBezTo>
                  <a:cubicBezTo>
                    <a:pt x="14" y="140"/>
                    <a:pt x="13" y="142"/>
                    <a:pt x="12" y="144"/>
                  </a:cubicBezTo>
                  <a:cubicBezTo>
                    <a:pt x="24" y="144"/>
                    <a:pt x="24" y="144"/>
                    <a:pt x="24" y="144"/>
                  </a:cubicBezTo>
                  <a:cubicBezTo>
                    <a:pt x="33" y="144"/>
                    <a:pt x="40" y="137"/>
                    <a:pt x="40" y="128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7"/>
                    <a:pt x="33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33" name="Freeform 69"/>
            <p:cNvSpPr>
              <a:spLocks noChangeArrowheads="1"/>
            </p:cNvSpPr>
            <p:nvPr/>
          </p:nvSpPr>
          <p:spPr bwMode="auto">
            <a:xfrm flipH="1">
              <a:off x="446087" y="871537"/>
              <a:ext cx="496888" cy="82550"/>
            </a:xfrm>
            <a:custGeom>
              <a:avLst/>
              <a:gdLst>
                <a:gd name="T0" fmla="*/ 191 w 192"/>
                <a:gd name="T1" fmla="*/ 10 h 32"/>
                <a:gd name="T2" fmla="*/ 189 w 192"/>
                <a:gd name="T3" fmla="*/ 8 h 32"/>
                <a:gd name="T4" fmla="*/ 188 w 192"/>
                <a:gd name="T5" fmla="*/ 6 h 32"/>
                <a:gd name="T6" fmla="*/ 187 w 192"/>
                <a:gd name="T7" fmla="*/ 4 h 32"/>
                <a:gd name="T8" fmla="*/ 184 w 192"/>
                <a:gd name="T9" fmla="*/ 3 h 32"/>
                <a:gd name="T10" fmla="*/ 181 w 192"/>
                <a:gd name="T11" fmla="*/ 1 h 32"/>
                <a:gd name="T12" fmla="*/ 176 w 192"/>
                <a:gd name="T13" fmla="*/ 0 h 32"/>
                <a:gd name="T14" fmla="*/ 16 w 192"/>
                <a:gd name="T15" fmla="*/ 0 h 32"/>
                <a:gd name="T16" fmla="*/ 11 w 192"/>
                <a:gd name="T17" fmla="*/ 1 h 32"/>
                <a:gd name="T18" fmla="*/ 8 w 192"/>
                <a:gd name="T19" fmla="*/ 3 h 32"/>
                <a:gd name="T20" fmla="*/ 5 w 192"/>
                <a:gd name="T21" fmla="*/ 4 h 32"/>
                <a:gd name="T22" fmla="*/ 4 w 192"/>
                <a:gd name="T23" fmla="*/ 6 h 32"/>
                <a:gd name="T24" fmla="*/ 3 w 192"/>
                <a:gd name="T25" fmla="*/ 8 h 32"/>
                <a:gd name="T26" fmla="*/ 1 w 192"/>
                <a:gd name="T27" fmla="*/ 10 h 32"/>
                <a:gd name="T28" fmla="*/ 1 w 192"/>
                <a:gd name="T29" fmla="*/ 11 h 32"/>
                <a:gd name="T30" fmla="*/ 0 w 192"/>
                <a:gd name="T31" fmla="*/ 16 h 32"/>
                <a:gd name="T32" fmla="*/ 2 w 192"/>
                <a:gd name="T33" fmla="*/ 24 h 32"/>
                <a:gd name="T34" fmla="*/ 3 w 192"/>
                <a:gd name="T35" fmla="*/ 25 h 32"/>
                <a:gd name="T36" fmla="*/ 16 w 192"/>
                <a:gd name="T37" fmla="*/ 32 h 32"/>
                <a:gd name="T38" fmla="*/ 176 w 192"/>
                <a:gd name="T39" fmla="*/ 32 h 32"/>
                <a:gd name="T40" fmla="*/ 189 w 192"/>
                <a:gd name="T41" fmla="*/ 25 h 32"/>
                <a:gd name="T42" fmla="*/ 190 w 192"/>
                <a:gd name="T43" fmla="*/ 24 h 32"/>
                <a:gd name="T44" fmla="*/ 192 w 192"/>
                <a:gd name="T45" fmla="*/ 16 h 32"/>
                <a:gd name="T46" fmla="*/ 191 w 192"/>
                <a:gd name="T47" fmla="*/ 11 h 32"/>
                <a:gd name="T48" fmla="*/ 191 w 192"/>
                <a:gd name="T49" fmla="*/ 10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92"/>
                <a:gd name="T76" fmla="*/ 0 h 32"/>
                <a:gd name="T77" fmla="*/ 192 w 192"/>
                <a:gd name="T78" fmla="*/ 32 h 3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92" h="32">
                  <a:moveTo>
                    <a:pt x="191" y="10"/>
                  </a:moveTo>
                  <a:cubicBezTo>
                    <a:pt x="190" y="9"/>
                    <a:pt x="190" y="8"/>
                    <a:pt x="189" y="8"/>
                  </a:cubicBezTo>
                  <a:cubicBezTo>
                    <a:pt x="189" y="7"/>
                    <a:pt x="188" y="6"/>
                    <a:pt x="188" y="6"/>
                  </a:cubicBezTo>
                  <a:cubicBezTo>
                    <a:pt x="188" y="5"/>
                    <a:pt x="187" y="5"/>
                    <a:pt x="187" y="4"/>
                  </a:cubicBezTo>
                  <a:cubicBezTo>
                    <a:pt x="186" y="4"/>
                    <a:pt x="185" y="3"/>
                    <a:pt x="184" y="3"/>
                  </a:cubicBezTo>
                  <a:cubicBezTo>
                    <a:pt x="183" y="2"/>
                    <a:pt x="182" y="1"/>
                    <a:pt x="181" y="1"/>
                  </a:cubicBezTo>
                  <a:cubicBezTo>
                    <a:pt x="180" y="0"/>
                    <a:pt x="178" y="0"/>
                    <a:pt x="17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12" y="0"/>
                    <a:pt x="11" y="1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7" y="3"/>
                    <a:pt x="6" y="4"/>
                    <a:pt x="5" y="4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4" y="6"/>
                    <a:pt x="3" y="7"/>
                    <a:pt x="3" y="8"/>
                  </a:cubicBezTo>
                  <a:cubicBezTo>
                    <a:pt x="2" y="8"/>
                    <a:pt x="2" y="9"/>
                    <a:pt x="1" y="10"/>
                  </a:cubicBezTo>
                  <a:cubicBezTo>
                    <a:pt x="1" y="10"/>
                    <a:pt x="1" y="11"/>
                    <a:pt x="1" y="11"/>
                  </a:cubicBezTo>
                  <a:cubicBezTo>
                    <a:pt x="0" y="13"/>
                    <a:pt x="0" y="14"/>
                    <a:pt x="0" y="16"/>
                  </a:cubicBezTo>
                  <a:cubicBezTo>
                    <a:pt x="0" y="19"/>
                    <a:pt x="1" y="21"/>
                    <a:pt x="2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5" y="29"/>
                    <a:pt x="10" y="32"/>
                    <a:pt x="16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82" y="32"/>
                    <a:pt x="187" y="29"/>
                    <a:pt x="189" y="25"/>
                  </a:cubicBezTo>
                  <a:cubicBezTo>
                    <a:pt x="190" y="24"/>
                    <a:pt x="190" y="24"/>
                    <a:pt x="190" y="24"/>
                  </a:cubicBezTo>
                  <a:cubicBezTo>
                    <a:pt x="191" y="21"/>
                    <a:pt x="192" y="19"/>
                    <a:pt x="192" y="16"/>
                  </a:cubicBezTo>
                  <a:cubicBezTo>
                    <a:pt x="192" y="14"/>
                    <a:pt x="192" y="13"/>
                    <a:pt x="191" y="11"/>
                  </a:cubicBezTo>
                  <a:cubicBezTo>
                    <a:pt x="191" y="11"/>
                    <a:pt x="191" y="10"/>
                    <a:pt x="19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34" name="Freeform 70"/>
            <p:cNvSpPr>
              <a:spLocks noChangeArrowheads="1"/>
            </p:cNvSpPr>
            <p:nvPr/>
          </p:nvSpPr>
          <p:spPr bwMode="auto">
            <a:xfrm flipH="1">
              <a:off x="942975" y="581025"/>
              <a:ext cx="104775" cy="373063"/>
            </a:xfrm>
            <a:custGeom>
              <a:avLst/>
              <a:gdLst>
                <a:gd name="T0" fmla="*/ 40 w 40"/>
                <a:gd name="T1" fmla="*/ 96 h 144"/>
                <a:gd name="T2" fmla="*/ 40 w 40"/>
                <a:gd name="T3" fmla="*/ 64 h 144"/>
                <a:gd name="T4" fmla="*/ 24 w 40"/>
                <a:gd name="T5" fmla="*/ 64 h 144"/>
                <a:gd name="T6" fmla="*/ 24 w 40"/>
                <a:gd name="T7" fmla="*/ 48 h 144"/>
                <a:gd name="T8" fmla="*/ 40 w 40"/>
                <a:gd name="T9" fmla="*/ 48 h 144"/>
                <a:gd name="T10" fmla="*/ 40 w 40"/>
                <a:gd name="T11" fmla="*/ 32 h 144"/>
                <a:gd name="T12" fmla="*/ 24 w 40"/>
                <a:gd name="T13" fmla="*/ 32 h 144"/>
                <a:gd name="T14" fmla="*/ 24 w 40"/>
                <a:gd name="T15" fmla="*/ 16 h 144"/>
                <a:gd name="T16" fmla="*/ 40 w 40"/>
                <a:gd name="T17" fmla="*/ 16 h 144"/>
                <a:gd name="T18" fmla="*/ 40 w 40"/>
                <a:gd name="T19" fmla="*/ 0 h 144"/>
                <a:gd name="T20" fmla="*/ 16 w 40"/>
                <a:gd name="T21" fmla="*/ 0 h 144"/>
                <a:gd name="T22" fmla="*/ 0 w 40"/>
                <a:gd name="T23" fmla="*/ 16 h 144"/>
                <a:gd name="T24" fmla="*/ 0 w 40"/>
                <a:gd name="T25" fmla="*/ 128 h 144"/>
                <a:gd name="T26" fmla="*/ 16 w 40"/>
                <a:gd name="T27" fmla="*/ 144 h 144"/>
                <a:gd name="T28" fmla="*/ 28 w 40"/>
                <a:gd name="T29" fmla="*/ 144 h 144"/>
                <a:gd name="T30" fmla="*/ 26 w 40"/>
                <a:gd name="T31" fmla="*/ 138 h 144"/>
                <a:gd name="T32" fmla="*/ 25 w 40"/>
                <a:gd name="T33" fmla="*/ 136 h 144"/>
                <a:gd name="T34" fmla="*/ 25 w 40"/>
                <a:gd name="T35" fmla="*/ 133 h 144"/>
                <a:gd name="T36" fmla="*/ 24 w 40"/>
                <a:gd name="T37" fmla="*/ 128 h 144"/>
                <a:gd name="T38" fmla="*/ 24 w 40"/>
                <a:gd name="T39" fmla="*/ 123 h 144"/>
                <a:gd name="T40" fmla="*/ 25 w 40"/>
                <a:gd name="T41" fmla="*/ 122 h 144"/>
                <a:gd name="T42" fmla="*/ 25 w 40"/>
                <a:gd name="T43" fmla="*/ 119 h 144"/>
                <a:gd name="T44" fmla="*/ 26 w 40"/>
                <a:gd name="T45" fmla="*/ 117 h 144"/>
                <a:gd name="T46" fmla="*/ 27 w 40"/>
                <a:gd name="T47" fmla="*/ 115 h 144"/>
                <a:gd name="T48" fmla="*/ 28 w 40"/>
                <a:gd name="T49" fmla="*/ 113 h 144"/>
                <a:gd name="T50" fmla="*/ 29 w 40"/>
                <a:gd name="T51" fmla="*/ 111 h 144"/>
                <a:gd name="T52" fmla="*/ 31 w 40"/>
                <a:gd name="T53" fmla="*/ 109 h 144"/>
                <a:gd name="T54" fmla="*/ 31 w 40"/>
                <a:gd name="T55" fmla="*/ 108 h 144"/>
                <a:gd name="T56" fmla="*/ 40 w 40"/>
                <a:gd name="T57" fmla="*/ 100 h 144"/>
                <a:gd name="T58" fmla="*/ 40 w 40"/>
                <a:gd name="T59" fmla="*/ 96 h 14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"/>
                <a:gd name="T91" fmla="*/ 0 h 144"/>
                <a:gd name="T92" fmla="*/ 40 w 40"/>
                <a:gd name="T93" fmla="*/ 144 h 14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" h="144">
                  <a:moveTo>
                    <a:pt x="40" y="96"/>
                  </a:moveTo>
                  <a:cubicBezTo>
                    <a:pt x="40" y="64"/>
                    <a:pt x="40" y="64"/>
                    <a:pt x="40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7"/>
                    <a:pt x="7" y="144"/>
                    <a:pt x="16" y="144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7" y="142"/>
                    <a:pt x="26" y="140"/>
                    <a:pt x="26" y="138"/>
                  </a:cubicBezTo>
                  <a:cubicBezTo>
                    <a:pt x="25" y="137"/>
                    <a:pt x="25" y="136"/>
                    <a:pt x="25" y="136"/>
                  </a:cubicBezTo>
                  <a:cubicBezTo>
                    <a:pt x="25" y="135"/>
                    <a:pt x="25" y="134"/>
                    <a:pt x="25" y="133"/>
                  </a:cubicBezTo>
                  <a:cubicBezTo>
                    <a:pt x="24" y="132"/>
                    <a:pt x="24" y="130"/>
                    <a:pt x="24" y="128"/>
                  </a:cubicBezTo>
                  <a:cubicBezTo>
                    <a:pt x="24" y="126"/>
                    <a:pt x="24" y="125"/>
                    <a:pt x="24" y="123"/>
                  </a:cubicBezTo>
                  <a:cubicBezTo>
                    <a:pt x="24" y="123"/>
                    <a:pt x="25" y="122"/>
                    <a:pt x="25" y="122"/>
                  </a:cubicBezTo>
                  <a:cubicBezTo>
                    <a:pt x="25" y="121"/>
                    <a:pt x="25" y="120"/>
                    <a:pt x="25" y="119"/>
                  </a:cubicBezTo>
                  <a:cubicBezTo>
                    <a:pt x="26" y="118"/>
                    <a:pt x="26" y="118"/>
                    <a:pt x="26" y="117"/>
                  </a:cubicBezTo>
                  <a:cubicBezTo>
                    <a:pt x="26" y="116"/>
                    <a:pt x="27" y="115"/>
                    <a:pt x="27" y="115"/>
                  </a:cubicBezTo>
                  <a:cubicBezTo>
                    <a:pt x="27" y="114"/>
                    <a:pt x="28" y="113"/>
                    <a:pt x="28" y="113"/>
                  </a:cubicBezTo>
                  <a:cubicBezTo>
                    <a:pt x="28" y="112"/>
                    <a:pt x="29" y="112"/>
                    <a:pt x="29" y="111"/>
                  </a:cubicBezTo>
                  <a:cubicBezTo>
                    <a:pt x="30" y="110"/>
                    <a:pt x="30" y="109"/>
                    <a:pt x="31" y="109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34" y="105"/>
                    <a:pt x="37" y="102"/>
                    <a:pt x="40" y="100"/>
                  </a:cubicBezTo>
                  <a:lnTo>
                    <a:pt x="40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35" name="Freeform 71"/>
            <p:cNvSpPr>
              <a:spLocks noChangeArrowheads="1"/>
            </p:cNvSpPr>
            <p:nvPr/>
          </p:nvSpPr>
          <p:spPr bwMode="auto">
            <a:xfrm flipH="1">
              <a:off x="466725" y="290512"/>
              <a:ext cx="144463" cy="144463"/>
            </a:xfrm>
            <a:custGeom>
              <a:avLst/>
              <a:gdLst>
                <a:gd name="T0" fmla="*/ 16 w 56"/>
                <a:gd name="T1" fmla="*/ 56 h 56"/>
                <a:gd name="T2" fmla="*/ 56 w 56"/>
                <a:gd name="T3" fmla="*/ 56 h 56"/>
                <a:gd name="T4" fmla="*/ 0 w 56"/>
                <a:gd name="T5" fmla="*/ 0 h 56"/>
                <a:gd name="T6" fmla="*/ 0 w 56"/>
                <a:gd name="T7" fmla="*/ 40 h 56"/>
                <a:gd name="T8" fmla="*/ 16 w 56"/>
                <a:gd name="T9" fmla="*/ 56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56"/>
                <a:gd name="T17" fmla="*/ 56 w 56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56">
                  <a:moveTo>
                    <a:pt x="16" y="56"/>
                  </a:moveTo>
                  <a:cubicBezTo>
                    <a:pt x="56" y="56"/>
                    <a:pt x="56" y="56"/>
                    <a:pt x="56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36" name="Freeform 72"/>
            <p:cNvSpPr>
              <a:spLocks noChangeArrowheads="1"/>
            </p:cNvSpPr>
            <p:nvPr/>
          </p:nvSpPr>
          <p:spPr bwMode="auto">
            <a:xfrm flipH="1">
              <a:off x="466725" y="290512"/>
              <a:ext cx="455613" cy="249238"/>
            </a:xfrm>
            <a:custGeom>
              <a:avLst/>
              <a:gdLst>
                <a:gd name="T0" fmla="*/ 176 w 176"/>
                <a:gd name="T1" fmla="*/ 72 h 96"/>
                <a:gd name="T2" fmla="*/ 120 w 176"/>
                <a:gd name="T3" fmla="*/ 72 h 96"/>
                <a:gd name="T4" fmla="*/ 104 w 176"/>
                <a:gd name="T5" fmla="*/ 56 h 96"/>
                <a:gd name="T6" fmla="*/ 104 w 176"/>
                <a:gd name="T7" fmla="*/ 40 h 96"/>
                <a:gd name="T8" fmla="*/ 104 w 176"/>
                <a:gd name="T9" fmla="*/ 0 h 96"/>
                <a:gd name="T10" fmla="*/ 16 w 176"/>
                <a:gd name="T11" fmla="*/ 0 h 96"/>
                <a:gd name="T12" fmla="*/ 0 w 176"/>
                <a:gd name="T13" fmla="*/ 16 h 96"/>
                <a:gd name="T14" fmla="*/ 0 w 176"/>
                <a:gd name="T15" fmla="*/ 96 h 96"/>
                <a:gd name="T16" fmla="*/ 176 w 176"/>
                <a:gd name="T17" fmla="*/ 96 h 96"/>
                <a:gd name="T18" fmla="*/ 176 w 176"/>
                <a:gd name="T19" fmla="*/ 72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6"/>
                <a:gd name="T31" fmla="*/ 0 h 96"/>
                <a:gd name="T32" fmla="*/ 176 w 176"/>
                <a:gd name="T33" fmla="*/ 96 h 9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6" h="96">
                  <a:moveTo>
                    <a:pt x="176" y="72"/>
                  </a:moveTo>
                  <a:cubicBezTo>
                    <a:pt x="120" y="72"/>
                    <a:pt x="120" y="72"/>
                    <a:pt x="120" y="72"/>
                  </a:cubicBezTo>
                  <a:cubicBezTo>
                    <a:pt x="111" y="72"/>
                    <a:pt x="104" y="65"/>
                    <a:pt x="104" y="56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76" y="96"/>
                    <a:pt x="176" y="96"/>
                    <a:pt x="176" y="96"/>
                  </a:cubicBezTo>
                  <a:lnTo>
                    <a:pt x="176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37" name="Rectangle 73"/>
            <p:cNvSpPr>
              <a:spLocks noChangeArrowheads="1"/>
            </p:cNvSpPr>
            <p:nvPr/>
          </p:nvSpPr>
          <p:spPr bwMode="auto">
            <a:xfrm flipH="1">
              <a:off x="487362" y="581025"/>
              <a:ext cx="414338" cy="2476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</p:grpSp>
      <p:grpSp>
        <p:nvGrpSpPr>
          <p:cNvPr id="38" name="组合 76"/>
          <p:cNvGrpSpPr>
            <a:grpSpLocks/>
          </p:cNvGrpSpPr>
          <p:nvPr/>
        </p:nvGrpSpPr>
        <p:grpSpPr bwMode="auto">
          <a:xfrm flipH="1">
            <a:off x="1277952" y="1023225"/>
            <a:ext cx="644525" cy="644525"/>
            <a:chOff x="0" y="0"/>
            <a:chExt cx="1979613" cy="1981201"/>
          </a:xfrm>
        </p:grpSpPr>
        <p:sp>
          <p:nvSpPr>
            <p:cNvPr id="39" name="Freeform 106"/>
            <p:cNvSpPr>
              <a:spLocks noChangeArrowheads="1"/>
            </p:cNvSpPr>
            <p:nvPr/>
          </p:nvSpPr>
          <p:spPr bwMode="auto">
            <a:xfrm>
              <a:off x="0" y="0"/>
              <a:ext cx="1979613" cy="1981201"/>
            </a:xfrm>
            <a:custGeom>
              <a:avLst/>
              <a:gdLst>
                <a:gd name="T0" fmla="*/ 528 w 528"/>
                <a:gd name="T1" fmla="*/ 488 h 528"/>
                <a:gd name="T2" fmla="*/ 488 w 528"/>
                <a:gd name="T3" fmla="*/ 528 h 528"/>
                <a:gd name="T4" fmla="*/ 40 w 528"/>
                <a:gd name="T5" fmla="*/ 528 h 528"/>
                <a:gd name="T6" fmla="*/ 0 w 528"/>
                <a:gd name="T7" fmla="*/ 488 h 528"/>
                <a:gd name="T8" fmla="*/ 0 w 528"/>
                <a:gd name="T9" fmla="*/ 40 h 528"/>
                <a:gd name="T10" fmla="*/ 40 w 528"/>
                <a:gd name="T11" fmla="*/ 0 h 528"/>
                <a:gd name="T12" fmla="*/ 488 w 528"/>
                <a:gd name="T13" fmla="*/ 0 h 528"/>
                <a:gd name="T14" fmla="*/ 528 w 528"/>
                <a:gd name="T15" fmla="*/ 40 h 528"/>
                <a:gd name="T16" fmla="*/ 528 w 528"/>
                <a:gd name="T17" fmla="*/ 488 h 5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8"/>
                <a:gd name="T28" fmla="*/ 0 h 528"/>
                <a:gd name="T29" fmla="*/ 528 w 528"/>
                <a:gd name="T30" fmla="*/ 528 h 5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EE0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40" name="Freeform 107"/>
            <p:cNvSpPr>
              <a:spLocks noChangeArrowheads="1"/>
            </p:cNvSpPr>
            <p:nvPr/>
          </p:nvSpPr>
          <p:spPr bwMode="auto">
            <a:xfrm>
              <a:off x="0" y="423863"/>
              <a:ext cx="1409700" cy="1557338"/>
            </a:xfrm>
            <a:custGeom>
              <a:avLst/>
              <a:gdLst>
                <a:gd name="T0" fmla="*/ 157 w 376"/>
                <a:gd name="T1" fmla="*/ 0 h 415"/>
                <a:gd name="T2" fmla="*/ 0 w 376"/>
                <a:gd name="T3" fmla="*/ 157 h 415"/>
                <a:gd name="T4" fmla="*/ 0 w 376"/>
                <a:gd name="T5" fmla="*/ 375 h 415"/>
                <a:gd name="T6" fmla="*/ 40 w 376"/>
                <a:gd name="T7" fmla="*/ 415 h 415"/>
                <a:gd name="T8" fmla="*/ 234 w 376"/>
                <a:gd name="T9" fmla="*/ 415 h 415"/>
                <a:gd name="T10" fmla="*/ 372 w 376"/>
                <a:gd name="T11" fmla="*/ 278 h 415"/>
                <a:gd name="T12" fmla="*/ 369 w 376"/>
                <a:gd name="T13" fmla="*/ 254 h 415"/>
                <a:gd name="T14" fmla="*/ 350 w 376"/>
                <a:gd name="T15" fmla="*/ 261 h 415"/>
                <a:gd name="T16" fmla="*/ 376 w 376"/>
                <a:gd name="T17" fmla="*/ 235 h 415"/>
                <a:gd name="T18" fmla="*/ 371 w 376"/>
                <a:gd name="T19" fmla="*/ 224 h 415"/>
                <a:gd name="T20" fmla="*/ 351 w 376"/>
                <a:gd name="T21" fmla="*/ 212 h 415"/>
                <a:gd name="T22" fmla="*/ 376 w 376"/>
                <a:gd name="T23" fmla="*/ 187 h 415"/>
                <a:gd name="T24" fmla="*/ 345 w 376"/>
                <a:gd name="T25" fmla="*/ 170 h 415"/>
                <a:gd name="T26" fmla="*/ 376 w 376"/>
                <a:gd name="T27" fmla="*/ 139 h 415"/>
                <a:gd name="T28" fmla="*/ 368 w 376"/>
                <a:gd name="T29" fmla="*/ 131 h 415"/>
                <a:gd name="T30" fmla="*/ 351 w 376"/>
                <a:gd name="T31" fmla="*/ 11 h 415"/>
                <a:gd name="T32" fmla="*/ 157 w 376"/>
                <a:gd name="T33" fmla="*/ 0 h 4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76"/>
                <a:gd name="T52" fmla="*/ 0 h 415"/>
                <a:gd name="T53" fmla="*/ 376 w 376"/>
                <a:gd name="T54" fmla="*/ 415 h 4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76" h="415">
                  <a:moveTo>
                    <a:pt x="157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375"/>
                    <a:pt x="0" y="375"/>
                    <a:pt x="0" y="375"/>
                  </a:cubicBezTo>
                  <a:cubicBezTo>
                    <a:pt x="0" y="397"/>
                    <a:pt x="18" y="415"/>
                    <a:pt x="40" y="415"/>
                  </a:cubicBezTo>
                  <a:cubicBezTo>
                    <a:pt x="234" y="415"/>
                    <a:pt x="234" y="415"/>
                    <a:pt x="234" y="415"/>
                  </a:cubicBezTo>
                  <a:cubicBezTo>
                    <a:pt x="372" y="278"/>
                    <a:pt x="372" y="278"/>
                    <a:pt x="372" y="278"/>
                  </a:cubicBezTo>
                  <a:cubicBezTo>
                    <a:pt x="369" y="254"/>
                    <a:pt x="369" y="254"/>
                    <a:pt x="369" y="254"/>
                  </a:cubicBezTo>
                  <a:cubicBezTo>
                    <a:pt x="350" y="261"/>
                    <a:pt x="350" y="261"/>
                    <a:pt x="350" y="261"/>
                  </a:cubicBezTo>
                  <a:cubicBezTo>
                    <a:pt x="376" y="235"/>
                    <a:pt x="376" y="235"/>
                    <a:pt x="376" y="235"/>
                  </a:cubicBezTo>
                  <a:cubicBezTo>
                    <a:pt x="371" y="224"/>
                    <a:pt x="371" y="224"/>
                    <a:pt x="371" y="224"/>
                  </a:cubicBezTo>
                  <a:cubicBezTo>
                    <a:pt x="351" y="212"/>
                    <a:pt x="351" y="212"/>
                    <a:pt x="351" y="212"/>
                  </a:cubicBezTo>
                  <a:cubicBezTo>
                    <a:pt x="376" y="187"/>
                    <a:pt x="376" y="187"/>
                    <a:pt x="376" y="187"/>
                  </a:cubicBezTo>
                  <a:cubicBezTo>
                    <a:pt x="345" y="170"/>
                    <a:pt x="345" y="170"/>
                    <a:pt x="345" y="170"/>
                  </a:cubicBezTo>
                  <a:cubicBezTo>
                    <a:pt x="376" y="139"/>
                    <a:pt x="376" y="139"/>
                    <a:pt x="376" y="139"/>
                  </a:cubicBezTo>
                  <a:cubicBezTo>
                    <a:pt x="368" y="131"/>
                    <a:pt x="368" y="131"/>
                    <a:pt x="368" y="131"/>
                  </a:cubicBezTo>
                  <a:cubicBezTo>
                    <a:pt x="351" y="11"/>
                    <a:pt x="351" y="11"/>
                    <a:pt x="351" y="11"/>
                  </a:cubicBezTo>
                  <a:cubicBezTo>
                    <a:pt x="157" y="0"/>
                    <a:pt x="157" y="0"/>
                    <a:pt x="157" y="0"/>
                  </a:cubicBezTo>
                </a:path>
              </a:pathLst>
            </a:custGeom>
            <a:solidFill>
              <a:srgbClr val="0000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41" name="Freeform 108"/>
            <p:cNvSpPr>
              <a:spLocks noChangeArrowheads="1"/>
            </p:cNvSpPr>
            <p:nvPr/>
          </p:nvSpPr>
          <p:spPr bwMode="auto">
            <a:xfrm>
              <a:off x="1290638" y="1365251"/>
              <a:ext cx="119063" cy="120650"/>
            </a:xfrm>
            <a:custGeom>
              <a:avLst/>
              <a:gdLst>
                <a:gd name="T0" fmla="*/ 0 w 32"/>
                <a:gd name="T1" fmla="*/ 32 h 32"/>
                <a:gd name="T2" fmla="*/ 16 w 32"/>
                <a:gd name="T3" fmla="*/ 32 h 32"/>
                <a:gd name="T4" fmla="*/ 32 w 32"/>
                <a:gd name="T5" fmla="*/ 16 h 32"/>
                <a:gd name="T6" fmla="*/ 32 w 32"/>
                <a:gd name="T7" fmla="*/ 0 h 32"/>
                <a:gd name="T8" fmla="*/ 0 w 32"/>
                <a:gd name="T9" fmla="*/ 0 h 32"/>
                <a:gd name="T10" fmla="*/ 0 w 32"/>
                <a:gd name="T11" fmla="*/ 32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32"/>
                <a:gd name="T20" fmla="*/ 32 w 32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32">
                  <a:moveTo>
                    <a:pt x="0" y="32"/>
                  </a:moveTo>
                  <a:cubicBezTo>
                    <a:pt x="16" y="32"/>
                    <a:pt x="16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42" name="Freeform 109"/>
            <p:cNvSpPr>
              <a:spLocks noEditPoints="1" noChangeArrowheads="1"/>
            </p:cNvSpPr>
            <p:nvPr/>
          </p:nvSpPr>
          <p:spPr bwMode="auto">
            <a:xfrm>
              <a:off x="569913" y="406400"/>
              <a:ext cx="839788" cy="1079501"/>
            </a:xfrm>
            <a:custGeom>
              <a:avLst/>
              <a:gdLst>
                <a:gd name="T0" fmla="*/ 208 w 224"/>
                <a:gd name="T1" fmla="*/ 0 h 288"/>
                <a:gd name="T2" fmla="*/ 16 w 224"/>
                <a:gd name="T3" fmla="*/ 0 h 288"/>
                <a:gd name="T4" fmla="*/ 0 w 224"/>
                <a:gd name="T5" fmla="*/ 16 h 288"/>
                <a:gd name="T6" fmla="*/ 0 w 224"/>
                <a:gd name="T7" fmla="*/ 272 h 288"/>
                <a:gd name="T8" fmla="*/ 16 w 224"/>
                <a:gd name="T9" fmla="*/ 288 h 288"/>
                <a:gd name="T10" fmla="*/ 176 w 224"/>
                <a:gd name="T11" fmla="*/ 288 h 288"/>
                <a:gd name="T12" fmla="*/ 176 w 224"/>
                <a:gd name="T13" fmla="*/ 144 h 288"/>
                <a:gd name="T14" fmla="*/ 224 w 224"/>
                <a:gd name="T15" fmla="*/ 144 h 288"/>
                <a:gd name="T16" fmla="*/ 224 w 224"/>
                <a:gd name="T17" fmla="*/ 16 h 288"/>
                <a:gd name="T18" fmla="*/ 208 w 224"/>
                <a:gd name="T19" fmla="*/ 0 h 288"/>
                <a:gd name="T20" fmla="*/ 168 w 224"/>
                <a:gd name="T21" fmla="*/ 104 h 288"/>
                <a:gd name="T22" fmla="*/ 56 w 224"/>
                <a:gd name="T23" fmla="*/ 104 h 288"/>
                <a:gd name="T24" fmla="*/ 56 w 224"/>
                <a:gd name="T25" fmla="*/ 88 h 288"/>
                <a:gd name="T26" fmla="*/ 168 w 224"/>
                <a:gd name="T27" fmla="*/ 88 h 288"/>
                <a:gd name="T28" fmla="*/ 168 w 224"/>
                <a:gd name="T29" fmla="*/ 104 h 288"/>
                <a:gd name="T30" fmla="*/ 168 w 224"/>
                <a:gd name="T31" fmla="*/ 72 h 288"/>
                <a:gd name="T32" fmla="*/ 56 w 224"/>
                <a:gd name="T33" fmla="*/ 72 h 288"/>
                <a:gd name="T34" fmla="*/ 56 w 224"/>
                <a:gd name="T35" fmla="*/ 56 h 288"/>
                <a:gd name="T36" fmla="*/ 168 w 224"/>
                <a:gd name="T37" fmla="*/ 56 h 288"/>
                <a:gd name="T38" fmla="*/ 168 w 224"/>
                <a:gd name="T39" fmla="*/ 72 h 28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24"/>
                <a:gd name="T61" fmla="*/ 0 h 288"/>
                <a:gd name="T62" fmla="*/ 224 w 224"/>
                <a:gd name="T63" fmla="*/ 288 h 28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24" h="288">
                  <a:moveTo>
                    <a:pt x="20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1"/>
                    <a:pt x="7" y="288"/>
                    <a:pt x="16" y="288"/>
                  </a:cubicBezTo>
                  <a:cubicBezTo>
                    <a:pt x="176" y="288"/>
                    <a:pt x="176" y="288"/>
                    <a:pt x="176" y="288"/>
                  </a:cubicBezTo>
                  <a:cubicBezTo>
                    <a:pt x="176" y="144"/>
                    <a:pt x="176" y="144"/>
                    <a:pt x="176" y="144"/>
                  </a:cubicBezTo>
                  <a:cubicBezTo>
                    <a:pt x="224" y="144"/>
                    <a:pt x="224" y="144"/>
                    <a:pt x="224" y="144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  <a:close/>
                  <a:moveTo>
                    <a:pt x="168" y="104"/>
                  </a:moveTo>
                  <a:cubicBezTo>
                    <a:pt x="56" y="104"/>
                    <a:pt x="56" y="104"/>
                    <a:pt x="56" y="104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168" y="88"/>
                    <a:pt x="168" y="88"/>
                    <a:pt x="168" y="88"/>
                  </a:cubicBezTo>
                  <a:lnTo>
                    <a:pt x="168" y="104"/>
                  </a:lnTo>
                  <a:close/>
                  <a:moveTo>
                    <a:pt x="168" y="72"/>
                  </a:moveTo>
                  <a:cubicBezTo>
                    <a:pt x="56" y="72"/>
                    <a:pt x="56" y="72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168" y="56"/>
                    <a:pt x="168" y="56"/>
                    <a:pt x="168" y="56"/>
                  </a:cubicBezTo>
                  <a:lnTo>
                    <a:pt x="168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43" name="Rectangle 110"/>
            <p:cNvSpPr>
              <a:spLocks noChangeArrowheads="1"/>
            </p:cNvSpPr>
            <p:nvPr/>
          </p:nvSpPr>
          <p:spPr bwMode="auto">
            <a:xfrm>
              <a:off x="1290638" y="1006476"/>
              <a:ext cx="119063" cy="1190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  <p:sp>
          <p:nvSpPr>
            <p:cNvPr id="44" name="Rectangle 111"/>
            <p:cNvSpPr>
              <a:spLocks noChangeArrowheads="1"/>
            </p:cNvSpPr>
            <p:nvPr/>
          </p:nvSpPr>
          <p:spPr bwMode="auto">
            <a:xfrm>
              <a:off x="1290638" y="1185863"/>
              <a:ext cx="119063" cy="1206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b="1" i="1">
                <a:solidFill>
                  <a:srgbClr val="000000"/>
                </a:solidFill>
                <a:latin typeface="方正兰亭粗黑_GBK" charset="-122"/>
                <a:sym typeface="方正兰亭粗黑_GBK" charset="-122"/>
              </a:endParaRPr>
            </a:p>
          </p:txBody>
        </p:sp>
      </p:grpSp>
      <p:sp>
        <p:nvSpPr>
          <p:cNvPr id="46" name="椭圆 4"/>
          <p:cNvSpPr>
            <a:spLocks noChangeArrowheads="1"/>
          </p:cNvSpPr>
          <p:nvPr/>
        </p:nvSpPr>
        <p:spPr bwMode="auto">
          <a:xfrm>
            <a:off x="1308988" y="2947277"/>
            <a:ext cx="3357563" cy="3357563"/>
          </a:xfrm>
          <a:prstGeom prst="ellipse">
            <a:avLst/>
          </a:prstGeom>
          <a:solidFill>
            <a:srgbClr val="EE0F68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TW" altLang="en-US" sz="3200" b="1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rPr>
              <a:t>根號及小數運算</a:t>
            </a:r>
          </a:p>
        </p:txBody>
      </p:sp>
      <p:sp>
        <p:nvSpPr>
          <p:cNvPr id="47" name="椭圆 5"/>
          <p:cNvSpPr>
            <a:spLocks noChangeArrowheads="1"/>
          </p:cNvSpPr>
          <p:nvPr/>
        </p:nvSpPr>
        <p:spPr bwMode="auto">
          <a:xfrm>
            <a:off x="3947413" y="2947277"/>
            <a:ext cx="3359150" cy="3357563"/>
          </a:xfrm>
          <a:prstGeom prst="ellipse">
            <a:avLst/>
          </a:prstGeom>
          <a:solidFill>
            <a:srgbClr val="29A4D0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TW" altLang="en-US" sz="3200" b="1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rPr>
              <a:t>一鍵完成</a:t>
            </a:r>
          </a:p>
        </p:txBody>
      </p:sp>
      <p:sp>
        <p:nvSpPr>
          <p:cNvPr id="48" name="椭圆 6"/>
          <p:cNvSpPr>
            <a:spLocks noChangeArrowheads="1"/>
          </p:cNvSpPr>
          <p:nvPr/>
        </p:nvSpPr>
        <p:spPr bwMode="auto">
          <a:xfrm>
            <a:off x="6636638" y="2947277"/>
            <a:ext cx="3357563" cy="3357563"/>
          </a:xfrm>
          <a:prstGeom prst="ellipse">
            <a:avLst/>
          </a:prstGeom>
          <a:solidFill>
            <a:srgbClr val="EE0F68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TW" altLang="en-US" sz="3200" b="1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rPr>
              <a:t>介面美化</a:t>
            </a:r>
          </a:p>
        </p:txBody>
      </p:sp>
    </p:spTree>
    <p:extLst>
      <p:ext uri="{BB962C8B-B14F-4D97-AF65-F5344CB8AC3E}">
        <p14:creationId xmlns:p14="http://schemas.microsoft.com/office/powerpoint/2010/main" val="4214984936"/>
      </p:ext>
    </p:extLst>
  </p:cSld>
  <p:clrMapOvr>
    <a:masterClrMapping/>
  </p:clrMapOvr>
  <p:transition spd="slow" advClick="0" advTm="5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B71A-A96C-4939-BB99-20F89AF7A465}" type="slidenum">
              <a:rPr lang="zh-CN" altLang="en-US"/>
              <a:pPr/>
              <a:t>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1506" name="矩形 3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CA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1507" name="任意多边形 11"/>
          <p:cNvSpPr>
            <a:spLocks noChangeArrowheads="1"/>
          </p:cNvSpPr>
          <p:nvPr/>
        </p:nvSpPr>
        <p:spPr bwMode="auto">
          <a:xfrm rot="5400000">
            <a:off x="1475581" y="-1539081"/>
            <a:ext cx="7008813" cy="9959975"/>
          </a:xfrm>
          <a:custGeom>
            <a:avLst/>
            <a:gdLst>
              <a:gd name="T0" fmla="*/ 10588 w 1511970"/>
              <a:gd name="T1" fmla="*/ 1174642 h 1174642"/>
              <a:gd name="T2" fmla="*/ 10591 w 1511970"/>
              <a:gd name="T3" fmla="*/ 1174637 h 1174642"/>
              <a:gd name="T4" fmla="*/ 10591 w 1511970"/>
              <a:gd name="T5" fmla="*/ 665680 h 1174642"/>
              <a:gd name="T6" fmla="*/ 0 w 1511970"/>
              <a:gd name="T7" fmla="*/ 677726 h 1174642"/>
              <a:gd name="T8" fmla="*/ 728441 w 1511970"/>
              <a:gd name="T9" fmla="*/ 0 h 1174642"/>
              <a:gd name="T10" fmla="*/ 1511970 w 1511970"/>
              <a:gd name="T11" fmla="*/ 507190 h 1174642"/>
              <a:gd name="T12" fmla="*/ 1508316 w 1511970"/>
              <a:gd name="T13" fmla="*/ 503043 h 1174642"/>
              <a:gd name="T14" fmla="*/ 1508315 w 1511970"/>
              <a:gd name="T15" fmla="*/ 1174641 h 1174642"/>
              <a:gd name="T16" fmla="*/ 1508315 w 1511970"/>
              <a:gd name="T17" fmla="*/ 1174641 h 1174642"/>
              <a:gd name="T18" fmla="*/ 1508315 w 1511970"/>
              <a:gd name="T19" fmla="*/ 1174642 h 1174642"/>
              <a:gd name="T20" fmla="*/ 10588 w 1511970"/>
              <a:gd name="T21" fmla="*/ 1174642 h 117464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11970"/>
              <a:gd name="T34" fmla="*/ 0 h 1174642"/>
              <a:gd name="T35" fmla="*/ 1511970 w 1511970"/>
              <a:gd name="T36" fmla="*/ 1174642 h 117464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11970" h="1174642">
                <a:moveTo>
                  <a:pt x="10588" y="1174642"/>
                </a:moveTo>
                <a:cubicBezTo>
                  <a:pt x="10589" y="1174640"/>
                  <a:pt x="10590" y="1174639"/>
                  <a:pt x="10591" y="1174637"/>
                </a:cubicBezTo>
                <a:cubicBezTo>
                  <a:pt x="11739" y="1104805"/>
                  <a:pt x="9443" y="735512"/>
                  <a:pt x="10591" y="665680"/>
                </a:cubicBezTo>
                <a:lnTo>
                  <a:pt x="0" y="677726"/>
                </a:lnTo>
                <a:lnTo>
                  <a:pt x="728441" y="0"/>
                </a:lnTo>
                <a:lnTo>
                  <a:pt x="1511970" y="507190"/>
                </a:lnTo>
                <a:lnTo>
                  <a:pt x="1508316" y="503043"/>
                </a:lnTo>
                <a:cubicBezTo>
                  <a:pt x="1508316" y="726909"/>
                  <a:pt x="1508315" y="950775"/>
                  <a:pt x="1508315" y="1174641"/>
                </a:cubicBezTo>
                <a:lnTo>
                  <a:pt x="1508315" y="1174641"/>
                </a:lnTo>
                <a:lnTo>
                  <a:pt x="1508315" y="1174642"/>
                </a:lnTo>
                <a:lnTo>
                  <a:pt x="10588" y="1174642"/>
                </a:lnTo>
                <a:close/>
              </a:path>
            </a:pathLst>
          </a:custGeom>
          <a:solidFill>
            <a:srgbClr val="EE0F6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1508" name="TextBox 12"/>
          <p:cNvSpPr>
            <a:spLocks noChangeArrowheads="1"/>
          </p:cNvSpPr>
          <p:nvPr/>
        </p:nvSpPr>
        <p:spPr bwMode="auto">
          <a:xfrm>
            <a:off x="788570" y="2846075"/>
            <a:ext cx="83073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Thank you for listening</a:t>
            </a:r>
            <a:r>
              <a:rPr lang="en-US" altLang="zh-TW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!</a:t>
            </a:r>
            <a:endParaRPr lang="zh-CN" altLang="en-US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513" name="Oval 1"/>
          <p:cNvSpPr>
            <a:spLocks noChangeArrowheads="1"/>
          </p:cNvSpPr>
          <p:nvPr/>
        </p:nvSpPr>
        <p:spPr bwMode="auto">
          <a:xfrm>
            <a:off x="4259263" y="4351338"/>
            <a:ext cx="4240212" cy="1601787"/>
          </a:xfrm>
          <a:custGeom>
            <a:avLst/>
            <a:gdLst>
              <a:gd name="T0" fmla="*/ 245299 w 4239998"/>
              <a:gd name="T1" fmla="*/ 254963 h 1601996"/>
              <a:gd name="T2" fmla="*/ 2391408 w 4239998"/>
              <a:gd name="T3" fmla="*/ 22950 h 1601996"/>
              <a:gd name="T4" fmla="*/ 1227937 w 4239998"/>
              <a:gd name="T5" fmla="*/ 1128420 h 1601996"/>
              <a:gd name="T6" fmla="*/ 3053325 w 4239998"/>
              <a:gd name="T7" fmla="*/ 718986 h 1601996"/>
              <a:gd name="T8" fmla="*/ 2573379 w 4239998"/>
              <a:gd name="T9" fmla="*/ 1564010 h 1601996"/>
              <a:gd name="T10" fmla="*/ 4239998 w 4239998"/>
              <a:gd name="T11" fmla="*/ 1601996 h 16019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239998"/>
              <a:gd name="T19" fmla="*/ 0 h 1601996"/>
              <a:gd name="T20" fmla="*/ 4239998 w 4239998"/>
              <a:gd name="T21" fmla="*/ 1601996 h 16019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239998" h="1601996">
                <a:moveTo>
                  <a:pt x="245299" y="254963"/>
                </a:moveTo>
                <a:cubicBezTo>
                  <a:pt x="-863677" y="1360431"/>
                  <a:pt x="2132100" y="-204513"/>
                  <a:pt x="2391408" y="22950"/>
                </a:cubicBezTo>
                <a:cubicBezTo>
                  <a:pt x="2650716" y="250413"/>
                  <a:pt x="1035732" y="916879"/>
                  <a:pt x="1227937" y="1128420"/>
                </a:cubicBezTo>
                <a:cubicBezTo>
                  <a:pt x="1420142" y="1339961"/>
                  <a:pt x="2747199" y="578149"/>
                  <a:pt x="3053325" y="718986"/>
                </a:cubicBezTo>
                <a:cubicBezTo>
                  <a:pt x="3359451" y="859823"/>
                  <a:pt x="2443839" y="1384997"/>
                  <a:pt x="2573379" y="1564010"/>
                </a:cubicBezTo>
                <a:cubicBezTo>
                  <a:pt x="2702919" y="1743023"/>
                  <a:pt x="3247996" y="1008811"/>
                  <a:pt x="4239998" y="1601996"/>
                </a:cubicBezTo>
              </a:path>
            </a:pathLst>
          </a:custGeom>
          <a:noFill/>
          <a:ln w="12700" cap="rnd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方正兰亭粗黑_GBK" charset="-122"/>
              <a:ea typeface="方正兰亭粗黑_GBK" charset="-122"/>
              <a:sym typeface="方正兰亭粗黑_GBK" charset="-122"/>
            </a:endParaRPr>
          </a:p>
        </p:txBody>
      </p:sp>
      <p:grpSp>
        <p:nvGrpSpPr>
          <p:cNvPr id="21514" name="Group 69"/>
          <p:cNvGrpSpPr>
            <a:grpSpLocks/>
          </p:cNvGrpSpPr>
          <p:nvPr/>
        </p:nvGrpSpPr>
        <p:grpSpPr bwMode="auto">
          <a:xfrm rot="18600000">
            <a:off x="7546182" y="3667919"/>
            <a:ext cx="5453062" cy="431800"/>
            <a:chOff x="0" y="0"/>
            <a:chExt cx="6705601" cy="531495"/>
          </a:xfrm>
        </p:grpSpPr>
        <p:sp>
          <p:nvSpPr>
            <p:cNvPr id="21515" name="Rounded Rectangle 70"/>
            <p:cNvSpPr>
              <a:spLocks noChangeArrowheads="1"/>
            </p:cNvSpPr>
            <p:nvPr/>
          </p:nvSpPr>
          <p:spPr bwMode="auto">
            <a:xfrm>
              <a:off x="5867401" y="116118"/>
              <a:ext cx="838200" cy="3048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F7F7F"/>
                </a:gs>
                <a:gs pos="50999">
                  <a:srgbClr val="FFFFFF"/>
                </a:gs>
                <a:gs pos="100000">
                  <a:srgbClr val="7F7F7F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21516" name="Isosceles Triangle 12"/>
            <p:cNvSpPr>
              <a:spLocks noChangeArrowheads="1"/>
            </p:cNvSpPr>
            <p:nvPr/>
          </p:nvSpPr>
          <p:spPr bwMode="auto">
            <a:xfrm rot="16200000">
              <a:off x="128132" y="92181"/>
              <a:ext cx="81170" cy="337433"/>
            </a:xfrm>
            <a:custGeom>
              <a:avLst/>
              <a:gdLst>
                <a:gd name="T0" fmla="*/ 0 w 64009"/>
                <a:gd name="T1" fmla="*/ 0 h 266094"/>
                <a:gd name="T2" fmla="*/ 64009 w 64009"/>
                <a:gd name="T3" fmla="*/ 266094 h 266094"/>
              </a:gdLst>
              <a:ahLst/>
              <a:cxnLst/>
              <a:rect l="T0" t="T1" r="T2" b="T3"/>
              <a:pathLst>
                <a:path w="64009" h="266094">
                  <a:moveTo>
                    <a:pt x="64009" y="82284"/>
                  </a:moveTo>
                  <a:lnTo>
                    <a:pt x="64009" y="120601"/>
                  </a:lnTo>
                  <a:lnTo>
                    <a:pt x="64008" y="120601"/>
                  </a:lnTo>
                  <a:lnTo>
                    <a:pt x="64008" y="266094"/>
                  </a:lnTo>
                  <a:lnTo>
                    <a:pt x="0" y="266094"/>
                  </a:lnTo>
                  <a:lnTo>
                    <a:pt x="0" y="113694"/>
                  </a:lnTo>
                  <a:lnTo>
                    <a:pt x="1" y="113694"/>
                  </a:lnTo>
                  <a:lnTo>
                    <a:pt x="1" y="82284"/>
                  </a:lnTo>
                  <a:lnTo>
                    <a:pt x="28685" y="0"/>
                  </a:lnTo>
                  <a:lnTo>
                    <a:pt x="35325" y="0"/>
                  </a:lnTo>
                  <a:close/>
                </a:path>
              </a:pathLst>
            </a:custGeom>
            <a:gradFill rotWithShape="1">
              <a:gsLst>
                <a:gs pos="0">
                  <a:srgbClr val="262626"/>
                </a:gs>
                <a:gs pos="35999">
                  <a:srgbClr val="7F7F7F"/>
                </a:gs>
                <a:gs pos="64999">
                  <a:srgbClr val="FFFFFF"/>
                </a:gs>
                <a:gs pos="79999">
                  <a:srgbClr val="FFFFFF"/>
                </a:gs>
                <a:gs pos="100000">
                  <a:srgbClr val="262626"/>
                </a:gs>
              </a:gsLst>
              <a:lin ang="0" scaled="1"/>
            </a:gradFill>
            <a:ln w="9525" cap="flat" cmpd="sng">
              <a:solidFill>
                <a:srgbClr val="7F7F7F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21517" name="Rounded Rectangle 72"/>
            <p:cNvSpPr>
              <a:spLocks noChangeArrowheads="1"/>
            </p:cNvSpPr>
            <p:nvPr/>
          </p:nvSpPr>
          <p:spPr bwMode="auto">
            <a:xfrm>
              <a:off x="860238" y="0"/>
              <a:ext cx="2313291" cy="521797"/>
            </a:xfrm>
            <a:prstGeom prst="roundRect">
              <a:avLst>
                <a:gd name="adj" fmla="val 10718"/>
              </a:avLst>
            </a:prstGeom>
            <a:solidFill>
              <a:schemeClr val="bg1"/>
            </a:solidFill>
            <a:ln w="1270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21518" name="Isosceles Triangle 24"/>
            <p:cNvSpPr>
              <a:spLocks noChangeArrowheads="1"/>
            </p:cNvSpPr>
            <p:nvPr/>
          </p:nvSpPr>
          <p:spPr bwMode="auto">
            <a:xfrm rot="16200000">
              <a:off x="259015" y="-79428"/>
              <a:ext cx="463820" cy="680652"/>
            </a:xfrm>
            <a:custGeom>
              <a:avLst/>
              <a:gdLst>
                <a:gd name="T0" fmla="*/ 0 w 365760"/>
                <a:gd name="T1" fmla="*/ 0 h 536750"/>
                <a:gd name="T2" fmla="*/ 365760 w 365760"/>
                <a:gd name="T3" fmla="*/ 536750 h 536750"/>
              </a:gdLst>
              <a:ahLst/>
              <a:cxnLst/>
              <a:rect l="T0" t="T1" r="T2" b="T3"/>
              <a:pathLst>
                <a:path w="365760" h="536750">
                  <a:moveTo>
                    <a:pt x="365760" y="536750"/>
                  </a:moveTo>
                  <a:lnTo>
                    <a:pt x="0" y="536750"/>
                  </a:lnTo>
                  <a:lnTo>
                    <a:pt x="129028" y="0"/>
                  </a:lnTo>
                  <a:lnTo>
                    <a:pt x="236732" y="0"/>
                  </a:lnTo>
                  <a:close/>
                </a:path>
              </a:pathLst>
            </a:custGeom>
            <a:gradFill rotWithShape="1">
              <a:gsLst>
                <a:gs pos="0">
                  <a:srgbClr val="7F7F7F"/>
                </a:gs>
                <a:gs pos="50000">
                  <a:srgbClr val="D8D8D8"/>
                </a:gs>
                <a:gs pos="100000">
                  <a:srgbClr val="7F7F7F"/>
                </a:gs>
              </a:gsLst>
              <a:lin ang="10800000" scaled="1"/>
            </a:gradFill>
            <a:ln w="3175" cap="flat" cmpd="sng">
              <a:solidFill>
                <a:srgbClr val="7F7F7F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21519" name="Freeform 74"/>
            <p:cNvSpPr>
              <a:spLocks noChangeAspect="1" noChangeArrowheads="1"/>
            </p:cNvSpPr>
            <p:nvPr/>
          </p:nvSpPr>
          <p:spPr bwMode="auto">
            <a:xfrm>
              <a:off x="3165774" y="0"/>
              <a:ext cx="3363053" cy="521797"/>
            </a:xfrm>
            <a:custGeom>
              <a:avLst/>
              <a:gdLst>
                <a:gd name="T0" fmla="*/ 3065 w 3084"/>
                <a:gd name="T1" fmla="*/ 68 h 476"/>
                <a:gd name="T2" fmla="*/ 3064 w 3084"/>
                <a:gd name="T3" fmla="*/ 414 h 476"/>
                <a:gd name="T4" fmla="*/ 2791 w 3084"/>
                <a:gd name="T5" fmla="*/ 458 h 476"/>
                <a:gd name="T6" fmla="*/ 208 w 3084"/>
                <a:gd name="T7" fmla="*/ 456 h 476"/>
                <a:gd name="T8" fmla="*/ 0 w 3084"/>
                <a:gd name="T9" fmla="*/ 476 h 476"/>
                <a:gd name="T10" fmla="*/ 0 w 3084"/>
                <a:gd name="T11" fmla="*/ 0 h 476"/>
                <a:gd name="T12" fmla="*/ 219 w 3084"/>
                <a:gd name="T13" fmla="*/ 28 h 476"/>
                <a:gd name="T14" fmla="*/ 2786 w 3084"/>
                <a:gd name="T15" fmla="*/ 43 h 476"/>
                <a:gd name="T16" fmla="*/ 3065 w 3084"/>
                <a:gd name="T17" fmla="*/ 68 h 4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84"/>
                <a:gd name="T28" fmla="*/ 0 h 476"/>
                <a:gd name="T29" fmla="*/ 3084 w 3084"/>
                <a:gd name="T30" fmla="*/ 476 h 4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84" h="476">
                  <a:moveTo>
                    <a:pt x="3065" y="68"/>
                  </a:moveTo>
                  <a:cubicBezTo>
                    <a:pt x="3084" y="85"/>
                    <a:pt x="3079" y="397"/>
                    <a:pt x="3064" y="414"/>
                  </a:cubicBezTo>
                  <a:cubicBezTo>
                    <a:pt x="3049" y="431"/>
                    <a:pt x="2891" y="455"/>
                    <a:pt x="2791" y="458"/>
                  </a:cubicBezTo>
                  <a:cubicBezTo>
                    <a:pt x="208" y="456"/>
                    <a:pt x="208" y="456"/>
                    <a:pt x="208" y="456"/>
                  </a:cubicBezTo>
                  <a:cubicBezTo>
                    <a:pt x="105" y="449"/>
                    <a:pt x="44" y="462"/>
                    <a:pt x="0" y="4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21"/>
                    <a:pt x="126" y="25"/>
                    <a:pt x="219" y="28"/>
                  </a:cubicBezTo>
                  <a:cubicBezTo>
                    <a:pt x="2786" y="43"/>
                    <a:pt x="2786" y="43"/>
                    <a:pt x="2786" y="43"/>
                  </a:cubicBezTo>
                  <a:cubicBezTo>
                    <a:pt x="2890" y="40"/>
                    <a:pt x="3045" y="51"/>
                    <a:pt x="3065" y="68"/>
                  </a:cubicBezTo>
                  <a:close/>
                </a:path>
              </a:pathLst>
            </a:custGeom>
            <a:solidFill>
              <a:srgbClr val="EE0F68"/>
            </a:solidFill>
            <a:ln w="12700" cap="flat" cmpd="sng">
              <a:solidFill>
                <a:srgbClr val="EE0F68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21520" name="Rectangle 75"/>
            <p:cNvSpPr>
              <a:spLocks noChangeArrowheads="1"/>
            </p:cNvSpPr>
            <p:nvPr/>
          </p:nvSpPr>
          <p:spPr bwMode="auto">
            <a:xfrm>
              <a:off x="3109412" y="0"/>
              <a:ext cx="57977" cy="521797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21521" name="Rounded Rectangle 76"/>
            <p:cNvSpPr>
              <a:spLocks noChangeArrowheads="1"/>
            </p:cNvSpPr>
            <p:nvPr/>
          </p:nvSpPr>
          <p:spPr bwMode="auto">
            <a:xfrm>
              <a:off x="827859" y="5797"/>
              <a:ext cx="57977" cy="510202"/>
            </a:xfrm>
            <a:prstGeom prst="roundRect">
              <a:avLst>
                <a:gd name="adj" fmla="val 36856"/>
              </a:avLst>
            </a:prstGeom>
            <a:solidFill>
              <a:srgbClr val="D8D8D8"/>
            </a:solidFill>
            <a:ln w="6350" cap="flat" cmpd="sng">
              <a:solidFill>
                <a:srgbClr val="7F7F7F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21522" name="Rounded Rectangle 77"/>
            <p:cNvSpPr>
              <a:spLocks noChangeArrowheads="1"/>
            </p:cNvSpPr>
            <p:nvPr/>
          </p:nvSpPr>
          <p:spPr bwMode="auto">
            <a:xfrm>
              <a:off x="6160841" y="28575"/>
              <a:ext cx="164592" cy="502920"/>
            </a:xfrm>
            <a:prstGeom prst="roundRect">
              <a:avLst>
                <a:gd name="adj" fmla="val 19810"/>
              </a:avLst>
            </a:prstGeom>
            <a:solidFill>
              <a:srgbClr val="D8D8D8"/>
            </a:solidFill>
            <a:ln w="6350" cap="flat" cmpd="sng">
              <a:solidFill>
                <a:srgbClr val="7F7F7F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sp>
          <p:nvSpPr>
            <p:cNvPr id="21523" name="Rounded Rectangle 78"/>
            <p:cNvSpPr>
              <a:spLocks noChangeArrowheads="1"/>
            </p:cNvSpPr>
            <p:nvPr/>
          </p:nvSpPr>
          <p:spPr bwMode="auto">
            <a:xfrm>
              <a:off x="4614635" y="201462"/>
              <a:ext cx="1816646" cy="164592"/>
            </a:xfrm>
            <a:prstGeom prst="roundRect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  <a:sym typeface="方正兰亭粗黑_GBK" charset="-122"/>
              </a:endParaRPr>
            </a:p>
          </p:txBody>
        </p:sp>
        <p:grpSp>
          <p:nvGrpSpPr>
            <p:cNvPr id="21524" name="Group 79"/>
            <p:cNvGrpSpPr>
              <a:grpSpLocks/>
            </p:cNvGrpSpPr>
            <p:nvPr/>
          </p:nvGrpSpPr>
          <p:grpSpPr bwMode="auto">
            <a:xfrm>
              <a:off x="4767243" y="256179"/>
              <a:ext cx="1511430" cy="55158"/>
              <a:chOff x="0" y="0"/>
              <a:chExt cx="1706048" cy="55158"/>
            </a:xfrm>
          </p:grpSpPr>
          <p:sp>
            <p:nvSpPr>
              <p:cNvPr id="21525" name="Straight Connector 80"/>
              <p:cNvSpPr>
                <a:spLocks noChangeShapeType="1"/>
              </p:cNvSpPr>
              <p:nvPr/>
            </p:nvSpPr>
            <p:spPr bwMode="auto">
              <a:xfrm>
                <a:off x="0" y="55158"/>
                <a:ext cx="1706048" cy="1"/>
              </a:xfrm>
              <a:prstGeom prst="line">
                <a:avLst/>
              </a:prstGeom>
              <a:noFill/>
              <a:ln w="19050" cap="rnd" cmpd="sng">
                <a:solidFill>
                  <a:srgbClr val="7F7F7F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6" name="Straight Connector 81"/>
              <p:cNvSpPr>
                <a:spLocks noChangeShapeType="1"/>
              </p:cNvSpPr>
              <p:nvPr/>
            </p:nvSpPr>
            <p:spPr bwMode="auto">
              <a:xfrm>
                <a:off x="0" y="0"/>
                <a:ext cx="1706048" cy="1"/>
              </a:xfrm>
              <a:prstGeom prst="line">
                <a:avLst/>
              </a:prstGeom>
              <a:noFill/>
              <a:ln w="19050" cap="rnd" cmpd="sng">
                <a:solidFill>
                  <a:srgbClr val="7F7F7F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 advClick="0" advTm="5000"/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方正兰亭粗黑_GB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Pages>0</Pages>
  <Words>329</Words>
  <Characters>0</Characters>
  <Application>Microsoft Office PowerPoint</Application>
  <DocSecurity>0</DocSecurity>
  <PresentationFormat>寬螢幕</PresentationFormat>
  <Lines>0</Lines>
  <Paragraphs>36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8" baseType="lpstr">
      <vt:lpstr>418-CAI978</vt:lpstr>
      <vt:lpstr>微软雅黑</vt:lpstr>
      <vt:lpstr>宋体</vt:lpstr>
      <vt:lpstr>方正兰亭粗黑_GBK</vt:lpstr>
      <vt:lpstr>華康采風體W3</vt:lpstr>
      <vt:lpstr>新細明體</vt:lpstr>
      <vt:lpstr>標楷體</vt:lpstr>
      <vt:lpstr>Arial</vt:lpstr>
      <vt:lpstr>Calibri Light</vt:lpstr>
      <vt:lpstr>Corbel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Sky123.Org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扁平纯静态粉蓝简洁清爽PPT模板</dc:title>
  <dc:creator>Sky123.Org</dc:creator>
  <cp:lastModifiedBy>GodKuKu神骷</cp:lastModifiedBy>
  <cp:revision>29</cp:revision>
  <dcterms:created xsi:type="dcterms:W3CDTF">2014-02-27T14:33:00Z</dcterms:created>
  <dcterms:modified xsi:type="dcterms:W3CDTF">2019-05-26T13:31:41Z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2052-9.1.0.4885</vt:lpwstr>
  </property>
</Properties>
</file>