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8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7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6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5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3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9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4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7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3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5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서버 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운영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5117568" y="658635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komsain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17568" y="1219135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17568" y="1802889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CBTES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7667078" y="557006"/>
            <a:ext cx="16958" cy="5804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17568" y="2366292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r>
              <a:rPr lang="ko-KR" altLang="en-US" dirty="0" smtClean="0"/>
              <a:t>감사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17568" y="4107551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komsaout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17568" y="4659162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ozreport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117568" y="5210773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모바일선박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117568" y="5762384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모바일안전</a:t>
            </a:r>
            <a:endParaRPr lang="ko-KR" altLang="en-US" dirty="0"/>
          </a:p>
        </p:txBody>
      </p:sp>
      <p:sp>
        <p:nvSpPr>
          <p:cNvPr id="19" name="순서도: 자기 디스크 18"/>
          <p:cNvSpPr/>
          <p:nvPr/>
        </p:nvSpPr>
        <p:spPr>
          <a:xfrm>
            <a:off x="3490101" y="1087211"/>
            <a:ext cx="1119351" cy="986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  <a:endParaRPr lang="ko-KR" altLang="en-US" dirty="0"/>
          </a:p>
        </p:txBody>
      </p:sp>
      <p:sp>
        <p:nvSpPr>
          <p:cNvPr id="20" name="순서도: 자기 디스크 19"/>
          <p:cNvSpPr/>
          <p:nvPr/>
        </p:nvSpPr>
        <p:spPr>
          <a:xfrm>
            <a:off x="3490101" y="2321575"/>
            <a:ext cx="1119351" cy="986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mariadb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06755" y="121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내부망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40162" y="121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외부망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28496" y="6361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망분리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331126" y="729193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komsaout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331126" y="1720776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ozreport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331126" y="2712359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모바일선박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331126" y="3698458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모바일안전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19" idx="4"/>
            <a:endCxn id="7" idx="1"/>
          </p:cNvCxnSpPr>
          <p:nvPr/>
        </p:nvCxnSpPr>
        <p:spPr>
          <a:xfrm flipV="1">
            <a:off x="4609452" y="1462560"/>
            <a:ext cx="508116" cy="1178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4"/>
            <a:endCxn id="8" idx="1"/>
          </p:cNvCxnSpPr>
          <p:nvPr/>
        </p:nvCxnSpPr>
        <p:spPr>
          <a:xfrm>
            <a:off x="4609452" y="1580398"/>
            <a:ext cx="508116" cy="4659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9" idx="4"/>
            <a:endCxn id="12" idx="1"/>
          </p:cNvCxnSpPr>
          <p:nvPr/>
        </p:nvCxnSpPr>
        <p:spPr>
          <a:xfrm>
            <a:off x="4609452" y="1580398"/>
            <a:ext cx="508116" cy="10293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9" idx="4"/>
            <a:endCxn id="13" idx="1"/>
          </p:cNvCxnSpPr>
          <p:nvPr/>
        </p:nvCxnSpPr>
        <p:spPr>
          <a:xfrm>
            <a:off x="4609452" y="1580398"/>
            <a:ext cx="508116" cy="27691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9" idx="4"/>
            <a:endCxn id="16" idx="1"/>
          </p:cNvCxnSpPr>
          <p:nvPr/>
        </p:nvCxnSpPr>
        <p:spPr>
          <a:xfrm>
            <a:off x="4609452" y="1580398"/>
            <a:ext cx="508116" cy="33207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9" idx="4"/>
            <a:endCxn id="17" idx="1"/>
          </p:cNvCxnSpPr>
          <p:nvPr/>
        </p:nvCxnSpPr>
        <p:spPr>
          <a:xfrm>
            <a:off x="4609452" y="1580398"/>
            <a:ext cx="508116" cy="3872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9" idx="4"/>
            <a:endCxn id="18" idx="1"/>
          </p:cNvCxnSpPr>
          <p:nvPr/>
        </p:nvCxnSpPr>
        <p:spPr>
          <a:xfrm>
            <a:off x="4609452" y="1580398"/>
            <a:ext cx="508116" cy="44239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0" idx="3"/>
            <a:endCxn id="4" idx="1"/>
          </p:cNvCxnSpPr>
          <p:nvPr/>
        </p:nvCxnSpPr>
        <p:spPr>
          <a:xfrm rot="5400000" flipH="1" flipV="1">
            <a:off x="3380727" y="1571109"/>
            <a:ext cx="2405889" cy="1067791"/>
          </a:xfrm>
          <a:prstGeom prst="bentConnector4">
            <a:avLst>
              <a:gd name="adj1" fmla="val -9502"/>
              <a:gd name="adj2" fmla="val 762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0" idx="3"/>
          </p:cNvCxnSpPr>
          <p:nvPr/>
        </p:nvCxnSpPr>
        <p:spPr>
          <a:xfrm rot="16200000" flipH="1">
            <a:off x="3871662" y="3486063"/>
            <a:ext cx="1424021" cy="1067791"/>
          </a:xfrm>
          <a:prstGeom prst="bentConnector3">
            <a:avLst>
              <a:gd name="adj1" fmla="val 1032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0" idx="3"/>
          </p:cNvCxnSpPr>
          <p:nvPr/>
        </p:nvCxnSpPr>
        <p:spPr>
          <a:xfrm rot="16200000" flipH="1">
            <a:off x="3327800" y="4029926"/>
            <a:ext cx="2511744" cy="1067790"/>
          </a:xfrm>
          <a:prstGeom prst="bentConnector3">
            <a:avLst>
              <a:gd name="adj1" fmla="val 102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3" idx="3"/>
            <a:endCxn id="26" idx="1"/>
          </p:cNvCxnSpPr>
          <p:nvPr/>
        </p:nvCxnSpPr>
        <p:spPr>
          <a:xfrm flipV="1">
            <a:off x="6612804" y="971169"/>
            <a:ext cx="1718322" cy="3378358"/>
          </a:xfrm>
          <a:prstGeom prst="bentConnector3">
            <a:avLst>
              <a:gd name="adj1" fmla="val 668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6" idx="3"/>
            <a:endCxn id="27" idx="1"/>
          </p:cNvCxnSpPr>
          <p:nvPr/>
        </p:nvCxnSpPr>
        <p:spPr>
          <a:xfrm flipV="1">
            <a:off x="6612804" y="1962752"/>
            <a:ext cx="1718322" cy="2938386"/>
          </a:xfrm>
          <a:prstGeom prst="bentConnector3">
            <a:avLst>
              <a:gd name="adj1" fmla="val 745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7" idx="3"/>
            <a:endCxn id="28" idx="1"/>
          </p:cNvCxnSpPr>
          <p:nvPr/>
        </p:nvCxnSpPr>
        <p:spPr>
          <a:xfrm flipV="1">
            <a:off x="6612804" y="2954335"/>
            <a:ext cx="1718322" cy="2498414"/>
          </a:xfrm>
          <a:prstGeom prst="bentConnector3">
            <a:avLst>
              <a:gd name="adj1" fmla="val 81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8" idx="3"/>
            <a:endCxn id="29" idx="1"/>
          </p:cNvCxnSpPr>
          <p:nvPr/>
        </p:nvCxnSpPr>
        <p:spPr>
          <a:xfrm flipV="1">
            <a:off x="6612804" y="3940434"/>
            <a:ext cx="1718322" cy="2063926"/>
          </a:xfrm>
          <a:prstGeom prst="bentConnector3">
            <a:avLst>
              <a:gd name="adj1" fmla="val 878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117568" y="2929695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그룹웨어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689748" y="40496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망연계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6689748" y="459150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망연계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6689748" y="51449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망연계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89748" y="56597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망연계</a:t>
            </a:r>
            <a:endParaRPr lang="ko-KR" altLang="en-US" sz="1400" dirty="0"/>
          </a:p>
        </p:txBody>
      </p:sp>
      <p:sp>
        <p:nvSpPr>
          <p:cNvPr id="95" name="직사각형 94"/>
          <p:cNvSpPr/>
          <p:nvPr/>
        </p:nvSpPr>
        <p:spPr>
          <a:xfrm>
            <a:off x="6908082" y="1659694"/>
            <a:ext cx="695878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SSO</a:t>
            </a:r>
          </a:p>
        </p:txBody>
      </p:sp>
      <p:cxnSp>
        <p:nvCxnSpPr>
          <p:cNvPr id="97" name="꺾인 연결선 96"/>
          <p:cNvCxnSpPr>
            <a:stCxn id="4" idx="3"/>
            <a:endCxn id="95" idx="1"/>
          </p:cNvCxnSpPr>
          <p:nvPr/>
        </p:nvCxnSpPr>
        <p:spPr>
          <a:xfrm>
            <a:off x="6612804" y="902060"/>
            <a:ext cx="295278" cy="1001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7" idx="3"/>
            <a:endCxn id="95" idx="1"/>
          </p:cNvCxnSpPr>
          <p:nvPr/>
        </p:nvCxnSpPr>
        <p:spPr>
          <a:xfrm>
            <a:off x="6612804" y="1462560"/>
            <a:ext cx="295278" cy="4405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8" idx="3"/>
            <a:endCxn id="95" idx="1"/>
          </p:cNvCxnSpPr>
          <p:nvPr/>
        </p:nvCxnSpPr>
        <p:spPr>
          <a:xfrm flipV="1">
            <a:off x="6612804" y="1903119"/>
            <a:ext cx="295278" cy="1431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2" idx="3"/>
            <a:endCxn id="95" idx="1"/>
          </p:cNvCxnSpPr>
          <p:nvPr/>
        </p:nvCxnSpPr>
        <p:spPr>
          <a:xfrm flipV="1">
            <a:off x="6612804" y="1903119"/>
            <a:ext cx="295278" cy="7065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78" idx="3"/>
            <a:endCxn id="95" idx="1"/>
          </p:cNvCxnSpPr>
          <p:nvPr/>
        </p:nvCxnSpPr>
        <p:spPr>
          <a:xfrm flipV="1">
            <a:off x="6612804" y="1903119"/>
            <a:ext cx="295278" cy="12700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1715027" y="2609717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SMS</a:t>
            </a:r>
            <a:endParaRPr lang="ko-KR" altLang="en-US" dirty="0"/>
          </a:p>
        </p:txBody>
      </p:sp>
      <p:cxnSp>
        <p:nvCxnSpPr>
          <p:cNvPr id="114" name="직선 연결선 113"/>
          <p:cNvCxnSpPr>
            <a:stCxn id="112" idx="3"/>
          </p:cNvCxnSpPr>
          <p:nvPr/>
        </p:nvCxnSpPr>
        <p:spPr>
          <a:xfrm>
            <a:off x="3210263" y="2853142"/>
            <a:ext cx="371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1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서버 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개발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3300800" y="1356467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komsain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0800" y="1916967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00800" y="2500721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CBTES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00800" y="3064124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r>
              <a:rPr lang="ko-KR" altLang="en-US" dirty="0" smtClean="0"/>
              <a:t>감사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00800" y="4805383"/>
            <a:ext cx="2486392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Komsaout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모바일선박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00800" y="5356994"/>
            <a:ext cx="2486392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ozreport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300800" y="5881996"/>
            <a:ext cx="2486392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모바일안전</a:t>
            </a:r>
            <a:endParaRPr lang="ko-KR" altLang="en-US" dirty="0"/>
          </a:p>
        </p:txBody>
      </p:sp>
      <p:sp>
        <p:nvSpPr>
          <p:cNvPr id="19" name="순서도: 자기 디스크 18"/>
          <p:cNvSpPr/>
          <p:nvPr/>
        </p:nvSpPr>
        <p:spPr>
          <a:xfrm>
            <a:off x="1673333" y="1785043"/>
            <a:ext cx="1119351" cy="986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  <a:endParaRPr lang="ko-KR" altLang="en-US" dirty="0"/>
          </a:p>
        </p:txBody>
      </p:sp>
      <p:sp>
        <p:nvSpPr>
          <p:cNvPr id="20" name="순서도: 자기 디스크 19"/>
          <p:cNvSpPr/>
          <p:nvPr/>
        </p:nvSpPr>
        <p:spPr>
          <a:xfrm>
            <a:off x="1673333" y="3019407"/>
            <a:ext cx="1119351" cy="986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mariadb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19" idx="4"/>
            <a:endCxn id="7" idx="1"/>
          </p:cNvCxnSpPr>
          <p:nvPr/>
        </p:nvCxnSpPr>
        <p:spPr>
          <a:xfrm flipV="1">
            <a:off x="2792684" y="2160392"/>
            <a:ext cx="508116" cy="1178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4"/>
            <a:endCxn id="8" idx="1"/>
          </p:cNvCxnSpPr>
          <p:nvPr/>
        </p:nvCxnSpPr>
        <p:spPr>
          <a:xfrm>
            <a:off x="2792684" y="2278230"/>
            <a:ext cx="508116" cy="4659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9" idx="4"/>
            <a:endCxn id="12" idx="1"/>
          </p:cNvCxnSpPr>
          <p:nvPr/>
        </p:nvCxnSpPr>
        <p:spPr>
          <a:xfrm>
            <a:off x="2792684" y="2278230"/>
            <a:ext cx="508116" cy="10293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9" idx="4"/>
            <a:endCxn id="13" idx="1"/>
          </p:cNvCxnSpPr>
          <p:nvPr/>
        </p:nvCxnSpPr>
        <p:spPr>
          <a:xfrm>
            <a:off x="2792684" y="2278230"/>
            <a:ext cx="508116" cy="27691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9" idx="4"/>
            <a:endCxn id="16" idx="1"/>
          </p:cNvCxnSpPr>
          <p:nvPr/>
        </p:nvCxnSpPr>
        <p:spPr>
          <a:xfrm>
            <a:off x="2792684" y="2278230"/>
            <a:ext cx="508116" cy="33207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9" idx="4"/>
          </p:cNvCxnSpPr>
          <p:nvPr/>
        </p:nvCxnSpPr>
        <p:spPr>
          <a:xfrm>
            <a:off x="2792684" y="2278230"/>
            <a:ext cx="508116" cy="3872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0" idx="3"/>
            <a:endCxn id="4" idx="1"/>
          </p:cNvCxnSpPr>
          <p:nvPr/>
        </p:nvCxnSpPr>
        <p:spPr>
          <a:xfrm rot="5400000" flipH="1" flipV="1">
            <a:off x="1563959" y="2268941"/>
            <a:ext cx="2405889" cy="1067791"/>
          </a:xfrm>
          <a:prstGeom prst="bentConnector4">
            <a:avLst>
              <a:gd name="adj1" fmla="val -9502"/>
              <a:gd name="adj2" fmla="val 762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0" idx="3"/>
          </p:cNvCxnSpPr>
          <p:nvPr/>
        </p:nvCxnSpPr>
        <p:spPr>
          <a:xfrm rot="16200000" flipH="1">
            <a:off x="2054894" y="4183895"/>
            <a:ext cx="1424021" cy="1067791"/>
          </a:xfrm>
          <a:prstGeom prst="bentConnector3">
            <a:avLst>
              <a:gd name="adj1" fmla="val 1032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300800" y="3627527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그룹웨어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091314" y="2357526"/>
            <a:ext cx="695878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SSO</a:t>
            </a:r>
          </a:p>
        </p:txBody>
      </p:sp>
      <p:cxnSp>
        <p:nvCxnSpPr>
          <p:cNvPr id="97" name="꺾인 연결선 96"/>
          <p:cNvCxnSpPr>
            <a:stCxn id="4" idx="3"/>
            <a:endCxn id="95" idx="1"/>
          </p:cNvCxnSpPr>
          <p:nvPr/>
        </p:nvCxnSpPr>
        <p:spPr>
          <a:xfrm>
            <a:off x="4796036" y="1599892"/>
            <a:ext cx="295278" cy="1001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7" idx="3"/>
            <a:endCxn id="95" idx="1"/>
          </p:cNvCxnSpPr>
          <p:nvPr/>
        </p:nvCxnSpPr>
        <p:spPr>
          <a:xfrm>
            <a:off x="4796036" y="2160392"/>
            <a:ext cx="295278" cy="4405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8" idx="3"/>
            <a:endCxn id="95" idx="1"/>
          </p:cNvCxnSpPr>
          <p:nvPr/>
        </p:nvCxnSpPr>
        <p:spPr>
          <a:xfrm flipV="1">
            <a:off x="4796036" y="2600951"/>
            <a:ext cx="295278" cy="1431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2" idx="3"/>
            <a:endCxn id="95" idx="1"/>
          </p:cNvCxnSpPr>
          <p:nvPr/>
        </p:nvCxnSpPr>
        <p:spPr>
          <a:xfrm flipV="1">
            <a:off x="4796036" y="2600951"/>
            <a:ext cx="295278" cy="7065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78" idx="3"/>
            <a:endCxn id="95" idx="1"/>
          </p:cNvCxnSpPr>
          <p:nvPr/>
        </p:nvCxnSpPr>
        <p:spPr>
          <a:xfrm flipV="1">
            <a:off x="4796036" y="2600951"/>
            <a:ext cx="295278" cy="12700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84020" y="1732461"/>
            <a:ext cx="1285422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SVN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84020" y="2333518"/>
            <a:ext cx="1285422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jenkins</a:t>
            </a:r>
            <a:endParaRPr lang="en-US" altLang="ko-KR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6884020" y="2934053"/>
            <a:ext cx="1285422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nexus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785811" y="1599893"/>
            <a:ext cx="1491915" cy="19510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4" idx="3"/>
            <a:endCxn id="50" idx="1"/>
          </p:cNvCxnSpPr>
          <p:nvPr/>
        </p:nvCxnSpPr>
        <p:spPr>
          <a:xfrm>
            <a:off x="4796036" y="1599892"/>
            <a:ext cx="2087984" cy="9770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3" idx="3"/>
            <a:endCxn id="5" idx="1"/>
          </p:cNvCxnSpPr>
          <p:nvPr/>
        </p:nvCxnSpPr>
        <p:spPr>
          <a:xfrm flipV="1">
            <a:off x="5787192" y="2575434"/>
            <a:ext cx="998619" cy="24719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6" idx="3"/>
            <a:endCxn id="5" idx="1"/>
          </p:cNvCxnSpPr>
          <p:nvPr/>
        </p:nvCxnSpPr>
        <p:spPr>
          <a:xfrm flipV="1">
            <a:off x="5787192" y="2575434"/>
            <a:ext cx="998619" cy="30235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8" idx="3"/>
            <a:endCxn id="5" idx="1"/>
          </p:cNvCxnSpPr>
          <p:nvPr/>
        </p:nvCxnSpPr>
        <p:spPr>
          <a:xfrm flipV="1">
            <a:off x="5787192" y="2575434"/>
            <a:ext cx="998619" cy="35485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2733" y="12253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형상관리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63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메인화면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914400" y="2024740"/>
            <a:ext cx="7640877" cy="394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4816" y="2188926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포틀릿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14816" y="3413624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포틀릿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14816" y="4623920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포틀릿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22520" y="2188926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포틀릿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822520" y="3413624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포틀릿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822520" y="4623920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포틀릿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14399" y="6019586"/>
            <a:ext cx="7640877" cy="354908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숨은화면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14398" y="1084214"/>
            <a:ext cx="7640877" cy="815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메인메뉴목록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81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메뉴 화면 공통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1521229" y="1039091"/>
            <a:ext cx="9335193" cy="490451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상단 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1229" y="1661611"/>
            <a:ext cx="9335193" cy="624389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서브메뉴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1229" y="2418069"/>
            <a:ext cx="2003367" cy="4099109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좌측 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9287" y="3013816"/>
            <a:ext cx="7207135" cy="3503362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9287" y="2418070"/>
            <a:ext cx="7207135" cy="463675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탭 영역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8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73</Words>
  <Application>Microsoft Office PowerPoint</Application>
  <PresentationFormat>와이드스크린</PresentationFormat>
  <Paragraphs>56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서버 구성(운영)</vt:lpstr>
      <vt:lpstr>서버 구성(개발)</vt:lpstr>
      <vt:lpstr>메인화면</vt:lpstr>
      <vt:lpstr>메뉴 화면 공통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구성</dc:title>
  <dc:creator>김진홍</dc:creator>
  <cp:lastModifiedBy>김진홍</cp:lastModifiedBy>
  <cp:revision>26</cp:revision>
  <dcterms:created xsi:type="dcterms:W3CDTF">2023-09-08T06:02:03Z</dcterms:created>
  <dcterms:modified xsi:type="dcterms:W3CDTF">2023-09-11T01:20:38Z</dcterms:modified>
</cp:coreProperties>
</file>