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2E14F-CF41-8944-BB31-EBC6E904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C5E2F-B0DD-FA47-96D2-2C2F6CC06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54968-6FD9-D148-B77F-C9FC6ACE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F933A-B6D7-904B-8E11-F8D2B7FE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AD5D9-61CB-9546-AFE3-17FA3FAF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263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F1DA8-F5A0-1149-BB18-797070A3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DB655-06B2-6A43-8CCA-311854F62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17170-E5DF-F94A-8483-23647249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0DEB8-ED7C-DE4D-9478-F626B490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46956-7972-434B-B3D8-12AA6A74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318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5B213A-2234-B846-AA62-A3EB2465A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D65280-5887-5A4B-95EC-4C2AC0A9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4A96-0F17-E14A-AE12-C185ADC8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043A0-34F4-104F-8275-89A157FA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E9644-6E4F-F048-AE23-F3D5EA63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143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27921-E14D-8741-BC98-C03480C6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63F81-F039-F049-BA2A-0A4E39E7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29892-8468-6745-A755-9F29ED36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10909-9DB3-7046-A568-D15E7ECC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9EBA5-27FB-2F4B-8874-4405994E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447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8F0A4-4C3A-FA48-B13F-EB9C887C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1AC48-1A59-884F-B2D7-B662C4219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00CA9-2197-5D4B-B192-52EA99BD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C75A0-DD8A-304C-BA8E-02EB68ED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20BBF-D30A-F74F-9D67-290CCA21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557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1D451-FB37-3E43-ADCE-AF5CCE35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66A4E-FB80-3844-8BD4-035C005C1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85656-C77F-C547-B78B-1B0A6AFC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8B8EE-890D-B54E-9C1D-7F0C4EB5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6E451-F837-614A-BBD1-94DB456E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2C96D-BDDD-7B4E-B89E-61BBA6C2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97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8D3AF-0620-8247-BA21-DBCB273C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BB3FF6-0C16-2042-9729-151EF7BD1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D885FA-90A6-ED42-81F5-0756447DE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975ABD-DDCB-2343-BB05-3CBC71D53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877EC-159A-AD4D-BFC7-12941A17C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33E90F-4B6B-F543-9DE6-E48CBBF5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587BF8-96C4-6645-BA26-791FA15B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261AFC-B131-CD48-B53F-08392302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063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E0CB-CEDE-7449-9F9E-7BC81E54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A0B984-A58D-B441-824B-35141409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A1D85-9175-8D48-97C9-11E033F8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D25EA9-5862-BE49-A0B6-F9E467FB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50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A8FCF-EC66-C14B-A459-403F82B0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456118-05FB-8443-B4AD-86BD474F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4A7D3-95A5-434A-8935-03B951F8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878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A1FDC-6EF4-3B4F-9045-4087FBB5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A31C3-D9FC-B248-B4F9-825FC01B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66964-F5FE-304A-9C66-D1AE1A5DF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FE017B-70BE-544C-A8DE-0CC643FF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53DD0-A032-D94B-B58E-975D81D6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C7067-8BBB-9D4F-8043-5C6674D3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935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BA58A-46F6-8147-9348-350C1145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2B753-090F-5245-970C-1EDF975C6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76230-92A5-694A-92DE-4DAE52DD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523FC-4F90-0D4C-9543-4C605DC5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05E1-B8E4-B946-A4E4-90FC834C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50B07-704F-3F48-BE74-6EE9B1F1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268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F1E7D4-EE2E-AC45-B7D7-4D80334D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A052E-F990-AA4A-84F4-F9D17BE74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C7076-FC9B-2B45-A706-043A0DD2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D3F91-42A6-714E-8A1F-F626A8CB08E8}" type="datetimeFigureOut">
              <a:rPr kumimoji="1" lang="ko-Kore-KR" altLang="en-US" smtClean="0"/>
              <a:t>2020. 12. 3.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88FC1-85A5-EC4E-BB32-BB500AC5F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114A4-A7F7-E94C-921E-D28ECB208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1F401-11D7-7949-961B-BDB7E42A9A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3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84CBF-3BF9-F147-BC48-1A9A4C075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7912"/>
          </a:xfrm>
        </p:spPr>
        <p:txBody>
          <a:bodyPr>
            <a:noAutofit/>
          </a:bodyPr>
          <a:lstStyle/>
          <a:p>
            <a:r>
              <a:rPr kumimoji="1" lang="en-US" altLang="ko-Kore-KR" sz="8000" dirty="0"/>
              <a:t>HW #14</a:t>
            </a:r>
            <a:endParaRPr kumimoji="1" lang="ko-Kore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2241F-140B-2343-BAF7-3EED2BFF9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2017029970</a:t>
            </a:r>
          </a:p>
          <a:p>
            <a:r>
              <a:rPr kumimoji="1" lang="ko-KR" altLang="en-US" sz="4000" dirty="0"/>
              <a:t>우원진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5283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D7D24-488B-9341-92C6-FC9EEFE4DFD3}"/>
              </a:ext>
            </a:extLst>
          </p:cNvPr>
          <p:cNvSpPr txBox="1"/>
          <p:nvPr/>
        </p:nvSpPr>
        <p:spPr>
          <a:xfrm>
            <a:off x="3986213" y="385763"/>
            <a:ext cx="4219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000" dirty="0"/>
              <a:t>결과</a:t>
            </a:r>
            <a:r>
              <a:rPr kumimoji="1" lang="ko-KR" altLang="en-US" sz="6000" dirty="0"/>
              <a:t> </a:t>
            </a:r>
            <a:r>
              <a:rPr kumimoji="1" lang="en-US" altLang="ko-KR" sz="6000" dirty="0"/>
              <a:t>3</a:t>
            </a:r>
            <a:endParaRPr kumimoji="1" lang="ko-Kore-KR" altLang="en-US" sz="6000" dirty="0"/>
          </a:p>
        </p:txBody>
      </p:sp>
      <p:pic>
        <p:nvPicPr>
          <p:cNvPr id="6" name="그림 5" descr="나무, 식물, 포플러이(가) 표시된 사진&#10;&#10;자동 생성된 설명">
            <a:extLst>
              <a:ext uri="{FF2B5EF4-FFF2-40B4-BE49-F238E27FC236}">
                <a16:creationId xmlns:a16="http://schemas.microsoft.com/office/drawing/2014/main" id="{E5396E8E-ED4F-344D-B6EB-748BC075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954337"/>
            <a:ext cx="3303588" cy="3303588"/>
          </a:xfrm>
          <a:prstGeom prst="rect">
            <a:avLst/>
          </a:prstGeom>
        </p:spPr>
      </p:pic>
      <p:pic>
        <p:nvPicPr>
          <p:cNvPr id="8" name="그림 7" descr="나무, 식물, 포플러이(가) 표시된 사진&#10;&#10;자동 생성된 설명">
            <a:extLst>
              <a:ext uri="{FF2B5EF4-FFF2-40B4-BE49-F238E27FC236}">
                <a16:creationId xmlns:a16="http://schemas.microsoft.com/office/drawing/2014/main" id="{90DA5F98-363C-9943-9D2C-7072C48F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4" y="2954337"/>
            <a:ext cx="3303588" cy="3303588"/>
          </a:xfrm>
          <a:prstGeom prst="rect">
            <a:avLst/>
          </a:prstGeom>
        </p:spPr>
      </p:pic>
      <p:pic>
        <p:nvPicPr>
          <p:cNvPr id="10" name="그림 9" descr="나무, 식물, 포플러이(가) 표시된 사진&#10;&#10;자동 생성된 설명">
            <a:extLst>
              <a:ext uri="{FF2B5EF4-FFF2-40B4-BE49-F238E27FC236}">
                <a16:creationId xmlns:a16="http://schemas.microsoft.com/office/drawing/2014/main" id="{3CCE0426-1002-6445-9FA4-85D219C48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285" y="2954337"/>
            <a:ext cx="3303588" cy="3303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8A910F-2F62-274A-AE7E-9FA08B216B5D}"/>
              </a:ext>
            </a:extLst>
          </p:cNvPr>
          <p:cNvSpPr txBox="1"/>
          <p:nvPr/>
        </p:nvSpPr>
        <p:spPr>
          <a:xfrm>
            <a:off x="1051719" y="2501661"/>
            <a:ext cx="2171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Original Image</a:t>
            </a:r>
            <a:endParaRPr kumimoji="1" lang="ko-Kore-KR" altLang="en-US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B2F56-316B-5F49-BBD7-3A88AB6EAA6C}"/>
              </a:ext>
            </a:extLst>
          </p:cNvPr>
          <p:cNvSpPr txBox="1"/>
          <p:nvPr/>
        </p:nvSpPr>
        <p:spPr>
          <a:xfrm>
            <a:off x="3947315" y="2477283"/>
            <a:ext cx="3940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Mean-Shift Clustered Image</a:t>
            </a:r>
            <a:endParaRPr kumimoji="1" lang="ko-Kore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BE7A0-122C-294E-A9B3-BA90C81D0B6B}"/>
              </a:ext>
            </a:extLst>
          </p:cNvPr>
          <p:cNvSpPr txBox="1"/>
          <p:nvPr/>
        </p:nvSpPr>
        <p:spPr>
          <a:xfrm>
            <a:off x="7762873" y="2501661"/>
            <a:ext cx="3640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K-Means Clustered Image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9056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84D5D-5AD1-2C42-A2C1-E109B7B8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2138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3. Comparing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9F46E-8496-A844-8D61-D3044BC7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138"/>
            <a:ext cx="10515600" cy="5746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ore-KR" dirty="0"/>
              <a:t>Mean Shift Clustering</a:t>
            </a:r>
            <a:r>
              <a:rPr kumimoji="1" lang="ko-KR" altLang="en-US" dirty="0"/>
              <a:t>은 군집에서 가장확률적으로 높은 값이 </a:t>
            </a:r>
            <a:r>
              <a:rPr kumimoji="1" lang="ko-KR" altLang="en-US" dirty="0" err="1"/>
              <a:t>대표값이</a:t>
            </a:r>
            <a:r>
              <a:rPr kumimoji="1" lang="ko-KR" altLang="en-US" dirty="0"/>
              <a:t>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K-Means Clustering</a:t>
            </a:r>
            <a:r>
              <a:rPr kumimoji="1" lang="ko-KR" altLang="en-US" dirty="0"/>
              <a:t>은 군집의 평균값이 </a:t>
            </a:r>
            <a:r>
              <a:rPr kumimoji="1" lang="ko-KR" altLang="en-US" dirty="0" err="1"/>
              <a:t>대표값이</a:t>
            </a:r>
            <a:r>
              <a:rPr kumimoji="1" lang="ko-KR" altLang="en-US" dirty="0"/>
              <a:t>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ore-KR" dirty="0"/>
              <a:t>Mean Shift Clustering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만든 </a:t>
            </a:r>
            <a:r>
              <a:rPr kumimoji="1" lang="en-US" altLang="ko-KR" dirty="0"/>
              <a:t>Image</a:t>
            </a:r>
            <a:r>
              <a:rPr kumimoji="1" lang="ko-KR" altLang="en-US" dirty="0"/>
              <a:t>는 색 표현을 할 때 대표되는 색상 들로만 표현했기 때문에 당연히 색상이 단순해 졌지만 </a:t>
            </a:r>
            <a:r>
              <a:rPr kumimoji="1" lang="en-US" altLang="ko-KR" dirty="0"/>
              <a:t>discontinuity</a:t>
            </a:r>
            <a:r>
              <a:rPr kumimoji="1" lang="ko-KR" altLang="en-US" dirty="0"/>
              <a:t> 한 부분들은 대부분 잘 유지가 된다</a:t>
            </a:r>
            <a:r>
              <a:rPr kumimoji="1" lang="en-US" altLang="ko-KR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dirty="0"/>
              <a:t>K-Means Clustering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만든 </a:t>
            </a:r>
            <a:r>
              <a:rPr kumimoji="1" lang="en-US" altLang="ko-KR" dirty="0"/>
              <a:t>Image</a:t>
            </a:r>
            <a:r>
              <a:rPr kumimoji="1" lang="ko-KR" altLang="en-US" dirty="0"/>
              <a:t>도 색 표현을 할 때 대표되는 색 들로만 표현했기때문에 역시 색상이 단순해지고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discontinuity</a:t>
            </a:r>
            <a:r>
              <a:rPr kumimoji="1" lang="ko-KR" altLang="en-US" dirty="0"/>
              <a:t>한 부분들이 약간 뭉개지는 느낌 </a:t>
            </a:r>
            <a:r>
              <a:rPr kumimoji="1" lang="ko-KR" altLang="en-US" dirty="0" err="1"/>
              <a:t>이있다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Mean Shift Clustering</a:t>
            </a:r>
            <a:r>
              <a:rPr kumimoji="1" lang="ko-KR" altLang="en-US" dirty="0"/>
              <a:t>이 조금 더 </a:t>
            </a:r>
            <a:r>
              <a:rPr kumimoji="1" lang="en-US" altLang="ko-KR" dirty="0"/>
              <a:t>original</a:t>
            </a:r>
            <a:r>
              <a:rPr kumimoji="1" lang="ko-KR" altLang="en-US" dirty="0"/>
              <a:t>에 가까워서 좋다고 생각되지만 모델링에 오래 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K-Means</a:t>
            </a:r>
            <a:r>
              <a:rPr kumimoji="1" lang="ko-KR" altLang="en-US" dirty="0"/>
              <a:t> </a:t>
            </a:r>
            <a:r>
              <a:rPr kumimoji="1" lang="en-US" altLang="ko-KR" dirty="0"/>
              <a:t>Clustering</a:t>
            </a:r>
            <a:r>
              <a:rPr kumimoji="1" lang="ko-KR" altLang="en-US" dirty="0"/>
              <a:t>은 모델링 속도가 빠르기 때문에 예민한 결과값을 </a:t>
            </a:r>
            <a:r>
              <a:rPr kumimoji="1" lang="ko-KR" altLang="en-US" dirty="0" err="1"/>
              <a:t>바랄때는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Mean Shift Clustering</a:t>
            </a:r>
            <a:r>
              <a:rPr kumimoji="1" lang="ko-KR" altLang="en-US" dirty="0"/>
              <a:t>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속도가 중요할 때는 </a:t>
            </a:r>
            <a:r>
              <a:rPr kumimoji="1" lang="en-US" altLang="ko-KR" dirty="0"/>
              <a:t>K-Means Clustering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사용하는것이</a:t>
            </a:r>
            <a:r>
              <a:rPr kumimoji="1" lang="ko-KR" altLang="en-US" dirty="0"/>
              <a:t> 좋다고 생각된다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907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3D3A-D12F-4043-9569-A50C79F1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6000" dirty="0"/>
              <a:t>사용한</a:t>
            </a:r>
            <a:r>
              <a:rPr kumimoji="1" lang="ko-KR" altLang="en-US" sz="6000" dirty="0"/>
              <a:t> </a:t>
            </a:r>
            <a:r>
              <a:rPr kumimoji="1" lang="en-US" altLang="ko-KR" sz="6000" dirty="0"/>
              <a:t>Library</a:t>
            </a:r>
            <a:endParaRPr kumimoji="1" lang="ko-Kore-KR" altLang="en-US" sz="60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7FCE337-4DB0-1643-9D7C-9E072DF93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167731"/>
            <a:ext cx="9785708" cy="2522538"/>
          </a:xfrm>
        </p:spPr>
      </p:pic>
    </p:spTree>
    <p:extLst>
      <p:ext uri="{BB962C8B-B14F-4D97-AF65-F5344CB8AC3E}">
        <p14:creationId xmlns:p14="http://schemas.microsoft.com/office/powerpoint/2010/main" val="348471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F2198-E637-7A4C-BAD1-252CC6BE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1. Mean Shift Cluster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338DB-5C05-BC4D-BAAC-77745F29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Mean Shift Cluster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구현하기위해 </a:t>
            </a:r>
            <a:r>
              <a:rPr kumimoji="1" lang="en-US" altLang="ko-KR" dirty="0" err="1"/>
              <a:t>sklearn</a:t>
            </a:r>
            <a:r>
              <a:rPr kumimoji="1" lang="ko-KR" altLang="en-US" dirty="0"/>
              <a:t> 라이브러리의 </a:t>
            </a:r>
            <a:r>
              <a:rPr kumimoji="1" lang="en-US" altLang="ko-KR" dirty="0" err="1"/>
              <a:t>MeanShift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모델링 했습니다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ore-KR" altLang="en-US" dirty="0"/>
              <a:t>처음</a:t>
            </a:r>
            <a:r>
              <a:rPr kumimoji="1" lang="ko-KR" altLang="en-US" dirty="0"/>
              <a:t> 사진의 크기가 </a:t>
            </a:r>
            <a:r>
              <a:rPr kumimoji="1" lang="en-US" altLang="ko-KR" dirty="0"/>
              <a:t>350 x 500</a:t>
            </a:r>
            <a:r>
              <a:rPr kumimoji="1" lang="ko-KR" altLang="en-US" dirty="0"/>
              <a:t> 이였는데 이를 </a:t>
            </a:r>
            <a:r>
              <a:rPr kumimoji="1" lang="en-US" altLang="ko-KR" dirty="0"/>
              <a:t>Clustering</a:t>
            </a:r>
            <a:r>
              <a:rPr kumimoji="1" lang="ko-KR" altLang="en-US" dirty="0"/>
              <a:t> 하기위해서는 엄청난 시간이 소요되어 </a:t>
            </a:r>
            <a:r>
              <a:rPr kumimoji="1" lang="en-US" altLang="ko-KR" dirty="0"/>
              <a:t>100x100 Image</a:t>
            </a:r>
            <a:r>
              <a:rPr kumimoji="1" lang="ko-KR" altLang="en-US" dirty="0"/>
              <a:t>로 변경했습니다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이를 </a:t>
            </a:r>
            <a:r>
              <a:rPr kumimoji="1" lang="en-US" altLang="ko-KR" dirty="0"/>
              <a:t>LAB</a:t>
            </a:r>
            <a:r>
              <a:rPr kumimoji="1" lang="ko-KR" altLang="en-US" dirty="0"/>
              <a:t>로 변경했습니다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또 </a:t>
            </a:r>
            <a:r>
              <a:rPr kumimoji="1" lang="en-US" altLang="ko-KR" dirty="0"/>
              <a:t>100 x 100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했어도 코드를 </a:t>
            </a:r>
            <a:r>
              <a:rPr kumimoji="1" lang="ko-KR" altLang="en-US" dirty="0" err="1"/>
              <a:t>실행할때마다</a:t>
            </a:r>
            <a:r>
              <a:rPr kumimoji="1" lang="ko-KR" altLang="en-US" dirty="0"/>
              <a:t> 모델링을 </a:t>
            </a:r>
            <a:r>
              <a:rPr kumimoji="1" lang="ko-KR" altLang="en-US" dirty="0" err="1"/>
              <a:t>하는데에는</a:t>
            </a:r>
            <a:r>
              <a:rPr kumimoji="1" lang="ko-KR" altLang="en-US" dirty="0"/>
              <a:t> 무리가 있어서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모델링을 한번 하여 그 모델링의 결과로 나온 </a:t>
            </a:r>
            <a:r>
              <a:rPr kumimoji="1" lang="en-US" altLang="ko-KR" dirty="0"/>
              <a:t>label</a:t>
            </a:r>
            <a:r>
              <a:rPr kumimoji="1" lang="ko-KR" altLang="en-US" dirty="0"/>
              <a:t>의 값을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 순서대로 </a:t>
            </a:r>
            <a:r>
              <a:rPr kumimoji="1" lang="en-US" altLang="ko-KR" dirty="0"/>
              <a:t>csv </a:t>
            </a:r>
            <a:r>
              <a:rPr kumimoji="1" lang="ko-KR" altLang="en-US" dirty="0"/>
              <a:t>파일에 담았습니다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419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F96F74-0EB8-5848-9831-AC4FEFA1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63" y="0"/>
            <a:ext cx="681424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F810F-9EF9-3E45-A498-C034E7A048E1}"/>
              </a:ext>
            </a:extLst>
          </p:cNvPr>
          <p:cNvSpPr txBox="1"/>
          <p:nvPr/>
        </p:nvSpPr>
        <p:spPr>
          <a:xfrm>
            <a:off x="357188" y="414338"/>
            <a:ext cx="40433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/>
              <a:t>Mean Shift Cluster</a:t>
            </a:r>
            <a:r>
              <a:rPr kumimoji="1" lang="ko-Kore-KR" altLang="en-US" sz="3000" dirty="0"/>
              <a:t>를</a:t>
            </a:r>
            <a:r>
              <a:rPr kumimoji="1" lang="ko-KR" altLang="en-US" sz="3000" dirty="0"/>
              <a:t> 사용해 군집화 되어 </a:t>
            </a:r>
            <a:r>
              <a:rPr kumimoji="1" lang="en-US" altLang="ko-KR" sz="3000" dirty="0"/>
              <a:t>Labeling</a:t>
            </a:r>
            <a:r>
              <a:rPr kumimoji="1" lang="ko-KR" altLang="en-US" sz="3000" dirty="0"/>
              <a:t> 되었기 때문에 </a:t>
            </a:r>
            <a:r>
              <a:rPr kumimoji="1" lang="en-US" altLang="ko-KR" sz="3000" dirty="0"/>
              <a:t>index</a:t>
            </a:r>
            <a:r>
              <a:rPr kumimoji="1" lang="ko-KR" altLang="en-US" sz="3000" dirty="0"/>
              <a:t> 별로의 </a:t>
            </a:r>
            <a:r>
              <a:rPr kumimoji="1" lang="en-US" altLang="ko-KR" sz="3000" dirty="0"/>
              <a:t>Label</a:t>
            </a:r>
            <a:r>
              <a:rPr kumimoji="1" lang="ko-KR" altLang="en-US" sz="3000" dirty="0"/>
              <a:t> 값이 저장 되어있습니다</a:t>
            </a:r>
            <a:r>
              <a:rPr kumimoji="1" lang="en-US" altLang="ko-KR" sz="3000" dirty="0"/>
              <a:t>.</a:t>
            </a:r>
          </a:p>
          <a:p>
            <a:r>
              <a:rPr kumimoji="1" lang="ko-KR" altLang="en-US" sz="3000" dirty="0"/>
              <a:t>크게 보니까 그림이 되어있네요</a:t>
            </a:r>
            <a:r>
              <a:rPr kumimoji="1" lang="en-US" altLang="ko-KR" sz="3000" dirty="0"/>
              <a:t>…</a:t>
            </a:r>
          </a:p>
          <a:p>
            <a:r>
              <a:rPr kumimoji="1" lang="ko-KR" altLang="en-US" sz="3000" dirty="0"/>
              <a:t>자세히 보면 모두 숫자입니다</a:t>
            </a:r>
            <a:r>
              <a:rPr kumimoji="1" lang="en-US" altLang="ko-KR" sz="3000" dirty="0"/>
              <a:t>!!(Label)</a:t>
            </a:r>
            <a:r>
              <a:rPr kumimoji="1" lang="ko-KR" altLang="en-US" sz="3000" dirty="0"/>
              <a:t> </a:t>
            </a:r>
            <a:endParaRPr kumimoji="1" lang="en-US" altLang="ko-KR" sz="3000" dirty="0"/>
          </a:p>
          <a:p>
            <a:r>
              <a:rPr kumimoji="1" lang="en-US" altLang="ko-KR" sz="3000" dirty="0"/>
              <a:t>3</a:t>
            </a:r>
            <a:r>
              <a:rPr kumimoji="1" lang="ko-KR" altLang="en-US" sz="3000" dirty="0"/>
              <a:t>개의 사진 모두 이 방법을 사용했습니다</a:t>
            </a:r>
            <a:r>
              <a:rPr kumimoji="1" lang="en-US" altLang="ko-KR" sz="3000" dirty="0"/>
              <a:t>.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4759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68231-DC69-BF40-BFD8-3723A6A2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kumimoji="1" lang="en-US" altLang="ko-Kore-KR" dirty="0" err="1"/>
              <a:t>BandWidth</a:t>
            </a:r>
            <a:r>
              <a:rPr kumimoji="1" lang="en-US" altLang="ko-Kore-KR" dirty="0"/>
              <a:t>(h)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A228B-AEC4-C443-B7AC-3F3BC4145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3643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ko-KR" altLang="en-US" dirty="0"/>
              <a:t>처음에 </a:t>
            </a:r>
            <a:r>
              <a:rPr kumimoji="1" lang="en-US" altLang="ko-KR" dirty="0"/>
              <a:t>h</a:t>
            </a:r>
            <a:r>
              <a:rPr kumimoji="1" lang="ko-KR" altLang="en-US" dirty="0"/>
              <a:t>의 크기를 어느 정도로 잡아야 할지 감이 </a:t>
            </a:r>
            <a:r>
              <a:rPr kumimoji="1" lang="ko-KR" altLang="en-US" dirty="0" err="1"/>
              <a:t>안와서</a:t>
            </a:r>
            <a:r>
              <a:rPr kumimoji="1" lang="ko-KR" altLang="en-US" dirty="0"/>
              <a:t>  먼저 </a:t>
            </a:r>
            <a:r>
              <a:rPr kumimoji="1" lang="en-US" altLang="ko-KR" dirty="0"/>
              <a:t>2</a:t>
            </a:r>
            <a:r>
              <a:rPr kumimoji="1" lang="ko-KR" altLang="en-US" dirty="0"/>
              <a:t>로 잡았습니다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그랬더니 몇 천개의 </a:t>
            </a:r>
            <a:r>
              <a:rPr kumimoji="1" lang="en-US" altLang="ko-KR" dirty="0"/>
              <a:t>Label</a:t>
            </a:r>
            <a:r>
              <a:rPr kumimoji="1" lang="ko-KR" altLang="en-US" dirty="0"/>
              <a:t>로 구분 되었습니다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그로 인해 </a:t>
            </a:r>
            <a:r>
              <a:rPr kumimoji="1" lang="en-US" altLang="ko-KR" dirty="0"/>
              <a:t>h</a:t>
            </a:r>
            <a:r>
              <a:rPr kumimoji="1" lang="ko-KR" altLang="en-US" dirty="0"/>
              <a:t>의 크기를 많이 </a:t>
            </a:r>
            <a:r>
              <a:rPr kumimoji="1" lang="ko-KR" altLang="en-US" dirty="0" err="1"/>
              <a:t>크게하여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했더니 약 </a:t>
            </a:r>
            <a:r>
              <a:rPr kumimoji="1" lang="en-US" altLang="ko-KR" dirty="0"/>
              <a:t>40</a:t>
            </a:r>
            <a:r>
              <a:rPr kumimoji="1" lang="ko-KR" altLang="en-US" dirty="0"/>
              <a:t>개 정도의 </a:t>
            </a:r>
            <a:r>
              <a:rPr kumimoji="1" lang="en-US" altLang="ko-KR" dirty="0"/>
              <a:t>label</a:t>
            </a:r>
            <a:r>
              <a:rPr kumimoji="1" lang="ko-KR" altLang="en-US" dirty="0"/>
              <a:t>이 나왔습니다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ore-KR" altLang="en-US" dirty="0"/>
              <a:t>이로인해</a:t>
            </a:r>
            <a:r>
              <a:rPr kumimoji="1" lang="ko-KR" altLang="en-US" dirty="0"/>
              <a:t> </a:t>
            </a:r>
            <a:r>
              <a:rPr kumimoji="1" lang="en-US" altLang="ko-KR" dirty="0"/>
              <a:t>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다시 </a:t>
            </a:r>
            <a:r>
              <a:rPr kumimoji="1" lang="en-US" altLang="ko-KR" dirty="0"/>
              <a:t>15</a:t>
            </a:r>
            <a:r>
              <a:rPr kumimoji="1" lang="ko-KR" altLang="en-US" dirty="0"/>
              <a:t>로 바꿨고 </a:t>
            </a:r>
            <a:r>
              <a:rPr kumimoji="1" lang="en-US" altLang="ko-KR" dirty="0"/>
              <a:t>label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18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cluster</a:t>
            </a:r>
            <a:r>
              <a:rPr kumimoji="1" lang="ko-KR" altLang="en-US" dirty="0"/>
              <a:t>가 나왔습니다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이 방법으로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번째 사진은 </a:t>
            </a:r>
            <a:r>
              <a:rPr kumimoji="1" lang="en-US" altLang="ko-KR" dirty="0"/>
              <a:t>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15</a:t>
            </a:r>
            <a:r>
              <a:rPr kumimoji="1" lang="ko-KR" altLang="en-US" dirty="0"/>
              <a:t>로 하여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cluster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만들었고</a:t>
            </a:r>
            <a:r>
              <a:rPr kumimoji="1" lang="en-US" altLang="ko-KR" dirty="0"/>
              <a:t>, 3</a:t>
            </a:r>
            <a:r>
              <a:rPr kumimoji="1" lang="ko-KR" altLang="en-US" dirty="0"/>
              <a:t>번째 사진은 </a:t>
            </a:r>
            <a:r>
              <a:rPr kumimoji="1" lang="en-US" altLang="ko-KR" dirty="0"/>
              <a:t>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하여 </a:t>
            </a:r>
            <a:r>
              <a:rPr kumimoji="1" lang="en-US" altLang="ko-KR" dirty="0"/>
              <a:t>20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cluster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589DC-01EA-E74A-AF94-FC6FB6D60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57811"/>
            <a:ext cx="11130512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6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CB007-396A-0747-A823-7EBB9CF3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 K-Means Clustering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41CAC-1DE1-5442-B67D-BA3591D9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K-Mean Cluster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구현하기위해 </a:t>
            </a:r>
            <a:r>
              <a:rPr kumimoji="1" lang="en-US" altLang="ko-KR" dirty="0" err="1"/>
              <a:t>sklearn</a:t>
            </a:r>
            <a:r>
              <a:rPr kumimoji="1" lang="ko-KR" altLang="en-US" dirty="0"/>
              <a:t> 라이브러리의 </a:t>
            </a:r>
            <a:r>
              <a:rPr kumimoji="1" lang="en-US" altLang="ko-KR" dirty="0" err="1"/>
              <a:t>KMeans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모델링 했습니다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ore-KR" altLang="en-US" dirty="0"/>
              <a:t>사진은</a:t>
            </a:r>
            <a:r>
              <a:rPr kumimoji="1" lang="ko-KR" altLang="en-US" dirty="0"/>
              <a:t> 위에서 만든 사진을 사용했습니다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ore-KR" dirty="0"/>
              <a:t>Mean Shift Clustering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18</a:t>
            </a:r>
            <a:r>
              <a:rPr kumimoji="1" lang="ko-KR" altLang="en-US" dirty="0"/>
              <a:t>개의 군집으로 만들었기 때문에 </a:t>
            </a:r>
            <a:r>
              <a:rPr kumimoji="1" lang="en-US" altLang="ko-KR" dirty="0"/>
              <a:t>K-Means</a:t>
            </a:r>
            <a:r>
              <a:rPr kumimoji="1" lang="ko-KR" altLang="en-US" dirty="0"/>
              <a:t>에서 군집의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18</a:t>
            </a:r>
            <a:r>
              <a:rPr kumimoji="1" lang="ko-KR" altLang="en-US" dirty="0"/>
              <a:t>개로 설정하여 모델링 했습니다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2</a:t>
            </a:r>
            <a:r>
              <a:rPr kumimoji="1" lang="ko-KR" altLang="en-US" dirty="0"/>
              <a:t>번째 사진은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번째 사진은 </a:t>
            </a:r>
            <a:r>
              <a:rPr kumimoji="1" lang="en-US" altLang="ko-KR" dirty="0"/>
              <a:t>20</a:t>
            </a:r>
            <a:r>
              <a:rPr kumimoji="1" lang="ko-KR" altLang="en-US" dirty="0"/>
              <a:t>개로 모델링 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39BB81-FE66-6E40-969A-0F9729BB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92712"/>
            <a:ext cx="8937381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9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9E8C26-1DD4-A140-AD1B-2898C58F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49B5D-E915-9C45-A0E5-1348289E8D82}"/>
              </a:ext>
            </a:extLst>
          </p:cNvPr>
          <p:cNvSpPr txBox="1"/>
          <p:nvPr/>
        </p:nvSpPr>
        <p:spPr>
          <a:xfrm>
            <a:off x="357188" y="314325"/>
            <a:ext cx="42576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/>
              <a:t>K-Means Clustering</a:t>
            </a:r>
            <a:r>
              <a:rPr kumimoji="1" lang="ko-Kore-KR" altLang="en-US" sz="3000" dirty="0"/>
              <a:t>도</a:t>
            </a:r>
            <a:r>
              <a:rPr kumimoji="1" lang="ko-KR" altLang="en-US" sz="3000" dirty="0"/>
              <a:t> 코드 </a:t>
            </a:r>
            <a:r>
              <a:rPr kumimoji="1" lang="ko-KR" altLang="en-US" sz="3000" dirty="0" err="1"/>
              <a:t>실행시</a:t>
            </a:r>
            <a:r>
              <a:rPr kumimoji="1" lang="ko-KR" altLang="en-US" sz="3000" dirty="0"/>
              <a:t> 마다 모델링을 하기에는 부담이 크기 때문에 </a:t>
            </a:r>
            <a:r>
              <a:rPr kumimoji="1" lang="en-US" altLang="ko-KR" sz="3000" dirty="0"/>
              <a:t>csv</a:t>
            </a:r>
            <a:r>
              <a:rPr kumimoji="1" lang="ko-KR" altLang="en-US" sz="3000" dirty="0"/>
              <a:t>파일에 각각 </a:t>
            </a:r>
            <a:r>
              <a:rPr kumimoji="1" lang="en-US" altLang="ko-KR" sz="3000" dirty="0"/>
              <a:t>index</a:t>
            </a:r>
            <a:r>
              <a:rPr kumimoji="1" lang="ko-KR" altLang="en-US" sz="3000" dirty="0" err="1"/>
              <a:t>마다의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label</a:t>
            </a:r>
            <a:r>
              <a:rPr kumimoji="1" lang="ko-KR" altLang="en-US" sz="3000" dirty="0"/>
              <a:t>을 저장했습니다</a:t>
            </a:r>
            <a:r>
              <a:rPr kumimoji="1" lang="en-US" altLang="ko-KR" sz="3000" dirty="0"/>
              <a:t>.</a:t>
            </a:r>
          </a:p>
          <a:p>
            <a:r>
              <a:rPr kumimoji="1" lang="en-US" altLang="ko-KR" sz="3000" dirty="0"/>
              <a:t>(</a:t>
            </a:r>
            <a:r>
              <a:rPr kumimoji="1" lang="ko-KR" altLang="en-US" sz="3000" dirty="0"/>
              <a:t>근데 생각보다 </a:t>
            </a:r>
            <a:r>
              <a:rPr kumimoji="1" lang="en-US" altLang="ko-KR" sz="3000" dirty="0"/>
              <a:t>K-Means Clustering</a:t>
            </a:r>
            <a:r>
              <a:rPr kumimoji="1" lang="ko-KR" altLang="en-US" sz="3000" dirty="0"/>
              <a:t>은 속도가 빨랐습니다</a:t>
            </a:r>
            <a:r>
              <a:rPr kumimoji="1" lang="en-US" altLang="ko-KR" sz="3000" dirty="0"/>
              <a:t>.)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3157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자연, 식물이(가) 표시된 사진&#10;&#10;자동 생성된 설명">
            <a:extLst>
              <a:ext uri="{FF2B5EF4-FFF2-40B4-BE49-F238E27FC236}">
                <a16:creationId xmlns:a16="http://schemas.microsoft.com/office/drawing/2014/main" id="{9A409474-C19D-2E46-AD0A-C4A40512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339974"/>
            <a:ext cx="3500438" cy="3500438"/>
          </a:xfrm>
          <a:prstGeom prst="rect">
            <a:avLst/>
          </a:prstGeom>
        </p:spPr>
      </p:pic>
      <p:pic>
        <p:nvPicPr>
          <p:cNvPr id="7" name="그림 6" descr="텍스트, 식물이(가) 표시된 사진&#10;&#10;자동 생성된 설명">
            <a:extLst>
              <a:ext uri="{FF2B5EF4-FFF2-40B4-BE49-F238E27FC236}">
                <a16:creationId xmlns:a16="http://schemas.microsoft.com/office/drawing/2014/main" id="{9BA9AB79-610C-3B4D-A15B-C712CD94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81" y="2339974"/>
            <a:ext cx="3500438" cy="3500438"/>
          </a:xfrm>
          <a:prstGeom prst="rect">
            <a:avLst/>
          </a:prstGeom>
        </p:spPr>
      </p:pic>
      <p:pic>
        <p:nvPicPr>
          <p:cNvPr id="10" name="그림 9" descr="잔디, 자연, 식물, 나무이(가) 표시된 사진&#10;&#10;자동 생성된 설명">
            <a:extLst>
              <a:ext uri="{FF2B5EF4-FFF2-40B4-BE49-F238E27FC236}">
                <a16:creationId xmlns:a16="http://schemas.microsoft.com/office/drawing/2014/main" id="{C260915F-1E56-DF41-9414-4586D1CAA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912" y="2339974"/>
            <a:ext cx="3500438" cy="3500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E27167-D710-B141-A086-D0F037D0E74B}"/>
              </a:ext>
            </a:extLst>
          </p:cNvPr>
          <p:cNvSpPr txBox="1"/>
          <p:nvPr/>
        </p:nvSpPr>
        <p:spPr>
          <a:xfrm>
            <a:off x="1200151" y="1656308"/>
            <a:ext cx="2171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Original Image</a:t>
            </a:r>
            <a:endParaRPr kumimoji="1" lang="ko-Kore-KR" altLang="en-US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7EFB8F-7EBC-E04B-8675-54C71245AB30}"/>
              </a:ext>
            </a:extLst>
          </p:cNvPr>
          <p:cNvSpPr txBox="1"/>
          <p:nvPr/>
        </p:nvSpPr>
        <p:spPr>
          <a:xfrm>
            <a:off x="4345781" y="1676162"/>
            <a:ext cx="3940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Mean-Shift Clustered Image</a:t>
            </a:r>
            <a:endParaRPr kumimoji="1" lang="ko-Kore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AC1C7-D5AD-4343-B199-B8F6ACFF0CD9}"/>
              </a:ext>
            </a:extLst>
          </p:cNvPr>
          <p:cNvSpPr txBox="1"/>
          <p:nvPr/>
        </p:nvSpPr>
        <p:spPr>
          <a:xfrm>
            <a:off x="8432007" y="1640920"/>
            <a:ext cx="3640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K-Means Clustered Image</a:t>
            </a:r>
            <a:endParaRPr kumimoji="1" lang="ko-Kore-KR" altLang="en-US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CA5AD-DFF4-8142-B1A3-38006322AFCA}"/>
              </a:ext>
            </a:extLst>
          </p:cNvPr>
          <p:cNvSpPr txBox="1"/>
          <p:nvPr/>
        </p:nvSpPr>
        <p:spPr>
          <a:xfrm>
            <a:off x="1322785" y="672447"/>
            <a:ext cx="998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/>
              <a:t>결과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:</a:t>
            </a:r>
            <a:r>
              <a:rPr kumimoji="1" lang="ko-KR" altLang="en-US" sz="2500" dirty="0"/>
              <a:t> 모든 결과는 </a:t>
            </a:r>
            <a:r>
              <a:rPr kumimoji="1" lang="en-US" altLang="ko-KR" sz="2500" dirty="0"/>
              <a:t>LAB</a:t>
            </a:r>
            <a:r>
              <a:rPr kumimoji="1" lang="ko-KR" altLang="en-US" sz="2500" dirty="0"/>
              <a:t>에서 다시 </a:t>
            </a:r>
            <a:r>
              <a:rPr kumimoji="1" lang="en-US" altLang="ko-KR" sz="2500" dirty="0"/>
              <a:t>RGB</a:t>
            </a:r>
            <a:r>
              <a:rPr kumimoji="1" lang="ko-KR" altLang="en-US" sz="2500" dirty="0"/>
              <a:t>로 변환하여 표현했습니다</a:t>
            </a:r>
            <a:r>
              <a:rPr kumimoji="1" lang="en-US" altLang="ko-KR" sz="2500" dirty="0"/>
              <a:t>.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8001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나무, 자연, 숲이(가) 표시된 사진&#10;&#10;자동 생성된 설명">
            <a:extLst>
              <a:ext uri="{FF2B5EF4-FFF2-40B4-BE49-F238E27FC236}">
                <a16:creationId xmlns:a16="http://schemas.microsoft.com/office/drawing/2014/main" id="{B3171F4A-E372-E541-82D9-F38F91BC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2697162"/>
            <a:ext cx="3494088" cy="3494088"/>
          </a:xfrm>
          <a:prstGeom prst="rect">
            <a:avLst/>
          </a:prstGeom>
        </p:spPr>
      </p:pic>
      <p:pic>
        <p:nvPicPr>
          <p:cNvPr id="7" name="그림 6" descr="텍스트, 나무이(가) 표시된 사진&#10;&#10;자동 생성된 설명">
            <a:extLst>
              <a:ext uri="{FF2B5EF4-FFF2-40B4-BE49-F238E27FC236}">
                <a16:creationId xmlns:a16="http://schemas.microsoft.com/office/drawing/2014/main" id="{421C3AB5-FBB2-964A-BD19-91CDCEBA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56" y="2697160"/>
            <a:ext cx="3494087" cy="3494087"/>
          </a:xfrm>
          <a:prstGeom prst="rect">
            <a:avLst/>
          </a:prstGeom>
        </p:spPr>
      </p:pic>
      <p:pic>
        <p:nvPicPr>
          <p:cNvPr id="10" name="그림 9" descr="텍스트, 나무이(가) 표시된 사진&#10;&#10;자동 생성된 설명">
            <a:extLst>
              <a:ext uri="{FF2B5EF4-FFF2-40B4-BE49-F238E27FC236}">
                <a16:creationId xmlns:a16="http://schemas.microsoft.com/office/drawing/2014/main" id="{28E40B2B-8F63-A94E-87F1-866BFF7AE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785" y="2697159"/>
            <a:ext cx="3494087" cy="3494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33E8F4-C682-E14C-9957-3C83A37BD593}"/>
              </a:ext>
            </a:extLst>
          </p:cNvPr>
          <p:cNvSpPr txBox="1"/>
          <p:nvPr/>
        </p:nvSpPr>
        <p:spPr>
          <a:xfrm>
            <a:off x="1153319" y="2133362"/>
            <a:ext cx="2171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Original Image</a:t>
            </a:r>
            <a:endParaRPr kumimoji="1" lang="ko-Kore-KR" altLang="en-US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98824-1C4E-8246-8062-DCEB5C3DA875}"/>
              </a:ext>
            </a:extLst>
          </p:cNvPr>
          <p:cNvSpPr txBox="1"/>
          <p:nvPr/>
        </p:nvSpPr>
        <p:spPr>
          <a:xfrm>
            <a:off x="4264815" y="2133362"/>
            <a:ext cx="3940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Mean-Shift Clustered Image</a:t>
            </a:r>
            <a:endParaRPr kumimoji="1" lang="ko-Kore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4A69C-74B7-594D-ABDB-6BD50CFCC83D}"/>
              </a:ext>
            </a:extLst>
          </p:cNvPr>
          <p:cNvSpPr txBox="1"/>
          <p:nvPr/>
        </p:nvSpPr>
        <p:spPr>
          <a:xfrm>
            <a:off x="8132362" y="2133362"/>
            <a:ext cx="3640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K-Means Clustered Image</a:t>
            </a:r>
            <a:endParaRPr kumimoji="1" lang="ko-Kore-KR" altLang="en-US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B27FE-D371-554A-8A46-4348A1496D4B}"/>
              </a:ext>
            </a:extLst>
          </p:cNvPr>
          <p:cNvSpPr txBox="1"/>
          <p:nvPr/>
        </p:nvSpPr>
        <p:spPr>
          <a:xfrm>
            <a:off x="3986213" y="385763"/>
            <a:ext cx="4219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000"/>
              <a:t>결과</a:t>
            </a:r>
            <a:r>
              <a:rPr kumimoji="1" lang="ko-KR" altLang="en-US" sz="6000"/>
              <a:t> </a:t>
            </a:r>
            <a:r>
              <a:rPr kumimoji="1" lang="en-US" altLang="ko-KR" sz="6000"/>
              <a:t>2</a:t>
            </a:r>
            <a:endParaRPr kumimoji="1" lang="ko-Kore-KR" altLang="en-US" sz="6000"/>
          </a:p>
        </p:txBody>
      </p:sp>
    </p:spTree>
    <p:extLst>
      <p:ext uri="{BB962C8B-B14F-4D97-AF65-F5344CB8AC3E}">
        <p14:creationId xmlns:p14="http://schemas.microsoft.com/office/powerpoint/2010/main" val="27599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444</Words>
  <Application>Microsoft Macintosh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HW #14</vt:lpstr>
      <vt:lpstr>사용한 Library</vt:lpstr>
      <vt:lpstr>1. Mean Shift Cluster</vt:lpstr>
      <vt:lpstr>PowerPoint 프레젠테이션</vt:lpstr>
      <vt:lpstr>BandWidth(h)</vt:lpstr>
      <vt:lpstr>2. K-Means Clustering</vt:lpstr>
      <vt:lpstr>PowerPoint 프레젠테이션</vt:lpstr>
      <vt:lpstr>PowerPoint 프레젠테이션</vt:lpstr>
      <vt:lpstr>PowerPoint 프레젠테이션</vt:lpstr>
      <vt:lpstr>PowerPoint 프레젠테이션</vt:lpstr>
      <vt:lpstr>3. Comparing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#14</dc:title>
  <dc:creator>우원진</dc:creator>
  <cp:lastModifiedBy>우원진</cp:lastModifiedBy>
  <cp:revision>24</cp:revision>
  <dcterms:created xsi:type="dcterms:W3CDTF">2020-12-02T18:01:39Z</dcterms:created>
  <dcterms:modified xsi:type="dcterms:W3CDTF">2020-12-03T08:06:43Z</dcterms:modified>
</cp:coreProperties>
</file>