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FACDB-D2D6-0B4E-8BF8-804CD8CD1A60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27F1-80D9-1044-905B-D8E93A29CC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989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27F1-80D9-1044-905B-D8E93A29CC6A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72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B9812-8F0E-B54D-98FC-7184D139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60710-E917-7D43-9EF1-C40CFAADB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1D7D1-73F9-CA44-AA6A-8E63FEEF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5E8E-086E-5840-90C2-4F26D5C0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C3562-5CA7-234F-B1DC-28CCBA76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450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5F4A-2979-244C-9CCA-053AAE7D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8FBA4-6FF3-8143-9663-BE180904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233D0-C37B-7B45-81CB-79812517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F529C-8F07-E049-85C7-72ECDA67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6BDD5-E527-E04F-B9B8-26CE681F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298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4E4EA-12A8-9E44-BEC8-A678E895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56C81-B284-E349-9C20-EB5411D9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79BA7-499C-AF40-8DF1-80E1D0F3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BE06D-EEFC-0648-92A1-4938160B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BDBC0-6E70-2F4C-90AC-060A6A87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014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32297-5256-654C-9E65-72CB50C8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F68F6-ADF3-5947-96FD-448F174B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EF0B4-DC08-D243-B20B-1BFEDC4B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75DE-8380-EF47-B02E-76437ECA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348E4-94AA-564D-8A82-8FC4C1E0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0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354D6-7FE1-2E43-B33B-794F5CE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FC416-8243-E941-BD45-2260166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036AF-7734-594E-A0DE-C853B03E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94989-4154-A743-B85E-CC67889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EDB36-8600-014F-AC83-839637E3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1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29864-F6F9-9E42-9E8C-1BA77AD5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77D86-D689-2140-A3F3-2157D8828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681E3-85B1-5240-9B19-DC22D0D6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237F1-AACC-CA44-A68B-AD2ECD8E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B6F2D-2D58-2C44-85C8-7D47E8E0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615E1-200E-DC45-8B30-4247CF3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43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1E834-E00E-E44D-A4B7-0B78F006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63801-5E43-0A44-A5A2-7736E1B2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89469-0F11-CC49-8F96-4FE8C591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DC8A8C-3283-C74D-A685-E8FFE53BE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4EFA3C-B128-AC40-A524-AE10BE425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81DEF5-8532-9141-AE98-03CDBC54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5DD7F-667D-B041-A2DE-C0E8E34D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83992-2B56-7243-91B5-4748F536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4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FB542-2F45-E346-B08C-C5BB9631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55255-690E-0040-99E5-FD22C25F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54ABF-C24A-384C-8442-C8863673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E3DE7-572F-F843-9424-4DDCCF81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80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077C06-BAE6-AE44-B61D-388EDD3C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19349A-6D90-674D-9FDA-119E36CD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F9808-F95C-B343-8E65-22F45B3B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51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45E2C-F431-864A-828C-E23DF65B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90B2E-6133-4147-83AE-FA8742C4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CC1F0-8034-FA4E-8BCF-D98874B8A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C230E-7110-884F-B5F5-E2E004E0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50FA6-D8FF-E44A-8465-D7081703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078A-40B2-D148-91BB-D35180E1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96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29F2D-F422-304A-9D13-A9E94DEE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AF0680-09D9-F248-B989-B8EB29B91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A88FD7-7275-6B4C-BC37-F961CD4A1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8FB23-5131-2141-8599-74DE1A1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D0229-EF0A-3145-9E57-DCBE7511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5089B-3A2B-544A-AB6A-4A64518E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445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6B6B5-7576-354B-9FA3-9EADE2CE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0341A-4AD3-3A4A-8D1C-DB4F314B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1CBD0-4494-244A-94AC-0A49A1D14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445F-DD1D-6443-8883-80C8A3C4B1DE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8725C-15A3-224E-AFAB-FF612F721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400FC-0B29-FD4A-A0AB-E0B6F736C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082F-EAD9-204C-8798-89A5527A03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06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EDBFE-EBF9-B841-988B-99BCC1C2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500"/>
            <a:ext cx="9144000" cy="1160303"/>
          </a:xfrm>
        </p:spPr>
        <p:txBody>
          <a:bodyPr/>
          <a:lstStyle/>
          <a:p>
            <a:r>
              <a:rPr kumimoji="1" lang="ko-Kore-KR" altLang="en-US" dirty="0"/>
              <a:t>수치해석</a:t>
            </a:r>
            <a:r>
              <a:rPr kumimoji="1" lang="ko-KR" altLang="en-US" dirty="0"/>
              <a:t> </a:t>
            </a:r>
            <a:r>
              <a:rPr kumimoji="1" lang="en-US" altLang="ko-KR" dirty="0"/>
              <a:t>#Term-</a:t>
            </a:r>
            <a:r>
              <a:rPr kumimoji="1" lang="en-US" altLang="ko-KR" dirty="0" err="1"/>
              <a:t>Proect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8DAE2-B73F-BB49-AD29-66AEE5F14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9962"/>
          </a:xfrm>
        </p:spPr>
        <p:txBody>
          <a:bodyPr/>
          <a:lstStyle/>
          <a:p>
            <a:r>
              <a:rPr kumimoji="1" lang="en-US" altLang="ko-Kore-KR" dirty="0"/>
              <a:t>2017029970</a:t>
            </a:r>
          </a:p>
          <a:p>
            <a:r>
              <a:rPr kumimoji="1" lang="ko-Kore-KR" altLang="en-US" dirty="0"/>
              <a:t>우원진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53265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7993-951D-434F-A18B-7CBB3F2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ko-KR" altLang="en-US" dirty="0"/>
              <a:t> 의 결과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5A8C57-C109-B645-B144-BBD7331AD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85654"/>
            <a:ext cx="12084148" cy="526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3AE24-D89B-1E44-A473-FD1C6FF15471}"/>
              </a:ext>
            </a:extLst>
          </p:cNvPr>
          <p:cNvSpPr txBox="1"/>
          <p:nvPr/>
        </p:nvSpPr>
        <p:spPr>
          <a:xfrm>
            <a:off x="126609" y="2391508"/>
            <a:ext cx="1147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코드를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여러번</a:t>
            </a:r>
            <a:r>
              <a:rPr kumimoji="1" lang="ko-KR" altLang="en-US" sz="2400" dirty="0"/>
              <a:t> 돌려봤지만 </a:t>
            </a:r>
            <a:r>
              <a:rPr kumimoji="1" lang="ko-Kore-KR" altLang="en-US" sz="2400" dirty="0"/>
              <a:t>대부분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Cluster</a:t>
            </a:r>
            <a:r>
              <a:rPr kumimoji="1" lang="ko-KR" altLang="en-US" sz="2400" dirty="0"/>
              <a:t>에 들지 못했고 간혹 가다가 위의 결과와 같이  </a:t>
            </a:r>
            <a:r>
              <a:rPr kumimoji="1" lang="en-US" altLang="ko-KR" sz="2400" dirty="0"/>
              <a:t>Cluster</a:t>
            </a:r>
            <a:r>
              <a:rPr kumimoji="1" lang="ko-KR" altLang="en-US" sz="2400" dirty="0"/>
              <a:t>에 속하는 경우도 있었습니다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60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076B-B1F9-0743-A074-FF2AD54A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 </a:t>
            </a:r>
            <a:r>
              <a:rPr kumimoji="1" lang="ko-KR" altLang="en-US" dirty="0"/>
              <a:t>분석 방법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AF31CB-1496-EA43-ABED-430E7F62F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52" y="1930688"/>
            <a:ext cx="5133973" cy="25669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A175B-5381-AC4F-95C6-310A6B21333A}"/>
              </a:ext>
            </a:extLst>
          </p:cNvPr>
          <p:cNvSpPr txBox="1"/>
          <p:nvPr/>
        </p:nvSpPr>
        <p:spPr>
          <a:xfrm>
            <a:off x="5943600" y="1690688"/>
            <a:ext cx="53006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여기서</a:t>
            </a:r>
            <a:r>
              <a:rPr kumimoji="1" lang="ko-KR" altLang="en-US" sz="2400" dirty="0"/>
              <a:t> 사용한 데이터들은 모두 </a:t>
            </a:r>
            <a:r>
              <a:rPr kumimoji="1" lang="en-US" altLang="ko-KR" sz="2400" dirty="0"/>
              <a:t>Normal Distribution</a:t>
            </a:r>
            <a:r>
              <a:rPr kumimoji="1" lang="ko-KR" altLang="en-US" sz="2400" dirty="0"/>
              <a:t>을 사용하고 있기 때문에 왼쪽의 그림과 같은 신뢰도를 가진다고 생각했습니다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그래서 </a:t>
            </a:r>
            <a:r>
              <a:rPr kumimoji="1" lang="en-US" altLang="ko-KR" sz="2400" dirty="0" err="1"/>
              <a:t>max_distance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설정할때</a:t>
            </a:r>
            <a:r>
              <a:rPr kumimoji="1" lang="ko-KR" altLang="en-US" sz="2400" dirty="0"/>
              <a:t> 기준을 </a:t>
            </a:r>
            <a:r>
              <a:rPr kumimoji="1" lang="en-US" altLang="ko-KR" sz="2400" dirty="0"/>
              <a:t>3*sigma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사용하면 거의 정확한 데이터를 측정할 수 있다고 생각했습니다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33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E8624E2-762E-B540-AB5E-62EFAA1BC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70238"/>
            <a:ext cx="4062413" cy="61236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73B89-F19A-7244-BC0A-5B4EE10B3BE4}"/>
              </a:ext>
            </a:extLst>
          </p:cNvPr>
          <p:cNvSpPr txBox="1"/>
          <p:nvPr/>
        </p:nvSpPr>
        <p:spPr>
          <a:xfrm>
            <a:off x="5514975" y="370238"/>
            <a:ext cx="5872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그래서 왼쪽의 코드와 같이 </a:t>
            </a:r>
            <a:r>
              <a:rPr kumimoji="1" lang="en-US" altLang="ko-KR" sz="2400" dirty="0"/>
              <a:t>3</a:t>
            </a:r>
            <a:r>
              <a:rPr kumimoji="1" lang="ko-KR" altLang="en-US" sz="2400" dirty="0"/>
              <a:t>*</a:t>
            </a:r>
            <a:r>
              <a:rPr kumimoji="1" lang="en-US" altLang="ko-KR" sz="2400" dirty="0"/>
              <a:t>sigma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max Distance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설정하는데 사용했습니다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이는 타원체의 식</a:t>
            </a:r>
            <a:r>
              <a:rPr kumimoji="1" lang="en-US" altLang="ko-KR" sz="2400" dirty="0"/>
              <a:t> x^2/a^2 + y^2/b^2 + z^2/c^2 = 1</a:t>
            </a:r>
            <a:r>
              <a:rPr kumimoji="1" lang="ko-KR" altLang="en-US" sz="2400" dirty="0"/>
              <a:t> 에서 </a:t>
            </a:r>
            <a:r>
              <a:rPr kumimoji="1" lang="en-US" altLang="ko-KR" sz="2400" dirty="0"/>
              <a:t>a, b, c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각 </a:t>
            </a:r>
            <a:r>
              <a:rPr kumimoji="1" lang="en-US" altLang="ko-KR" sz="2400" dirty="0"/>
              <a:t>Cluster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Mean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X,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Y, Z</a:t>
            </a:r>
            <a:r>
              <a:rPr kumimoji="1" lang="ko-KR" altLang="en-US" sz="2400" dirty="0"/>
              <a:t>축에 대한 </a:t>
            </a:r>
            <a:r>
              <a:rPr kumimoji="1" lang="en-US" altLang="ko-KR" sz="2400" dirty="0"/>
              <a:t>3*sigma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라고</a:t>
            </a:r>
            <a:r>
              <a:rPr kumimoji="1" lang="ko-KR" altLang="en-US" sz="2400" dirty="0"/>
              <a:t> 생각했습니다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이를 이용해  아래의 코드와 같이 데이터가 타원체 내부에 존재해야 </a:t>
            </a:r>
            <a:r>
              <a:rPr kumimoji="1" lang="en-US" altLang="ko-KR" sz="2400" dirty="0" err="1"/>
              <a:t>max_distance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만족한다고 생각하여</a:t>
            </a:r>
            <a:r>
              <a:rPr kumimoji="1" lang="en-US" altLang="ko-KR" sz="2400" dirty="0"/>
              <a:t> x^2/a^2 + y^2/b^2 + z^2/c^2 &lt;=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기준으로 테스트를 했습니다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74258CC-43F6-9940-837D-E3A6E889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4535487"/>
            <a:ext cx="6477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5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536E7-5BC4-BB4F-A6B8-339E0DF3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Training </a:t>
            </a:r>
            <a:r>
              <a:rPr kumimoji="1" lang="en-US" altLang="ko-Kore-KR" dirty="0"/>
              <a:t>Data </a:t>
            </a:r>
            <a:r>
              <a:rPr kumimoji="1" lang="ko-KR" altLang="en-US" dirty="0"/>
              <a:t>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B84D2-AF17-5247-B28A-D6C6F720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4000" dirty="0"/>
              <a:t>Mean</a:t>
            </a:r>
            <a:endParaRPr kumimoji="1" lang="ko-Kore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092D19-4C87-7447-B42C-378F879D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13" y="2574348"/>
            <a:ext cx="10504387" cy="362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88B22-9151-1144-A758-B85F3BD55AE4}"/>
              </a:ext>
            </a:extLst>
          </p:cNvPr>
          <p:cNvSpPr txBox="1"/>
          <p:nvPr/>
        </p:nvSpPr>
        <p:spPr>
          <a:xfrm>
            <a:off x="838199" y="2937164"/>
            <a:ext cx="1051560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500" dirty="0"/>
          </a:p>
          <a:p>
            <a:r>
              <a:rPr kumimoji="1" lang="ko-KR" altLang="en-US" sz="2500" dirty="0"/>
              <a:t>위와 같이 데이터를 </a:t>
            </a:r>
            <a:r>
              <a:rPr kumimoji="1" lang="en-US" altLang="ko-KR" sz="2500" dirty="0"/>
              <a:t>Cluster </a:t>
            </a:r>
            <a:r>
              <a:rPr kumimoji="1" lang="ko-KR" altLang="en-US" sz="2500" dirty="0"/>
              <a:t>별로 생성하기 위한 처음 </a:t>
            </a:r>
            <a:r>
              <a:rPr kumimoji="1" lang="en-US" altLang="ko-KR" sz="2500" dirty="0"/>
              <a:t>Center</a:t>
            </a:r>
            <a:r>
              <a:rPr kumimoji="1" lang="ko-KR" altLang="en-US" sz="2500" dirty="0"/>
              <a:t>로는 각 </a:t>
            </a:r>
            <a:r>
              <a:rPr kumimoji="1" lang="en-US" altLang="ko-KR" sz="2500" dirty="0"/>
              <a:t>Cluster</a:t>
            </a:r>
            <a:r>
              <a:rPr kumimoji="1" lang="ko-KR" altLang="en-US" sz="2500" dirty="0"/>
              <a:t>마다 </a:t>
            </a:r>
            <a:r>
              <a:rPr kumimoji="1" lang="en-US" altLang="ko-KR" sz="2500" dirty="0"/>
              <a:t>(-1,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-1,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-1),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(0,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0,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0),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(1,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1,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2),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(3,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4,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-1),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(4,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4,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4)</a:t>
            </a:r>
            <a:r>
              <a:rPr kumimoji="1" lang="ko-KR" altLang="en-US" sz="2500" dirty="0"/>
              <a:t> 로 잡았습니다</a:t>
            </a:r>
            <a:r>
              <a:rPr kumimoji="1" lang="en-US" altLang="ko-KR" sz="2500" dirty="0"/>
              <a:t>.</a:t>
            </a:r>
          </a:p>
          <a:p>
            <a:r>
              <a:rPr kumimoji="1" lang="ko-KR" altLang="en-US" sz="2500" dirty="0"/>
              <a:t>나중에 </a:t>
            </a:r>
            <a:r>
              <a:rPr kumimoji="1" lang="en-US" altLang="ko-KR" sz="2500" dirty="0"/>
              <a:t>Labeling</a:t>
            </a:r>
            <a:r>
              <a:rPr kumimoji="1" lang="ko-KR" altLang="en-US" sz="2500" dirty="0"/>
              <a:t>이나 색깔 구분을 쉽게 하기 위해 </a:t>
            </a:r>
            <a:r>
              <a:rPr kumimoji="1" lang="en-US" altLang="ko-KR" sz="2500" dirty="0"/>
              <a:t>x</a:t>
            </a:r>
            <a:r>
              <a:rPr kumimoji="1" lang="ko-KR" altLang="en-US" sz="2500" dirty="0"/>
              <a:t>축의 좌표가 작은 것부터 차례대로 설정했습니다</a:t>
            </a:r>
            <a:r>
              <a:rPr kumimoji="1" lang="en-US" altLang="ko-KR" sz="2500" dirty="0"/>
              <a:t>.</a:t>
            </a:r>
          </a:p>
          <a:p>
            <a:r>
              <a:rPr kumimoji="1" lang="ko-Kore-KR" altLang="en-US" sz="2500" dirty="0"/>
              <a:t>나중에도</a:t>
            </a:r>
            <a:r>
              <a:rPr kumimoji="1" lang="ko-KR" altLang="en-US" sz="2500" dirty="0"/>
              <a:t> 설명하겠지만 각각 </a:t>
            </a:r>
            <a:r>
              <a:rPr kumimoji="1" lang="en-US" altLang="ko-KR" sz="2500" dirty="0"/>
              <a:t>center</a:t>
            </a:r>
            <a:r>
              <a:rPr kumimoji="1" lang="ko-KR" altLang="en-US" sz="2500" dirty="0"/>
              <a:t>별로 순서대로 데이터 그래프에서 아래와 같은 색깔로 나타납니다</a:t>
            </a:r>
            <a:r>
              <a:rPr kumimoji="1" lang="en-US" altLang="ko-KR" sz="2500" dirty="0"/>
              <a:t>.</a:t>
            </a:r>
            <a:endParaRPr kumimoji="1" lang="ko-Kore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41B13C-4352-D546-9408-D6E7A3F9C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13" y="5814848"/>
            <a:ext cx="6962776" cy="5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BF8B67-EC0D-1D4B-B048-1A2C1A0E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6" y="1511300"/>
            <a:ext cx="6629400" cy="191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59DE3-B409-1140-8FA7-FB5DF995803D}"/>
              </a:ext>
            </a:extLst>
          </p:cNvPr>
          <p:cNvSpPr txBox="1"/>
          <p:nvPr/>
        </p:nvSpPr>
        <p:spPr>
          <a:xfrm>
            <a:off x="318655" y="526473"/>
            <a:ext cx="6899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/>
              <a:t>Covariance</a:t>
            </a:r>
            <a:endParaRPr kumimoji="1" lang="ko-Kore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EB8AB-0D2E-BD4D-8FC4-D3FC597B9060}"/>
              </a:ext>
            </a:extLst>
          </p:cNvPr>
          <p:cNvSpPr txBox="1"/>
          <p:nvPr/>
        </p:nvSpPr>
        <p:spPr>
          <a:xfrm>
            <a:off x="453736" y="3726873"/>
            <a:ext cx="105190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Covariance</a:t>
            </a:r>
            <a:r>
              <a:rPr kumimoji="1" lang="ko-KR" altLang="en-US" sz="2500" dirty="0"/>
              <a:t>는 데이터가 </a:t>
            </a:r>
            <a:r>
              <a:rPr kumimoji="1" lang="en-US" altLang="ko-KR" sz="2500" dirty="0"/>
              <a:t>3</a:t>
            </a:r>
            <a:r>
              <a:rPr kumimoji="1" lang="ko-KR" altLang="en-US" sz="2500" dirty="0"/>
              <a:t>차원이기 때문에 </a:t>
            </a:r>
            <a:r>
              <a:rPr kumimoji="1" lang="en-US" altLang="ko-KR" sz="2500" dirty="0"/>
              <a:t>Cluster </a:t>
            </a:r>
            <a:r>
              <a:rPr kumimoji="1" lang="ko-KR" altLang="en-US" sz="2500" dirty="0"/>
              <a:t>별로 </a:t>
            </a:r>
            <a:r>
              <a:rPr kumimoji="1" lang="en-US" altLang="ko-KR" sz="2500" dirty="0"/>
              <a:t>3x3</a:t>
            </a:r>
            <a:r>
              <a:rPr kumimoji="1" lang="ko-KR" altLang="en-US" sz="2500" dirty="0"/>
              <a:t> 행렬로 나타내었습니다</a:t>
            </a:r>
            <a:r>
              <a:rPr kumimoji="1" lang="en-US" altLang="ko-KR" sz="2500" dirty="0"/>
              <a:t>.</a:t>
            </a:r>
          </a:p>
          <a:p>
            <a:r>
              <a:rPr kumimoji="1" lang="ko-KR" altLang="en-US" sz="2500" dirty="0"/>
              <a:t>그리고 데이터에서 </a:t>
            </a:r>
            <a:r>
              <a:rPr kumimoji="1" lang="en-US" altLang="ko-KR" sz="2500" dirty="0"/>
              <a:t>X</a:t>
            </a:r>
            <a:r>
              <a:rPr kumimoji="1" lang="ko-KR" altLang="en-US" sz="2500" dirty="0"/>
              <a:t>와 </a:t>
            </a:r>
            <a:r>
              <a:rPr kumimoji="1" lang="en-US" altLang="ko-KR" sz="2500" dirty="0"/>
              <a:t>Y</a:t>
            </a:r>
            <a:r>
              <a:rPr kumimoji="1" lang="ko-KR" altLang="en-US" sz="2500" dirty="0"/>
              <a:t>와 </a:t>
            </a:r>
            <a:r>
              <a:rPr kumimoji="1" lang="en-US" altLang="ko-KR" sz="2500" dirty="0"/>
              <a:t>Z</a:t>
            </a:r>
            <a:r>
              <a:rPr kumimoji="1" lang="ko-KR" altLang="en-US" sz="2500" dirty="0"/>
              <a:t> 축은 각각 독립이라고 생각했기때문에 서로의 연관성은 없다고 나타내기 위해 </a:t>
            </a:r>
            <a:r>
              <a:rPr kumimoji="1" lang="en-US" altLang="ko-KR" sz="2500" dirty="0"/>
              <a:t>0</a:t>
            </a:r>
            <a:r>
              <a:rPr kumimoji="1" lang="ko-KR" altLang="en-US" sz="2500" dirty="0"/>
              <a:t> </a:t>
            </a:r>
            <a:r>
              <a:rPr kumimoji="1" lang="ko-KR" altLang="en-US" sz="2500" dirty="0" err="1"/>
              <a:t>으로</a:t>
            </a:r>
            <a:r>
              <a:rPr kumimoji="1" lang="ko-KR" altLang="en-US" sz="2500" dirty="0"/>
              <a:t> 두어 </a:t>
            </a:r>
            <a:r>
              <a:rPr kumimoji="1" lang="en-US" altLang="ko-KR" sz="2500" dirty="0"/>
              <a:t>Diagonal Matrix</a:t>
            </a:r>
            <a:r>
              <a:rPr kumimoji="1" lang="ko-KR" altLang="en-US" sz="2500" dirty="0"/>
              <a:t>로 나타냈습니다</a:t>
            </a:r>
            <a:r>
              <a:rPr kumimoji="1" lang="en-US" altLang="ko-KR" sz="2500" dirty="0"/>
              <a:t>.</a:t>
            </a:r>
          </a:p>
          <a:p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2366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079E7-9BAB-E94F-9761-924FDAF8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1159"/>
          </a:xfrm>
        </p:spPr>
        <p:txBody>
          <a:bodyPr/>
          <a:lstStyle/>
          <a:p>
            <a:r>
              <a:rPr kumimoji="1" lang="en-US" altLang="ko-Kore-KR" dirty="0"/>
              <a:t>Training Cluster Data </a:t>
            </a:r>
            <a:r>
              <a:rPr kumimoji="1" lang="ko-KR" altLang="en-US" dirty="0"/>
              <a:t>결과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3CD002-8C68-1E49-BD72-CC98D347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994"/>
            <a:ext cx="6677025" cy="50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DC1D3-1171-B04C-955D-A4379A55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2. Training Data Set</a:t>
            </a:r>
            <a:r>
              <a:rPr kumimoji="1" lang="ko-KR" altLang="en-US" dirty="0"/>
              <a:t>와 같은 </a:t>
            </a:r>
            <a:r>
              <a:rPr kumimoji="1" lang="en-US" altLang="ko-KR" dirty="0"/>
              <a:t>Center,</a:t>
            </a:r>
            <a:r>
              <a:rPr kumimoji="1" lang="ko-KR" altLang="en-US" dirty="0"/>
              <a:t> </a:t>
            </a:r>
            <a:r>
              <a:rPr kumimoji="1" lang="en-US" altLang="ko-KR" dirty="0"/>
              <a:t>	Covariance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만든 </a:t>
            </a:r>
            <a:r>
              <a:rPr kumimoji="1" lang="en-US" altLang="ko-Kore-KR" dirty="0"/>
              <a:t>Test Data</a:t>
            </a:r>
            <a:r>
              <a:rPr kumimoji="1" lang="ko-KR" altLang="en-US" dirty="0"/>
              <a:t>분포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FF642BF-E1F7-F44C-839D-C3CE72A6B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792" y="1690688"/>
            <a:ext cx="5759915" cy="4351338"/>
          </a:xfrm>
        </p:spPr>
      </p:pic>
    </p:spTree>
    <p:extLst>
      <p:ext uri="{BB962C8B-B14F-4D97-AF65-F5344CB8AC3E}">
        <p14:creationId xmlns:p14="http://schemas.microsoft.com/office/powerpoint/2010/main" val="5631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EB68C-E540-2745-A0BE-AF0CE399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테스트 한 결과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8FBB9C-7DAB-C640-A5FB-3E863601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983"/>
            <a:ext cx="12192000" cy="685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7782A4-E3BE-404E-92D0-F492331D6CBA}"/>
              </a:ext>
            </a:extLst>
          </p:cNvPr>
          <p:cNvSpPr txBox="1"/>
          <p:nvPr/>
        </p:nvSpPr>
        <p:spPr>
          <a:xfrm>
            <a:off x="185738" y="2314575"/>
            <a:ext cx="115585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위의</a:t>
            </a:r>
            <a:r>
              <a:rPr kumimoji="1" lang="ko-KR" altLang="en-US" sz="2400" dirty="0"/>
              <a:t> 결과가 의미하는 바는</a:t>
            </a:r>
            <a:endParaRPr kumimoji="1" lang="en-US" altLang="ko-KR" sz="2400" dirty="0"/>
          </a:p>
          <a:p>
            <a:r>
              <a:rPr kumimoji="1" lang="en-US" altLang="ko-KR" sz="2400" dirty="0"/>
              <a:t>[86,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4,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10]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Cluster 0 </a:t>
            </a:r>
            <a:r>
              <a:rPr kumimoji="1" lang="ko-KR" altLang="en-US" sz="2400" dirty="0"/>
              <a:t>과 같은 </a:t>
            </a:r>
            <a:r>
              <a:rPr kumimoji="1" lang="en-US" altLang="ko-KR" sz="2400" dirty="0"/>
              <a:t>Center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Covariance</a:t>
            </a:r>
            <a:r>
              <a:rPr kumimoji="1" lang="ko-KR" altLang="en-US" sz="2400" dirty="0"/>
              <a:t>로 만든 테스트 데이터는 이론적으로 </a:t>
            </a:r>
            <a:r>
              <a:rPr kumimoji="1" lang="en-US" altLang="ko-KR" sz="2400" dirty="0"/>
              <a:t>Cluster 0 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Labeling</a:t>
            </a:r>
            <a:r>
              <a:rPr kumimoji="1" lang="ko-KR" altLang="en-US" sz="2400" dirty="0"/>
              <a:t> 되어야합니다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여기서 </a:t>
            </a:r>
            <a:r>
              <a:rPr kumimoji="1" lang="en-US" altLang="ko-KR" sz="2400" dirty="0"/>
              <a:t>86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100</a:t>
            </a:r>
            <a:r>
              <a:rPr kumimoji="1" lang="ko-KR" altLang="en-US" sz="2400" dirty="0"/>
              <a:t>개 중 이를 만족하여 </a:t>
            </a:r>
            <a:r>
              <a:rPr kumimoji="1" lang="en-US" altLang="ko-KR" sz="2400" dirty="0"/>
              <a:t>Cluster 0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Labeling</a:t>
            </a:r>
            <a:r>
              <a:rPr kumimoji="1" lang="ko-KR" altLang="en-US" sz="2400" dirty="0"/>
              <a:t>된 </a:t>
            </a:r>
            <a:r>
              <a:rPr kumimoji="1" lang="ko-KR" altLang="en-US" sz="2400" dirty="0" err="1"/>
              <a:t>갯수</a:t>
            </a:r>
            <a:r>
              <a:rPr kumimoji="1" lang="ko-KR" altLang="en-US" sz="2400" dirty="0"/>
              <a:t> 이고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 는 </a:t>
            </a:r>
            <a:r>
              <a:rPr kumimoji="1" lang="en-US" altLang="ko-KR" sz="2400" dirty="0"/>
              <a:t>Cluster 0 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Mean</a:t>
            </a:r>
            <a:r>
              <a:rPr kumimoji="1" lang="ko-KR" altLang="en-US" sz="2400" dirty="0"/>
              <a:t>과의 거리가 다른 </a:t>
            </a:r>
            <a:r>
              <a:rPr kumimoji="1" lang="en-US" altLang="ko-KR" sz="2400" dirty="0"/>
              <a:t>Cluster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Mean</a:t>
            </a:r>
            <a:r>
              <a:rPr kumimoji="1" lang="ko-KR" altLang="en-US" sz="2400" dirty="0"/>
              <a:t>과의 거리보다 크기 때문에 다른 </a:t>
            </a:r>
            <a:r>
              <a:rPr kumimoji="1" lang="en-US" altLang="ko-KR" sz="2400" dirty="0"/>
              <a:t>Cluster</a:t>
            </a:r>
            <a:r>
              <a:rPr kumimoji="1" lang="ko-KR" altLang="en-US" sz="2400" dirty="0"/>
              <a:t>로 </a:t>
            </a:r>
            <a:r>
              <a:rPr kumimoji="1" lang="en-US" altLang="ko-KR" sz="2400" dirty="0"/>
              <a:t>Labeling</a:t>
            </a:r>
            <a:r>
              <a:rPr kumimoji="1" lang="ko-KR" altLang="en-US" sz="2400" dirty="0"/>
              <a:t> 된 경우입니다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또 </a:t>
            </a:r>
            <a:r>
              <a:rPr kumimoji="1" lang="en-US" altLang="ko-KR" sz="2400" dirty="0"/>
              <a:t>10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Cluster 0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Labeling</a:t>
            </a:r>
            <a:r>
              <a:rPr kumimoji="1" lang="ko-KR" altLang="en-US" sz="2400" dirty="0"/>
              <a:t>은 되었지만 </a:t>
            </a:r>
            <a:r>
              <a:rPr kumimoji="1" lang="en-US" altLang="ko-KR" sz="2400" dirty="0"/>
              <a:t>Cluster 0 </a:t>
            </a:r>
            <a:r>
              <a:rPr kumimoji="1" lang="ko-KR" altLang="en-US" sz="2400" dirty="0"/>
              <a:t>과의 거리가 제가 설정한 </a:t>
            </a:r>
            <a:r>
              <a:rPr kumimoji="1" lang="en-US" altLang="ko-KR" sz="2400" dirty="0" err="1"/>
              <a:t>max_distance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넘어가기 때문에 </a:t>
            </a:r>
            <a:r>
              <a:rPr kumimoji="1" lang="en-US" altLang="ko-KR" sz="2400" dirty="0"/>
              <a:t>noise</a:t>
            </a:r>
            <a:r>
              <a:rPr kumimoji="1" lang="ko-KR" altLang="en-US" sz="2400" dirty="0"/>
              <a:t>로 보고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에러라고 판단한 데이터입니다</a:t>
            </a:r>
            <a:r>
              <a:rPr kumimoji="1" lang="en-US" altLang="ko-KR" sz="2400" dirty="0"/>
              <a:t>.(</a:t>
            </a:r>
            <a:r>
              <a:rPr kumimoji="1" lang="ko-KR" altLang="en-US" sz="2400" dirty="0"/>
              <a:t>여기서 </a:t>
            </a:r>
            <a:r>
              <a:rPr kumimoji="1" lang="en-US" altLang="ko-KR" sz="2400" dirty="0" err="1"/>
              <a:t>max_distance</a:t>
            </a:r>
            <a:r>
              <a:rPr kumimoji="1" lang="ko-KR" altLang="en-US" sz="2400" dirty="0"/>
              <a:t>의 기준은 뒤에서 </a:t>
            </a:r>
            <a:r>
              <a:rPr kumimoji="1" lang="ko-KR" altLang="en-US" sz="2400" dirty="0" err="1"/>
              <a:t>설명드리겠습니다</a:t>
            </a:r>
            <a:r>
              <a:rPr kumimoji="1" lang="en-US" altLang="ko-KR" sz="2400" dirty="0"/>
              <a:t>.)</a:t>
            </a:r>
          </a:p>
          <a:p>
            <a:r>
              <a:rPr kumimoji="1" lang="ko-KR" altLang="en-US" sz="2400" dirty="0"/>
              <a:t>위의 </a:t>
            </a:r>
            <a:r>
              <a:rPr kumimoji="1" lang="en-US" altLang="ko-KR" sz="2400" dirty="0"/>
              <a:t>[86,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4,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10],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[83,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7],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[86,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4,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10],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[86,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14],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[94,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6]</a:t>
            </a:r>
            <a:r>
              <a:rPr kumimoji="1" lang="ko-KR" altLang="en-US" sz="2400" dirty="0"/>
              <a:t>은 위의 과정을 각각 </a:t>
            </a:r>
            <a:r>
              <a:rPr kumimoji="1" lang="en-US" altLang="ko-KR" sz="2400" dirty="0"/>
              <a:t>Cluster0, Cluster1, Cluster2, Cluster3, Cluster4</a:t>
            </a:r>
            <a:r>
              <a:rPr kumimoji="1" lang="ko-KR" altLang="en-US" sz="2400" dirty="0"/>
              <a:t>에 대해 한 결과입니다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584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30151-7C75-1847-8100-174C9C7F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 의 결과에 대한 분석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7531F-F4D0-F14D-B286-E723DC9F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2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Training Cluster Data</a:t>
            </a:r>
            <a:r>
              <a:rPr kumimoji="1" lang="ko-KR" altLang="en-US" dirty="0"/>
              <a:t>와 같은 </a:t>
            </a:r>
            <a:r>
              <a:rPr kumimoji="1" lang="en-US" altLang="ko-KR" dirty="0"/>
              <a:t>Mean, Covariance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했기 때문에 거의 정확도가 높아야 한다고 생각합니다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</a:t>
            </a:r>
            <a:r>
              <a:rPr kumimoji="1" lang="en-US" altLang="ko-KR" dirty="0" err="1"/>
              <a:t>max_dist</a:t>
            </a:r>
            <a:r>
              <a:rPr kumimoji="1" lang="ko-KR" altLang="en-US" dirty="0"/>
              <a:t>에 대한 것은 </a:t>
            </a:r>
            <a:r>
              <a:rPr kumimoji="1" lang="en-US" altLang="ko-KR" dirty="0"/>
              <a:t>noise</a:t>
            </a:r>
            <a:r>
              <a:rPr kumimoji="1" lang="ko-KR" altLang="en-US" dirty="0"/>
              <a:t> 즉 에러라고 보고도 </a:t>
            </a:r>
            <a:r>
              <a:rPr kumimoji="1" lang="en-US" altLang="ko-KR" dirty="0"/>
              <a:t>Labeling</a:t>
            </a:r>
            <a:r>
              <a:rPr kumimoji="1" lang="ko-KR" altLang="en-US" dirty="0"/>
              <a:t>이 잘못되는 결과가 발생하는데 이는</a:t>
            </a:r>
            <a:r>
              <a:rPr kumimoji="1" lang="en-US" altLang="ko-KR" dirty="0"/>
              <a:t> Cluster0, Cluster1, Cluster2</a:t>
            </a:r>
            <a:r>
              <a:rPr kumimoji="1" lang="ko-KR" altLang="en-US" dirty="0"/>
              <a:t>에서 발생합니다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왜냐하면 </a:t>
            </a:r>
            <a:r>
              <a:rPr kumimoji="1" lang="en-US" altLang="ko-KR" dirty="0"/>
              <a:t>Cluster3</a:t>
            </a:r>
            <a:r>
              <a:rPr kumimoji="1" lang="ko-KR" altLang="en-US" dirty="0"/>
              <a:t> 과 </a:t>
            </a:r>
            <a:r>
              <a:rPr kumimoji="1" lang="en-US" altLang="ko-KR" dirty="0"/>
              <a:t>Cluster4</a:t>
            </a:r>
            <a:r>
              <a:rPr kumimoji="1" lang="ko-KR" altLang="en-US" dirty="0"/>
              <a:t> 같은 경우에는 거의 독립적으로 분포하고있지만 </a:t>
            </a:r>
            <a:r>
              <a:rPr kumimoji="1" lang="en-US" altLang="ko-KR" dirty="0"/>
              <a:t>Cluster0, Cluster1, Cluster2</a:t>
            </a:r>
            <a:r>
              <a:rPr kumimoji="1" lang="ko-KR" altLang="en-US" dirty="0"/>
              <a:t> 같은 경우에는 서로 데이터들이 </a:t>
            </a:r>
            <a:r>
              <a:rPr kumimoji="1" lang="en-US" altLang="ko-KR" dirty="0"/>
              <a:t>boundary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넘어 섞여있기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이는 </a:t>
            </a:r>
            <a:r>
              <a:rPr kumimoji="1" lang="en-US" altLang="ko-KR" dirty="0"/>
              <a:t>Mean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조금더</a:t>
            </a:r>
            <a:r>
              <a:rPr kumimoji="1" lang="ko-KR" altLang="en-US" dirty="0"/>
              <a:t> 떨어뜨려주거나 </a:t>
            </a:r>
            <a:r>
              <a:rPr kumimoji="1" lang="en-US" altLang="ko-KR" dirty="0"/>
              <a:t>Covariance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작게 해주면 해결됩니다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5818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909D4-107B-2640-AFFB-25C55518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Randomly Distributed</a:t>
            </a:r>
            <a:r>
              <a:rPr kumimoji="1" lang="ko-KR" altLang="en-US" dirty="0"/>
              <a:t> </a:t>
            </a:r>
            <a:r>
              <a:rPr kumimoji="1" lang="en-US" altLang="ko-KR" dirty="0"/>
              <a:t>Test Data </a:t>
            </a:r>
            <a:r>
              <a:rPr kumimoji="1" lang="ko-KR" altLang="en-US" dirty="0"/>
              <a:t>분포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166ECB-EE61-D346-BC17-FED258ECF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679" y="1482725"/>
            <a:ext cx="577181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E4386-B2A5-1745-9B15-2A7B9D0A82AE}"/>
              </a:ext>
            </a:extLst>
          </p:cNvPr>
          <p:cNvSpPr txBox="1"/>
          <p:nvPr/>
        </p:nvSpPr>
        <p:spPr>
          <a:xfrm>
            <a:off x="7038974" y="2274838"/>
            <a:ext cx="4614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이는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0)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Mean</a:t>
            </a:r>
            <a:r>
              <a:rPr kumimoji="1" lang="ko-KR" altLang="en-US" sz="2400" dirty="0"/>
              <a:t>과 </a:t>
            </a:r>
            <a:endParaRPr kumimoji="1" lang="en-US" altLang="ko-KR" sz="2400" dirty="0"/>
          </a:p>
          <a:p>
            <a:r>
              <a:rPr kumimoji="1" lang="en-US" altLang="ko-KR" sz="2400" dirty="0"/>
              <a:t>[[100,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0],</a:t>
            </a:r>
          </a:p>
          <a:p>
            <a:r>
              <a:rPr kumimoji="1" lang="ko-KR" altLang="en-US" sz="2400" dirty="0"/>
              <a:t> </a:t>
            </a:r>
            <a:r>
              <a:rPr kumimoji="1" lang="en-US" altLang="ko-KR" sz="2400" dirty="0"/>
              <a:t>[0,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100,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0],</a:t>
            </a:r>
          </a:p>
          <a:p>
            <a:r>
              <a:rPr kumimoji="1" lang="ko-KR" altLang="en-US" sz="2400" dirty="0"/>
              <a:t> </a:t>
            </a:r>
            <a:r>
              <a:rPr kumimoji="1" lang="en-US" altLang="ko-KR" sz="2400" dirty="0"/>
              <a:t>[0,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100]]</a:t>
            </a:r>
          </a:p>
          <a:p>
            <a:r>
              <a:rPr kumimoji="1" lang="ko-KR" altLang="en-US" sz="2400" dirty="0"/>
              <a:t>의 </a:t>
            </a:r>
            <a:r>
              <a:rPr kumimoji="1" lang="en-US" altLang="ko-KR" sz="2400" dirty="0"/>
              <a:t>Covariance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가지고 만든 </a:t>
            </a:r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 입니다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ko-KR" altLang="en-US" sz="2400" dirty="0"/>
              <a:t>이렇게 분산을 크게 둬서 데이터가 최대한 퍼지도록 했습니다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155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D523-725E-FC4A-B217-51F1810B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 에 대한 해석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6E0BCC-F528-1447-BCD3-538835074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45" y="1454150"/>
            <a:ext cx="512046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6AB39-F8B5-B04B-B5D3-855427932A2D}"/>
              </a:ext>
            </a:extLst>
          </p:cNvPr>
          <p:cNvSpPr txBox="1"/>
          <p:nvPr/>
        </p:nvSpPr>
        <p:spPr>
          <a:xfrm>
            <a:off x="6815138" y="1557338"/>
            <a:ext cx="4857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이는</a:t>
            </a:r>
            <a:r>
              <a:rPr kumimoji="1" lang="en-US" altLang="ko-Kore-KR" sz="2400" dirty="0"/>
              <a:t> Training</a:t>
            </a:r>
            <a:r>
              <a:rPr kumimoji="1" lang="ko-KR" altLang="en-US" sz="2400" dirty="0"/>
              <a:t>에 의해 만들어진 </a:t>
            </a:r>
            <a:r>
              <a:rPr kumimoji="1" lang="en-US" altLang="ko-KR" sz="2400" dirty="0"/>
              <a:t>Cluster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3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만들어진 </a:t>
            </a:r>
            <a:r>
              <a:rPr kumimoji="1" lang="en-US" altLang="ko-KR" sz="2400" dirty="0"/>
              <a:t>Data</a:t>
            </a:r>
            <a:r>
              <a:rPr kumimoji="1" lang="ko-KR" altLang="en-US" sz="2400" dirty="0" err="1"/>
              <a:t>와의</a:t>
            </a:r>
            <a:r>
              <a:rPr kumimoji="1" lang="ko-KR" altLang="en-US" sz="2400" dirty="0"/>
              <a:t> 관계를 보여줍니다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이와 같이 거의 겹치는 부분이 없다고 볼 수 있습니다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809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667</Words>
  <Application>Microsoft Macintosh PowerPoint</Application>
  <PresentationFormat>와이드스크린</PresentationFormat>
  <Paragraphs>39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수치해석 #Term-Proect</vt:lpstr>
      <vt:lpstr>1. Training Data 설정</vt:lpstr>
      <vt:lpstr>PowerPoint 프레젠테이션</vt:lpstr>
      <vt:lpstr>Training Cluster Data 결과</vt:lpstr>
      <vt:lpstr>2. Training Data Set와 같은 Center,  Covariance를 가지고 만든 Test Data분포</vt:lpstr>
      <vt:lpstr>2 를 가지고 테스트 한 결과</vt:lpstr>
      <vt:lpstr>2 의 결과에 대한 분석</vt:lpstr>
      <vt:lpstr>3. Randomly Distributed Test Data 분포</vt:lpstr>
      <vt:lpstr>3 에 대한 해석</vt:lpstr>
      <vt:lpstr>3 의 결과</vt:lpstr>
      <vt:lpstr>Data 분석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우원진</dc:creator>
  <cp:lastModifiedBy>우원진</cp:lastModifiedBy>
  <cp:revision>33</cp:revision>
  <dcterms:created xsi:type="dcterms:W3CDTF">2020-12-12T10:58:40Z</dcterms:created>
  <dcterms:modified xsi:type="dcterms:W3CDTF">2020-12-12T11:53:13Z</dcterms:modified>
</cp:coreProperties>
</file>