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45A0E-865C-4916-91E6-E33F53A0C8CD}" type="datetimeFigureOut">
              <a:rPr lang="fr-FR" smtClean="0"/>
              <a:t>02/03/2018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09FD-DADB-4D45-B8B1-45D00B70CF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643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45A0E-865C-4916-91E6-E33F53A0C8CD}" type="datetimeFigureOut">
              <a:rPr lang="fr-FR" smtClean="0"/>
              <a:t>02/03/2018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09FD-DADB-4D45-B8B1-45D00B70CF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6689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45A0E-865C-4916-91E6-E33F53A0C8CD}" type="datetimeFigureOut">
              <a:rPr lang="fr-FR" smtClean="0"/>
              <a:t>02/03/2018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09FD-DADB-4D45-B8B1-45D00B70CF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034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45A0E-865C-4916-91E6-E33F53A0C8CD}" type="datetimeFigureOut">
              <a:rPr lang="fr-FR" smtClean="0"/>
              <a:t>02/03/2018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09FD-DADB-4D45-B8B1-45D00B70CF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045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45A0E-865C-4916-91E6-E33F53A0C8CD}" type="datetimeFigureOut">
              <a:rPr lang="fr-FR" smtClean="0"/>
              <a:t>02/03/2018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09FD-DADB-4D45-B8B1-45D00B70CF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358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45A0E-865C-4916-91E6-E33F53A0C8CD}" type="datetimeFigureOut">
              <a:rPr lang="fr-FR" smtClean="0"/>
              <a:t>02/03/2018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09FD-DADB-4D45-B8B1-45D00B70CF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24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45A0E-865C-4916-91E6-E33F53A0C8CD}" type="datetimeFigureOut">
              <a:rPr lang="fr-FR" smtClean="0"/>
              <a:t>02/03/2018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09FD-DADB-4D45-B8B1-45D00B70CF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364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45A0E-865C-4916-91E6-E33F53A0C8CD}" type="datetimeFigureOut">
              <a:rPr lang="fr-FR" smtClean="0"/>
              <a:t>02/03/2018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09FD-DADB-4D45-B8B1-45D00B70CF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049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45A0E-865C-4916-91E6-E33F53A0C8CD}" type="datetimeFigureOut">
              <a:rPr lang="fr-FR" smtClean="0"/>
              <a:t>02/03/2018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09FD-DADB-4D45-B8B1-45D00B70CF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9870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45A0E-865C-4916-91E6-E33F53A0C8CD}" type="datetimeFigureOut">
              <a:rPr lang="fr-FR" smtClean="0"/>
              <a:t>02/03/2018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09FD-DADB-4D45-B8B1-45D00B70CF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3757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45A0E-865C-4916-91E6-E33F53A0C8CD}" type="datetimeFigureOut">
              <a:rPr lang="fr-FR" smtClean="0"/>
              <a:t>02/03/2018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09FD-DADB-4D45-B8B1-45D00B70CF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867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45A0E-865C-4916-91E6-E33F53A0C8CD}" type="datetimeFigureOut">
              <a:rPr lang="fr-FR" smtClean="0"/>
              <a:t>02/03/2018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309FD-DADB-4D45-B8B1-45D00B70CF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838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73386"/>
          </a:xfrm>
        </p:spPr>
        <p:txBody>
          <a:bodyPr>
            <a:noAutofit/>
          </a:bodyPr>
          <a:lstStyle/>
          <a:p>
            <a:r>
              <a:rPr lang="fr-FR" sz="4800" b="1" i="1" dirty="0">
                <a:solidFill>
                  <a:srgbClr val="0070C0"/>
                </a:solidFill>
              </a:rPr>
              <a:t>Développement Application Python: Projet 3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Réalisation du jeu « Aidez </a:t>
            </a:r>
            <a:r>
              <a:rPr lang="fr-FR" sz="3200" dirty="0" err="1"/>
              <a:t>McGyver</a:t>
            </a:r>
            <a:r>
              <a:rPr lang="fr-FR" sz="3200" dirty="0"/>
              <a:t> à s’échapper »</a:t>
            </a:r>
          </a:p>
        </p:txBody>
      </p:sp>
    </p:spTree>
    <p:extLst>
      <p:ext uri="{BB962C8B-B14F-4D97-AF65-F5344CB8AC3E}">
        <p14:creationId xmlns:p14="http://schemas.microsoft.com/office/powerpoint/2010/main" val="999692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600" b="1" i="1" dirty="0">
                <a:solidFill>
                  <a:srgbClr val="0070C0"/>
                </a:solidFill>
              </a:rPr>
              <a:t>Le programme s'arrête si le joueur a ramassé tous les objets et trouvé la sortie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vérifie les positions du joueur et de la sortie (ici le gardien):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sz="1800" dirty="0"/>
              <a:t>If (</a:t>
            </a:r>
            <a:r>
              <a:rPr lang="fr-FR" sz="1800" dirty="0" err="1"/>
              <a:t>joueur.x</a:t>
            </a:r>
            <a:r>
              <a:rPr lang="fr-FR" sz="1800" dirty="0"/>
              <a:t>, </a:t>
            </a:r>
            <a:r>
              <a:rPr lang="fr-FR" sz="1800" dirty="0" err="1"/>
              <a:t>joueur.y</a:t>
            </a:r>
            <a:r>
              <a:rPr lang="fr-FR" sz="1800" dirty="0"/>
              <a:t>) == (</a:t>
            </a:r>
            <a:r>
              <a:rPr lang="fr-FR" sz="1800" dirty="0" err="1"/>
              <a:t>gardien.x</a:t>
            </a:r>
            <a:r>
              <a:rPr lang="fr-FR" sz="1800" dirty="0"/>
              <a:t>, </a:t>
            </a:r>
            <a:r>
              <a:rPr lang="fr-FR" sz="1800" dirty="0" err="1"/>
              <a:t>gardien.y</a:t>
            </a:r>
            <a:r>
              <a:rPr lang="fr-FR" sz="1800" dirty="0"/>
              <a:t>):</a:t>
            </a:r>
          </a:p>
          <a:p>
            <a:r>
              <a:rPr lang="fr-FR" dirty="0"/>
              <a:t>Ensuite on vérifie que les objets requis sont présents dans l’inventaire et la partie est gagnée:</a:t>
            </a:r>
          </a:p>
          <a:p>
            <a:pPr marL="0" indent="0">
              <a:buNone/>
            </a:pPr>
            <a:r>
              <a:rPr lang="fr-FR" sz="1800" dirty="0"/>
              <a:t>	If (</a:t>
            </a:r>
            <a:r>
              <a:rPr lang="fr-FR" sz="1800" dirty="0" err="1"/>
              <a:t>joueur.x</a:t>
            </a:r>
            <a:r>
              <a:rPr lang="fr-FR" sz="1800" dirty="0"/>
              <a:t>, </a:t>
            </a:r>
            <a:r>
              <a:rPr lang="fr-FR" sz="1800" dirty="0" err="1"/>
              <a:t>joueur.y</a:t>
            </a:r>
            <a:r>
              <a:rPr lang="fr-FR" sz="1800" dirty="0"/>
              <a:t>) == (</a:t>
            </a:r>
            <a:r>
              <a:rPr lang="fr-FR" sz="1800" dirty="0" err="1"/>
              <a:t>gardien.x</a:t>
            </a:r>
            <a:r>
              <a:rPr lang="fr-FR" sz="1800" dirty="0"/>
              <a:t>, </a:t>
            </a:r>
            <a:r>
              <a:rPr lang="fr-FR" sz="1800" dirty="0" err="1"/>
              <a:t>gardien.y</a:t>
            </a:r>
            <a:r>
              <a:rPr lang="fr-FR" sz="1800" dirty="0"/>
              <a:t>):</a:t>
            </a:r>
          </a:p>
          <a:p>
            <a:pPr marL="457200" lvl="1" indent="0">
              <a:buNone/>
            </a:pPr>
            <a:r>
              <a:rPr lang="fr-FR" sz="1800" dirty="0"/>
              <a:t>		If inventaire == {« objet1 » : 1, « objet2 »:1, « </a:t>
            </a:r>
            <a:r>
              <a:rPr lang="fr-FR" sz="1800" dirty="0" err="1"/>
              <a:t>objetn</a:t>
            </a:r>
            <a:r>
              <a:rPr lang="fr-FR" sz="1800" dirty="0"/>
              <a:t> »:1}:</a:t>
            </a:r>
          </a:p>
          <a:p>
            <a:pPr marL="914400" lvl="2" indent="0">
              <a:buNone/>
            </a:pPr>
            <a:r>
              <a:rPr lang="fr-FR" sz="1800" dirty="0"/>
              <a:t>		partie = « gagnée »  #on affiche l’écran de victoire</a:t>
            </a:r>
          </a:p>
          <a:p>
            <a:r>
              <a:rPr lang="fr-FR" dirty="0"/>
              <a:t>Si la condition n’est pas rempli la partie est perdue et on affiche l’écran de la défaite.</a:t>
            </a:r>
          </a:p>
        </p:txBody>
      </p:sp>
    </p:spTree>
    <p:extLst>
      <p:ext uri="{BB962C8B-B14F-4D97-AF65-F5344CB8AC3E}">
        <p14:creationId xmlns:p14="http://schemas.microsoft.com/office/powerpoint/2010/main" val="4152324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600" b="1" i="1" dirty="0">
                <a:solidFill>
                  <a:srgbClr val="0070C0"/>
                </a:solidFill>
              </a:rPr>
              <a:t>Le programme est « </a:t>
            </a:r>
            <a:r>
              <a:rPr lang="fr-FR" sz="3600" b="1" i="1" dirty="0" err="1">
                <a:solidFill>
                  <a:srgbClr val="0070C0"/>
                </a:solidFill>
              </a:rPr>
              <a:t>standalone</a:t>
            </a:r>
            <a:r>
              <a:rPr lang="fr-FR" sz="3600" b="1" i="1" dirty="0">
                <a:solidFill>
                  <a:srgbClr val="0070C0"/>
                </a:solidFill>
              </a:rPr>
              <a:t> »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58676"/>
            <a:ext cx="10515600" cy="4351338"/>
          </a:xfrm>
        </p:spPr>
        <p:txBody>
          <a:bodyPr/>
          <a:lstStyle/>
          <a:p>
            <a:r>
              <a:rPr lang="fr-FR" dirty="0"/>
              <a:t>On doit lancer le jeu depuis un environnement virtuel python 3 créé préalablement avec le module </a:t>
            </a:r>
            <a:r>
              <a:rPr lang="fr-FR" dirty="0" err="1"/>
              <a:t>virtualenv</a:t>
            </a:r>
            <a:r>
              <a:rPr lang="fr-FR" dirty="0"/>
              <a:t>, on y installera les modules nécessaires au fonctionnement du jeu (</a:t>
            </a:r>
            <a:r>
              <a:rPr lang="fr-FR" dirty="0" err="1"/>
              <a:t>pygame</a:t>
            </a:r>
            <a:r>
              <a:rPr lang="fr-FR" dirty="0"/>
              <a:t>).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6144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A5D40F-F74A-4E72-9885-ECC7F64C4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600" b="1" i="1" dirty="0">
                <a:solidFill>
                  <a:srgbClr val="0070C0"/>
                </a:solidFill>
              </a:rPr>
              <a:t>Perspectives</a:t>
            </a:r>
            <a:r>
              <a:rPr lang="fr-FR" b="1" i="1" dirty="0">
                <a:solidFill>
                  <a:srgbClr val="0070C0"/>
                </a:solidFill>
              </a:rPr>
              <a:t> d’amélioration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F8EA8D-4E80-493F-8E55-9E44889E5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Génération aléatoire du niveau (re jouabilité et difficulté)</a:t>
            </a:r>
          </a:p>
          <a:p>
            <a:pPr lvl="1"/>
            <a:r>
              <a:rPr lang="fr-FR" dirty="0" err="1"/>
              <a:t>Pathfinding</a:t>
            </a:r>
            <a:r>
              <a:rPr lang="fr-FR" dirty="0"/>
              <a:t> pour le gardien</a:t>
            </a:r>
          </a:p>
          <a:p>
            <a:r>
              <a:rPr lang="fr-FR" dirty="0"/>
              <a:t>Gestion de l’éclairage (esthétique et exploration)</a:t>
            </a:r>
          </a:p>
          <a:p>
            <a:pPr lvl="1"/>
            <a:r>
              <a:rPr lang="fr-FR" dirty="0" err="1"/>
              <a:t>Raytracing</a:t>
            </a:r>
            <a:r>
              <a:rPr lang="fr-FR" dirty="0"/>
              <a:t> pour créer un polygone de visibilité</a:t>
            </a:r>
          </a:p>
          <a:p>
            <a:pPr lvl="1"/>
            <a:r>
              <a:rPr lang="fr-FR" dirty="0"/>
              <a:t>Affichage d’un masque « lumière » sur le joueur et occultation de l’</a:t>
            </a:r>
            <a:r>
              <a:rPr lang="fr-FR" dirty="0" err="1"/>
              <a:t>écra</a:t>
            </a:r>
            <a:endParaRPr lang="fr-FR" dirty="0"/>
          </a:p>
          <a:p>
            <a:r>
              <a:rPr lang="fr-FR" dirty="0"/>
              <a:t>Animations fluides (mouvements des personnages, projectiles, translation de murs)</a:t>
            </a:r>
          </a:p>
          <a:p>
            <a:r>
              <a:rPr lang="fr-FR" dirty="0"/>
              <a:t>Augmentation de la taille du niveau, </a:t>
            </a:r>
            <a:r>
              <a:rPr lang="fr-FR"/>
              <a:t>sauvegarde, scrolling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6362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2157"/>
          </a:xfrm>
        </p:spPr>
        <p:txBody>
          <a:bodyPr>
            <a:noAutofit/>
          </a:bodyPr>
          <a:lstStyle/>
          <a:p>
            <a:pPr algn="ctr"/>
            <a:r>
              <a:rPr lang="fr-FR" sz="3600" b="1" i="1" dirty="0">
                <a:solidFill>
                  <a:srgbClr val="0070C0"/>
                </a:solidFill>
              </a:rPr>
              <a:t>Rappel du cahier des charges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991518"/>
            <a:ext cx="10515600" cy="5607586"/>
          </a:xfrm>
        </p:spPr>
        <p:txBody>
          <a:bodyPr>
            <a:noAutofit/>
          </a:bodyPr>
          <a:lstStyle/>
          <a:p>
            <a:r>
              <a:rPr lang="fr-FR" dirty="0"/>
              <a:t>Un seul niveau depuis un fichier facilement modifiable</a:t>
            </a:r>
          </a:p>
          <a:p>
            <a:r>
              <a:rPr lang="fr-FR" dirty="0"/>
              <a:t>Déplacement du joueur avec les touches directionnelles du clavier</a:t>
            </a:r>
          </a:p>
          <a:p>
            <a:r>
              <a:rPr lang="fr-FR" dirty="0"/>
              <a:t>Objets apparaissant aléatoirement dans le niveau</a:t>
            </a:r>
          </a:p>
          <a:p>
            <a:r>
              <a:rPr lang="fr-FR" dirty="0"/>
              <a:t>La fenêtre du jeu est un carré de 15 </a:t>
            </a:r>
            <a:r>
              <a:rPr lang="fr-FR" dirty="0" err="1"/>
              <a:t>sprites</a:t>
            </a:r>
            <a:r>
              <a:rPr lang="fr-FR" dirty="0"/>
              <a:t> de long</a:t>
            </a:r>
          </a:p>
          <a:p>
            <a:r>
              <a:rPr lang="fr-FR" dirty="0"/>
              <a:t>Le joueur se déplace de case en case</a:t>
            </a:r>
          </a:p>
          <a:p>
            <a:r>
              <a:rPr lang="fr-FR" dirty="0"/>
              <a:t>Le joueur ramasse un objet se déplaçant dessus</a:t>
            </a:r>
          </a:p>
          <a:p>
            <a:r>
              <a:rPr lang="fr-FR" dirty="0"/>
              <a:t>Le programme s'arrête si le joueur a ramassé tous les objets et trouvé la sortie</a:t>
            </a:r>
          </a:p>
          <a:p>
            <a:r>
              <a:rPr lang="fr-FR" dirty="0"/>
              <a:t>Le programme est « </a:t>
            </a:r>
            <a:r>
              <a:rPr lang="fr-FR" dirty="0" err="1"/>
              <a:t>standalone</a:t>
            </a:r>
            <a:r>
              <a:rPr lang="fr-FR" dirty="0"/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490228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i="1" dirty="0">
                <a:solidFill>
                  <a:srgbClr val="0070C0"/>
                </a:solidFill>
              </a:rPr>
              <a:t>Un seul niveau depuis un fichier facilement modifiable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outils existants sont ils suffisants?</a:t>
            </a:r>
          </a:p>
          <a:p>
            <a:r>
              <a:rPr lang="fr-FR" dirty="0"/>
              <a:t>Un éditeur de texte standard permet l’emploi d’assez de caractères pour aller au-delà des fonctionnalités demandées pour le programme</a:t>
            </a:r>
          </a:p>
          <a:p>
            <a:endParaRPr lang="fr-FR" dirty="0"/>
          </a:p>
          <a:p>
            <a:r>
              <a:rPr lang="fr-FR" dirty="0"/>
              <a:t>On lit un fichier texte pour créer une grille en faisant une liste contenant d’autre listes:</a:t>
            </a:r>
          </a:p>
          <a:p>
            <a:pPr marL="0" indent="0">
              <a:buNone/>
            </a:pPr>
            <a:endParaRPr lang="fr-FR" dirty="0"/>
          </a:p>
          <a:p>
            <a:pPr marL="457200" lvl="1" indent="0">
              <a:buNone/>
            </a:pPr>
            <a:r>
              <a:rPr lang="fr-FR" sz="1800" dirty="0"/>
              <a:t>				niveau[y][x]</a:t>
            </a:r>
          </a:p>
        </p:txBody>
      </p:sp>
    </p:spTree>
    <p:extLst>
      <p:ext uri="{BB962C8B-B14F-4D97-AF65-F5344CB8AC3E}">
        <p14:creationId xmlns:p14="http://schemas.microsoft.com/office/powerpoint/2010/main" val="2080363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i="1" dirty="0">
                <a:solidFill>
                  <a:srgbClr val="0070C0"/>
                </a:solidFill>
              </a:rPr>
              <a:t>Un seul niveau depuis un fichier facilement modifiable</a:t>
            </a:r>
            <a:endParaRPr lang="fr-FR" sz="3600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449" y="2249615"/>
            <a:ext cx="3419952" cy="3238952"/>
          </a:xfr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740" y="1552119"/>
            <a:ext cx="4582164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105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600" b="1" i="1" dirty="0">
                <a:solidFill>
                  <a:srgbClr val="0070C0"/>
                </a:solidFill>
              </a:rPr>
              <a:t>Déplacement du joueur avec les touches directionnelles du clavier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Existe il des modules efficaces pour la gestion des entrées claviers?</a:t>
            </a:r>
          </a:p>
          <a:p>
            <a:r>
              <a:rPr lang="fr-FR" dirty="0" err="1"/>
              <a:t>Pynput</a:t>
            </a:r>
            <a:r>
              <a:rPr lang="fr-FR" dirty="0"/>
              <a:t>, </a:t>
            </a:r>
            <a:r>
              <a:rPr lang="fr-FR" dirty="0" err="1"/>
              <a:t>pygame</a:t>
            </a:r>
            <a:r>
              <a:rPr lang="fr-FR" dirty="0"/>
              <a:t> avec </a:t>
            </a:r>
            <a:r>
              <a:rPr lang="fr-FR" dirty="0" err="1"/>
              <a:t>pygame.event</a:t>
            </a:r>
            <a:r>
              <a:rPr lang="fr-FR" dirty="0"/>
              <a:t> plus approprié pour un jeu</a:t>
            </a:r>
          </a:p>
        </p:txBody>
      </p:sp>
    </p:spTree>
    <p:extLst>
      <p:ext uri="{BB962C8B-B14F-4D97-AF65-F5344CB8AC3E}">
        <p14:creationId xmlns:p14="http://schemas.microsoft.com/office/powerpoint/2010/main" val="707635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600" b="1" i="1" dirty="0">
                <a:solidFill>
                  <a:srgbClr val="0070C0"/>
                </a:solidFill>
              </a:rPr>
              <a:t>Objets apparaissant aléatoirement dans le niveau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Nécessité de l’emploi du module </a:t>
            </a:r>
            <a:r>
              <a:rPr lang="fr-FR" dirty="0" err="1"/>
              <a:t>random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Eviter l’apparition dans des endroits inaccessibles ou sur objet préexistant, on vérifie: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sz="1800" dirty="0"/>
              <a:t>if niveau[y][x] != « x »:  #x représente un mur</a:t>
            </a:r>
          </a:p>
          <a:p>
            <a:pPr marL="0" indent="0">
              <a:buNone/>
            </a:pPr>
            <a:r>
              <a:rPr lang="fr-FR" sz="1800" dirty="0"/>
              <a:t>		if niveau[y][x] != « o »: #o représente un objet qu’on a fait apparaître avant</a:t>
            </a:r>
          </a:p>
          <a:p>
            <a:pPr marL="0" indent="0">
              <a:buNone/>
            </a:pPr>
            <a:r>
              <a:rPr lang="fr-FR" sz="1800" dirty="0"/>
              <a:t>			</a:t>
            </a:r>
            <a:r>
              <a:rPr lang="fr-FR" sz="1800" dirty="0" err="1"/>
              <a:t>objet.x</a:t>
            </a:r>
            <a:r>
              <a:rPr lang="fr-FR" sz="1800" dirty="0"/>
              <a:t> = </a:t>
            </a:r>
            <a:r>
              <a:rPr lang="fr-FR" sz="1800" dirty="0" err="1"/>
              <a:t>random.randrange</a:t>
            </a:r>
            <a:r>
              <a:rPr lang="fr-FR" sz="1800" dirty="0"/>
              <a:t>(</a:t>
            </a:r>
            <a:r>
              <a:rPr lang="fr-FR" sz="1800" dirty="0" err="1"/>
              <a:t>xmin,xmax</a:t>
            </a:r>
            <a:r>
              <a:rPr lang="fr-FR" sz="1800" dirty="0"/>
              <a:t>)</a:t>
            </a:r>
          </a:p>
          <a:p>
            <a:pPr marL="0" indent="0">
              <a:buNone/>
            </a:pPr>
            <a:r>
              <a:rPr lang="fr-FR" sz="1800" dirty="0"/>
              <a:t>			</a:t>
            </a:r>
            <a:r>
              <a:rPr lang="fr-FR" sz="1800" dirty="0" err="1"/>
              <a:t>objet.y</a:t>
            </a:r>
            <a:r>
              <a:rPr lang="fr-FR" sz="1800" dirty="0"/>
              <a:t> = </a:t>
            </a:r>
            <a:r>
              <a:rPr lang="fr-FR" sz="1800" dirty="0" err="1"/>
              <a:t>random.randrange</a:t>
            </a:r>
            <a:r>
              <a:rPr lang="fr-FR" sz="1800" dirty="0"/>
              <a:t>(</a:t>
            </a:r>
            <a:r>
              <a:rPr lang="fr-FR" sz="1800" dirty="0" err="1"/>
              <a:t>ymin,ymax</a:t>
            </a:r>
            <a:r>
              <a:rPr lang="fr-FR" sz="1800" dirty="0"/>
              <a:t>)</a:t>
            </a:r>
          </a:p>
          <a:p>
            <a:pPr marL="0" indent="0">
              <a:buNone/>
            </a:pPr>
            <a:r>
              <a:rPr lang="fr-FR" sz="1800" dirty="0"/>
              <a:t>			niveau[y][x] == « o » #on marque la grille pour empêcher d’autres objets 						d’apparaître</a:t>
            </a:r>
          </a:p>
        </p:txBody>
      </p:sp>
    </p:spTree>
    <p:extLst>
      <p:ext uri="{BB962C8B-B14F-4D97-AF65-F5344CB8AC3E}">
        <p14:creationId xmlns:p14="http://schemas.microsoft.com/office/powerpoint/2010/main" val="2635413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600" b="1" i="1" dirty="0">
                <a:solidFill>
                  <a:srgbClr val="0070C0"/>
                </a:solidFill>
              </a:rPr>
              <a:t>La fenêtre du jeu est un carré de 15 </a:t>
            </a:r>
            <a:r>
              <a:rPr lang="fr-FR" sz="3600" b="1" i="1" dirty="0" err="1">
                <a:solidFill>
                  <a:srgbClr val="0070C0"/>
                </a:solidFill>
              </a:rPr>
              <a:t>sprites</a:t>
            </a:r>
            <a:r>
              <a:rPr lang="fr-FR" sz="3600" b="1" i="1" dirty="0">
                <a:solidFill>
                  <a:srgbClr val="0070C0"/>
                </a:solidFill>
              </a:rPr>
              <a:t> de long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Emploi d’un module approprié pour l’affichage efficace d’une fenêtre et de </a:t>
            </a:r>
            <a:r>
              <a:rPr lang="fr-FR" dirty="0" err="1"/>
              <a:t>sprites</a:t>
            </a:r>
            <a:r>
              <a:rPr lang="fr-FR" dirty="0"/>
              <a:t> (simples images dans notre cas) nous dirige vers le module </a:t>
            </a:r>
            <a:r>
              <a:rPr lang="fr-FR" dirty="0" err="1"/>
              <a:t>pygame</a:t>
            </a:r>
            <a:r>
              <a:rPr lang="fr-FR" dirty="0"/>
              <a:t>.</a:t>
            </a:r>
          </a:p>
          <a:p>
            <a:pPr marL="0" indent="0">
              <a:buNone/>
            </a:pPr>
            <a:r>
              <a:rPr lang="fr-FR" dirty="0"/>
              <a:t>(</a:t>
            </a:r>
            <a:r>
              <a:rPr lang="fr-FR" dirty="0" err="1"/>
              <a:t>pygame.display</a:t>
            </a:r>
            <a:r>
              <a:rPr lang="fr-FR" dirty="0"/>
              <a:t> pour les fenêtres, </a:t>
            </a:r>
            <a:r>
              <a:rPr lang="fr-FR" dirty="0" err="1"/>
              <a:t>pygame.Surface</a:t>
            </a:r>
            <a:r>
              <a:rPr lang="fr-FR" dirty="0"/>
              <a:t> pour les images)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8849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600" b="1" i="1" dirty="0">
                <a:solidFill>
                  <a:srgbClr val="0070C0"/>
                </a:solidFill>
              </a:rPr>
              <a:t>Le joueur se déplace de case en case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une direction est donnée depuis les entrées clavier on modifie la position du joueur sur la grille représentant le niveau en incrémentant ou décrémentant la valeur de x ou y:</a:t>
            </a:r>
          </a:p>
          <a:p>
            <a:pPr marL="914400" lvl="2" indent="0">
              <a:buNone/>
            </a:pPr>
            <a:r>
              <a:rPr lang="fr-FR" dirty="0"/>
              <a:t>en x:</a:t>
            </a:r>
          </a:p>
          <a:p>
            <a:pPr marL="0" indent="0">
              <a:buNone/>
            </a:pPr>
            <a:r>
              <a:rPr lang="fr-FR" sz="1800" dirty="0"/>
              <a:t>	If direction == « droite »:</a:t>
            </a:r>
          </a:p>
          <a:p>
            <a:pPr marL="0" indent="0">
              <a:buNone/>
            </a:pPr>
            <a:r>
              <a:rPr lang="fr-FR" sz="1800" dirty="0"/>
              <a:t>		</a:t>
            </a:r>
            <a:r>
              <a:rPr lang="fr-FR" sz="1800" dirty="0" err="1"/>
              <a:t>joueur.x_case</a:t>
            </a:r>
            <a:r>
              <a:rPr lang="fr-FR" sz="1800" dirty="0"/>
              <a:t> += 1  #déplacement d’une seule case à droite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/>
              <a:t>	en y:</a:t>
            </a:r>
          </a:p>
          <a:p>
            <a:pPr marL="0" indent="0">
              <a:buNone/>
            </a:pPr>
            <a:r>
              <a:rPr lang="fr-FR" sz="1800" dirty="0"/>
              <a:t>	If direction == « bas »:</a:t>
            </a:r>
          </a:p>
          <a:p>
            <a:pPr marL="0" indent="0">
              <a:buNone/>
            </a:pPr>
            <a:r>
              <a:rPr lang="fr-FR" sz="1800" dirty="0"/>
              <a:t> 		</a:t>
            </a:r>
            <a:r>
              <a:rPr lang="fr-FR" sz="1800" dirty="0" err="1"/>
              <a:t>joueur.y_case</a:t>
            </a:r>
            <a:r>
              <a:rPr lang="fr-FR" sz="1800" dirty="0"/>
              <a:t> -= 1 #déplacement d’une seule case en bas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7615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600" b="1" i="1" dirty="0">
                <a:solidFill>
                  <a:srgbClr val="0070C0"/>
                </a:solidFill>
              </a:rPr>
              <a:t>Le joueur ramasse un objet en se déplaçant dessus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créée un inventaire avec un dictionnaire, les valeurs des clés à 0:</a:t>
            </a:r>
          </a:p>
          <a:p>
            <a:pPr marL="0" indent="0">
              <a:buNone/>
            </a:pPr>
            <a:r>
              <a:rPr lang="fr-FR" sz="1800" dirty="0"/>
              <a:t>	inventaire = {« objet1 »:0 , « objet2 »:0, « </a:t>
            </a:r>
            <a:r>
              <a:rPr lang="fr-FR" sz="1800" dirty="0" err="1"/>
              <a:t>objetn</a:t>
            </a:r>
            <a:r>
              <a:rPr lang="fr-FR" sz="1800" dirty="0"/>
              <a:t> »:0}</a:t>
            </a:r>
            <a:endParaRPr lang="fr-FR" dirty="0"/>
          </a:p>
          <a:p>
            <a:r>
              <a:rPr lang="fr-FR" dirty="0"/>
              <a:t>On vérifie les postions des objets et du joueur: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sz="1800" dirty="0"/>
              <a:t>If (</a:t>
            </a:r>
            <a:r>
              <a:rPr lang="fr-FR" sz="1800" dirty="0" err="1"/>
              <a:t>objet.x</a:t>
            </a:r>
            <a:r>
              <a:rPr lang="fr-FR" sz="1800" dirty="0"/>
              <a:t>, </a:t>
            </a:r>
            <a:r>
              <a:rPr lang="fr-FR" sz="1800" dirty="0" err="1"/>
              <a:t>objet,y</a:t>
            </a:r>
            <a:r>
              <a:rPr lang="fr-FR" sz="1800" dirty="0"/>
              <a:t>) == (</a:t>
            </a:r>
            <a:r>
              <a:rPr lang="fr-FR" sz="1800" dirty="0" err="1"/>
              <a:t>joueur.x</a:t>
            </a:r>
            <a:r>
              <a:rPr lang="fr-FR" sz="1800" dirty="0"/>
              <a:t>, </a:t>
            </a:r>
            <a:r>
              <a:rPr lang="fr-FR" sz="1800" dirty="0" err="1"/>
              <a:t>joueur.y</a:t>
            </a:r>
            <a:r>
              <a:rPr lang="fr-FR" sz="1800" dirty="0"/>
              <a:t>):</a:t>
            </a:r>
          </a:p>
          <a:p>
            <a:r>
              <a:rPr lang="fr-FR" dirty="0"/>
              <a:t>On ajoute l’objet à l’inventaire en incrémentant les valeurs du dictionnaire inventaire:</a:t>
            </a:r>
          </a:p>
          <a:p>
            <a:pPr marL="0" indent="0">
              <a:buNone/>
            </a:pPr>
            <a:r>
              <a:rPr lang="fr-FR" dirty="0"/>
              <a:t>		</a:t>
            </a:r>
            <a:r>
              <a:rPr lang="fr-FR" sz="1800" dirty="0"/>
              <a:t>Inventaire[« </a:t>
            </a:r>
            <a:r>
              <a:rPr lang="fr-FR" sz="1800" dirty="0" err="1"/>
              <a:t>objetn</a:t>
            </a:r>
            <a:r>
              <a:rPr lang="fr-FR" sz="1800" dirty="0"/>
              <a:t> »] += 1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10059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423</Words>
  <Application>Microsoft Office PowerPoint</Application>
  <PresentationFormat>Grand écran</PresentationFormat>
  <Paragraphs>67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Développement Application Python: Projet 3</vt:lpstr>
      <vt:lpstr>Rappel du cahier des charges</vt:lpstr>
      <vt:lpstr>Un seul niveau depuis un fichier facilement modifiable</vt:lpstr>
      <vt:lpstr>Un seul niveau depuis un fichier facilement modifiable</vt:lpstr>
      <vt:lpstr>Déplacement du joueur avec les touches directionnelles du clavier</vt:lpstr>
      <vt:lpstr>Objets apparaissant aléatoirement dans le niveau</vt:lpstr>
      <vt:lpstr>La fenêtre du jeu est un carré de 15 sprites de long</vt:lpstr>
      <vt:lpstr>Le joueur se déplace de case en case</vt:lpstr>
      <vt:lpstr>Le joueur ramasse un objet en se déplaçant dessus</vt:lpstr>
      <vt:lpstr>Le programme s'arrête si le joueur a ramassé tous les objets et trouvé la sortie</vt:lpstr>
      <vt:lpstr>Le programme est « standalone »</vt:lpstr>
      <vt:lpstr>Perspectives d’amélioration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Développement Application Python: Projet 3</dc:title>
  <dc:creator>Antoine Richard-Foy</dc:creator>
  <cp:lastModifiedBy>Antoine</cp:lastModifiedBy>
  <cp:revision>26</cp:revision>
  <dcterms:created xsi:type="dcterms:W3CDTF">2018-02-23T12:50:07Z</dcterms:created>
  <dcterms:modified xsi:type="dcterms:W3CDTF">2018-03-02T15:40:10Z</dcterms:modified>
</cp:coreProperties>
</file>