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80" d="100"/>
          <a:sy n="80" d="100"/>
        </p:scale>
        <p:origin x="594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BB546-1A1C-4342-A377-05C743DE4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B613DE-0A1C-47AE-96E4-41E337410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00D7C-20B4-402B-B2AC-B923ED65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705D-7203-45FB-B11A-CEF7F32D561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1BCE7-64CE-4430-AD28-2556F4B8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53E66-5D9C-467E-A401-5DE1D5D9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23A-4CD0-4E29-8AA7-D6FB9498A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1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E2A3-9BB6-4795-A1B9-8D6BCB1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C92E6-0C37-4F0F-BFD4-5C338D64A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E9274-2723-4D40-8185-3F2F6CAB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705D-7203-45FB-B11A-CEF7F32D561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DF20A-C1B2-41EF-9431-7C09A79C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A3E93-939C-423E-91A8-85314E65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23A-4CD0-4E29-8AA7-D6FB9498A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0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C19AC1-C504-4B27-B7A5-6E7EAF494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D46D6-3F22-42E2-AC7D-E562EE8FE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DAA6D-24F2-46FF-969E-3EC64EAE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705D-7203-45FB-B11A-CEF7F32D561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CA56E-86CA-43E4-8B5F-0F25E837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8BEE8-EFE0-4044-BB36-319A3A88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23A-4CD0-4E29-8AA7-D6FB9498A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7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5C984-F99A-49F9-9380-2FB89EE9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09A19-3C56-47CC-8030-4FDB9C63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317CB-E1E0-4125-8174-266724D9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705D-7203-45FB-B11A-CEF7F32D561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C5EDA-A8DE-4084-BE49-6D350280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4DC63-FB9E-4661-9E31-C33A2600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23A-4CD0-4E29-8AA7-D6FB9498A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0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3567E-9B13-4054-9639-06520F1D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DAC419-10A0-4DE4-9791-77A97F1A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8CDCD-86E8-4A99-AD7E-61F55B34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705D-7203-45FB-B11A-CEF7F32D561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C433F-F163-4B3E-9602-064B89C2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F223F-187E-4E29-AAAF-5121F208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23A-4CD0-4E29-8AA7-D6FB9498A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5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38351-65D6-4720-9351-D29913E6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B0309-41F3-44D3-9322-985299B9A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051765-B2D9-47C7-9AC2-6CB10BCBF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B6FA2-0ABB-4EEB-BD58-2C47B764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705D-7203-45FB-B11A-CEF7F32D561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67D045-446D-489E-9B65-A12CED4A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CD0F7-DC8C-4A73-9941-BCF0DF8B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23A-4CD0-4E29-8AA7-D6FB9498A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8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97B6D-5448-4951-8769-3048A71C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6707C-7079-4FF6-8296-0D92F8AE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C5D69-B693-4003-9007-DAAC83EC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59FC9C-48A4-4DA2-9E3A-FE7BED7EC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ABA6A5-3762-420B-A360-7B2D5205A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CACD1B-7A33-4AD1-B5EE-723C50DE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705D-7203-45FB-B11A-CEF7F32D561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3BAE48-71FE-4350-A4A8-072BCA74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06EB26-58E7-4924-8DC9-D79F5F37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23A-4CD0-4E29-8AA7-D6FB9498A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6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30A9D-1AA9-4430-AA4B-566AEE68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F6D96-3D51-4492-8182-A86F4472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705D-7203-45FB-B11A-CEF7F32D561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343F48-9045-4940-B955-08A68F90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EF108D-6012-4B68-A032-DD295439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23A-4CD0-4E29-8AA7-D6FB9498A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1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7DA73B-12AF-4489-8666-9BEAB0F8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705D-7203-45FB-B11A-CEF7F32D561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7FF33B-5306-4C74-8705-5D2C6CD5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510F13-F5FC-47C5-BB56-86DDBC0C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23A-4CD0-4E29-8AA7-D6FB9498A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F27C8-DA82-4B60-83E6-C9721B94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0C4AC-A2A1-42AE-BD6B-21452E600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8543DD-0600-4E74-9D68-2B8E7DD87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7A5E8-9A1D-4E76-9385-0FAE0ED5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705D-7203-45FB-B11A-CEF7F32D561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971F1-FE88-4E22-A794-EA16F5CF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EBF0B-FFA6-40BF-A8FD-5BEA9976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23A-4CD0-4E29-8AA7-D6FB9498A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8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851D3-D81A-49D5-95B2-118874AC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25E2B7-CD4B-4E64-9915-7F3376C2E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FA6516-AA72-48CF-A1D7-5F9CC4054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DC63D-BC45-4417-A098-A9AA0880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705D-7203-45FB-B11A-CEF7F32D561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C250D-1FB6-4E96-AB3B-773D87B6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0452D-AF48-4CE0-8083-276EA5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423A-4CD0-4E29-8AA7-D6FB9498A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1102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A71929-6F94-41E0-B37D-8206CE24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57B9B-9AC3-4450-A923-3D892467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A5F53-AE9D-4907-9BA3-4F71EB3D7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705D-7203-45FB-B11A-CEF7F32D561C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AEF12-03FB-49AC-8C6D-50747397C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573FD-F84F-4738-9580-CFA1B0D22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423A-4CD0-4E29-8AA7-D6FB9498A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6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44661" y="832978"/>
            <a:ext cx="6012493" cy="19916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49461" y="1058447"/>
            <a:ext cx="5386192" cy="5135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React Component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57811" y="2066792"/>
            <a:ext cx="5386192" cy="5135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Nginx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793286" y="1572014"/>
            <a:ext cx="0" cy="49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116881" y="1572014"/>
            <a:ext cx="0" cy="49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1579411" y="1644131"/>
            <a:ext cx="12025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Front End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30452" y="889340"/>
            <a:ext cx="668356" cy="8577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56608" y="1874858"/>
            <a:ext cx="816044" cy="86207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444661" y="3698307"/>
            <a:ext cx="6012493" cy="24582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1615799" y="4781897"/>
            <a:ext cx="1133116" cy="3596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Back End</a:t>
            </a: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37719" y="3692457"/>
            <a:ext cx="816044" cy="79256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44649" y="4731112"/>
            <a:ext cx="1269015" cy="53406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583442" y="5585894"/>
            <a:ext cx="1665485" cy="47945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749461" y="4252584"/>
            <a:ext cx="1745294" cy="15547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Model</a:t>
            </a:r>
            <a:br>
              <a:rPr lang="en-US" altLang="ko-KR"/>
            </a:br>
            <a:r>
              <a:rPr lang="en-US" altLang="ko-KR"/>
              <a:t>Training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07063" y="4252584"/>
            <a:ext cx="1745294" cy="15547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Super</a:t>
            </a:r>
            <a:br>
              <a:rPr lang="en-US" altLang="ko-KR"/>
            </a:br>
            <a:r>
              <a:rPr lang="en-US" altLang="ko-KR"/>
              <a:t>Resolution</a:t>
            </a:r>
            <a:endParaRPr lang="ko-KR" altLang="en-US"/>
          </a:p>
        </p:txBody>
      </p:sp>
      <p:cxnSp>
        <p:nvCxnSpPr>
          <p:cNvPr id="31" name="직선 화살표 연결선 30"/>
          <p:cNvCxnSpPr>
            <a:stCxn id="27" idx="3"/>
          </p:cNvCxnSpPr>
          <p:nvPr/>
        </p:nvCxnSpPr>
        <p:spPr>
          <a:xfrm>
            <a:off x="4494755" y="5029980"/>
            <a:ext cx="622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784937" y="5029192"/>
            <a:ext cx="622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116881" y="4690990"/>
            <a:ext cx="676405" cy="676405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.pkl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3992031" y="3059668"/>
            <a:ext cx="10192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951483" y="3059668"/>
            <a:ext cx="11731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Response</a:t>
            </a:r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116881" y="2824617"/>
            <a:ext cx="0" cy="8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5820426" y="2824617"/>
            <a:ext cx="0" cy="8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35922" y="3840790"/>
            <a:ext cx="7417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/train</a:t>
            </a:r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95380" y="1552255"/>
            <a:ext cx="1029408" cy="609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</ep:Words>
  <ep:PresentationFormat>와이드스크린</ep:PresentationFormat>
  <ep:Paragraphs>10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2022-04-08T11:34:11.000</dcterms:created>
  <dc:creator>이 용우</dc:creator>
  <cp:lastModifiedBy>USER-PC</cp:lastModifiedBy>
  <dcterms:modified xsi:type="dcterms:W3CDTF">2022-04-08T12:55:28.154</dcterms:modified>
  <cp:revision>5</cp:revision>
  <dc:title>PowerPoint 프레젠테이션</dc:title>
  <cp:version>1000.0000.01</cp:version>
</cp:coreProperties>
</file>