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261" r:id="rId5"/>
    <p:sldId id="264" r:id="rId6"/>
    <p:sldId id="304" r:id="rId7"/>
    <p:sldId id="314" r:id="rId8"/>
    <p:sldId id="301" r:id="rId9"/>
    <p:sldId id="308" r:id="rId10"/>
    <p:sldId id="309" r:id="rId11"/>
    <p:sldId id="310" r:id="rId12"/>
    <p:sldId id="316" r:id="rId13"/>
    <p:sldId id="318" r:id="rId14"/>
    <p:sldId id="302" r:id="rId15"/>
    <p:sldId id="317" r:id="rId16"/>
    <p:sldId id="285" r:id="rId17"/>
    <p:sldId id="303" r:id="rId18"/>
    <p:sldId id="313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65" autoAdjust="0"/>
  </p:normalViewPr>
  <p:slideViewPr>
    <p:cSldViewPr>
      <p:cViewPr varScale="1">
        <p:scale>
          <a:sx n="126" d="100"/>
          <a:sy n="126" d="100"/>
        </p:scale>
        <p:origin x="312" y="12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 채팅프로그래밍 발표를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</a:t>
            </a:r>
            <a:r>
              <a:rPr lang="en-US" altLang="ko-KR" dirty="0"/>
              <a:t>2</a:t>
            </a:r>
            <a:r>
              <a:rPr lang="ko-KR" altLang="en-US" dirty="0"/>
              <a:t>조 발표자 김민석입니다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0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공지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저희가 흔히 사용하고 있는 카카오톡의 공지 모습입니다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공지와 유사하게 기능을 만드는 것을 목표로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초기화면에서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특정 명령어를 입력한 뒤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공지하고 싶은 메시지를 입력합니다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입력한 메시지가 </a:t>
            </a:r>
            <a:r>
              <a:rPr lang="ko-KR" altLang="en-US" dirty="0" err="1"/>
              <a:t>채팅창</a:t>
            </a:r>
            <a:r>
              <a:rPr lang="ko-KR" altLang="en-US" dirty="0"/>
              <a:t> 상단에 입력이 되도록 하는게 목표였습니다</a:t>
            </a:r>
            <a:r>
              <a:rPr lang="en-US" altLang="ko-KR" dirty="0"/>
              <a:t>. </a:t>
            </a:r>
            <a:r>
              <a:rPr lang="ko-KR" altLang="en-US" dirty="0"/>
              <a:t>하지만 이 기능은 구현하지 못했습니다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원인으로는 앞서 소개한 초기 코드를 참고해서 만든 것이라 각 코드 간의 연결관계의 이해도가 부족해서 구현에 실패했다고 생각합니다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50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다중 </a:t>
            </a:r>
            <a:r>
              <a:rPr lang="ko-KR" altLang="en-US" dirty="0" err="1"/>
              <a:t>채팅방입니다</a:t>
            </a:r>
            <a:r>
              <a:rPr lang="en-US" altLang="ko-KR" dirty="0"/>
              <a:t>. </a:t>
            </a:r>
            <a:r>
              <a:rPr lang="ko-KR" altLang="en-US" dirty="0"/>
              <a:t>이 아이디어 또한 카카오톡을 참고했습니다</a:t>
            </a:r>
            <a:r>
              <a:rPr lang="en-US" altLang="ko-KR" dirty="0"/>
              <a:t>. </a:t>
            </a:r>
            <a:r>
              <a:rPr lang="ko-KR" altLang="en-US" dirty="0"/>
              <a:t>앞서 소개한 기능과 마찬가지로 현재 완전하게 구현한 상태는 아니고 구현중인 상태입니다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일정계획에 대해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9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조의 </a:t>
            </a:r>
            <a:r>
              <a:rPr lang="ko-KR" altLang="en-US" dirty="0" err="1"/>
              <a:t>간트차트입니다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주차에는 프로젝트의 주제와 전체적인 계획을 세웠습니다</a:t>
            </a:r>
            <a:r>
              <a:rPr lang="en-US" altLang="ko-KR" dirty="0"/>
              <a:t>.  </a:t>
            </a:r>
            <a:r>
              <a:rPr lang="ko-KR" altLang="en-US" dirty="0"/>
              <a:t>이후 </a:t>
            </a:r>
            <a:r>
              <a:rPr lang="en-US" altLang="ko-KR" dirty="0"/>
              <a:t>2</a:t>
            </a:r>
            <a:r>
              <a:rPr lang="ko-KR" altLang="en-US" dirty="0"/>
              <a:t>주차부터 </a:t>
            </a:r>
            <a:r>
              <a:rPr lang="en-US" altLang="ko-KR" dirty="0"/>
              <a:t>5</a:t>
            </a:r>
            <a:r>
              <a:rPr lang="ko-KR" altLang="en-US" dirty="0"/>
              <a:t>주차까지 주제에 관련된 프로그램 구현을 계획했습니다만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일정대로 잘 이루어 지지 않아 조원들과 회의를 통해 각자 구현할 역할을 다시 정하고</a:t>
            </a:r>
            <a:r>
              <a:rPr lang="en-US" altLang="ko-KR" dirty="0"/>
              <a:t>, </a:t>
            </a:r>
            <a:r>
              <a:rPr lang="ko-KR" altLang="en-US" dirty="0"/>
              <a:t>각자 맡은 역할을 </a:t>
            </a:r>
            <a:r>
              <a:rPr lang="en-US" altLang="ko-KR" dirty="0"/>
              <a:t>4</a:t>
            </a:r>
            <a:r>
              <a:rPr lang="ko-KR" altLang="en-US" dirty="0"/>
              <a:t>주차와 </a:t>
            </a:r>
            <a:r>
              <a:rPr lang="en-US" altLang="ko-KR" dirty="0"/>
              <a:t>5</a:t>
            </a:r>
            <a:r>
              <a:rPr lang="ko-KR" altLang="en-US" dirty="0"/>
              <a:t>주차 동안 구현을 한 </a:t>
            </a:r>
            <a:endParaRPr lang="en-US" altLang="ko-KR" dirty="0"/>
          </a:p>
          <a:p>
            <a:r>
              <a:rPr lang="ko-KR" altLang="en-US" dirty="0"/>
              <a:t>이후 시험이 끝나는 </a:t>
            </a:r>
            <a:r>
              <a:rPr lang="en-US" altLang="ko-KR" dirty="0"/>
              <a:t>6</a:t>
            </a:r>
            <a:r>
              <a:rPr lang="ko-KR" altLang="en-US" dirty="0"/>
              <a:t>주차에는 각자 구현한 코드를 합치고 버그 수정을 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90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다시 나눈 역할입니다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김기훈 학우는 앞서 구현한 자리 비움 기능을 조금 더 개선할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황동현 학우는 다중 채팅방을 구현할 예정이고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저와 신예림 학우는 실패한 구현을 조금 더 분석한 뒤 개선을 통해 구현할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우예빈</a:t>
            </a:r>
            <a:r>
              <a:rPr lang="ko-KR" altLang="en-US" dirty="0"/>
              <a:t> 학우가 각자 만든 코드들을 종합하고</a:t>
            </a:r>
            <a:r>
              <a:rPr lang="en-US" altLang="ko-KR" dirty="0"/>
              <a:t>, </a:t>
            </a:r>
            <a:r>
              <a:rPr lang="en-US" altLang="ko-KR" dirty="0" err="1"/>
              <a:t>ui</a:t>
            </a:r>
            <a:r>
              <a:rPr lang="ko-KR" altLang="en-US" dirty="0"/>
              <a:t>디자인을 맡을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44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프로젝트간 </a:t>
            </a:r>
            <a:r>
              <a:rPr lang="ko-KR" altLang="en-US" dirty="0" err="1"/>
              <a:t>느낀점을</a:t>
            </a:r>
            <a:r>
              <a:rPr lang="ko-KR" altLang="en-US" dirty="0"/>
              <a:t>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8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조원 모두가 의사소통이 제대로 이루어지지 않은 것 같아 아쉽고</a:t>
            </a:r>
            <a:r>
              <a:rPr lang="en-US" altLang="ko-KR" dirty="0"/>
              <a:t>, </a:t>
            </a:r>
            <a:r>
              <a:rPr lang="ko-KR" altLang="en-US" dirty="0"/>
              <a:t>소통능력의 중요성을 느꼈습니다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6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en-US" altLang="ko-KR" dirty="0"/>
              <a:t>2</a:t>
            </a:r>
            <a:r>
              <a:rPr lang="ko-KR" altLang="en-US" dirty="0"/>
              <a:t>조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발표순서는 프로젝트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구현과정 및 목표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일정계획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느낌점</a:t>
            </a:r>
            <a:r>
              <a:rPr lang="ko-KR" altLang="en-US" dirty="0"/>
              <a:t> 순으로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소개부터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프로젝트는 앞 제목에 나왔듯이 그림과 같이 소켓을 사용한 일대다 채팅 프로그램을 목표로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프로젝트를 위해 </a:t>
            </a:r>
            <a:r>
              <a:rPr lang="ko-KR" altLang="en-US" dirty="0" err="1"/>
              <a:t>깃허브와</a:t>
            </a:r>
            <a:r>
              <a:rPr lang="ko-KR" altLang="en-US" dirty="0"/>
              <a:t> 구글 미트를 활용해서 팀원들과 소통했습니다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구현과정 및 목표에 대해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구현하기전 </a:t>
            </a:r>
            <a:r>
              <a:rPr lang="ko-KR" altLang="en-US" dirty="0" err="1"/>
              <a:t>아키텍트</a:t>
            </a:r>
            <a:r>
              <a:rPr lang="ko-KR" altLang="en-US" dirty="0"/>
              <a:t> 설계입니다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프로그램을 실행한 후 </a:t>
            </a:r>
            <a:r>
              <a:rPr lang="ko-KR" altLang="en-US" dirty="0" err="1"/>
              <a:t>채팅방</a:t>
            </a:r>
            <a:r>
              <a:rPr lang="ko-KR" altLang="en-US" dirty="0"/>
              <a:t> 번호를 입력하면 해당 채팅방이 만들어집니다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 본인의 포트번호를 입력하면 해당 번호를 가진 채팅방이 만들어지고 목록에 추가가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유저는 원하는 </a:t>
            </a:r>
            <a:r>
              <a:rPr lang="ko-KR" altLang="en-US" dirty="0" err="1"/>
              <a:t>채팅방</a:t>
            </a:r>
            <a:r>
              <a:rPr lang="ko-KR" altLang="en-US" dirty="0"/>
              <a:t> 번호를 입력하면 해당 방에 입장이 되며 채팅이 가능하게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7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서버와 클라이언트를 구현한 화면입니다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코드는 프로젝트에 관련된 지식이 부족해 검색하던 중 좋은 코드를 발견해서 해방 코드를 기반으로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2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첫번째는 </a:t>
            </a:r>
            <a:r>
              <a:rPr lang="ko-KR" altLang="en-US" dirty="0" err="1"/>
              <a:t>자리비움</a:t>
            </a:r>
            <a:r>
              <a:rPr lang="ko-KR" altLang="en-US" dirty="0"/>
              <a:t> 기능입니다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왼쪽사진에 </a:t>
            </a:r>
            <a:r>
              <a:rPr lang="en-US" altLang="ko-KR" dirty="0"/>
              <a:t>AFK </a:t>
            </a:r>
            <a:r>
              <a:rPr lang="ko-KR" altLang="en-US" dirty="0"/>
              <a:t>버튼을 누르면 </a:t>
            </a:r>
            <a:r>
              <a:rPr lang="ko-KR" altLang="en-US" dirty="0" err="1"/>
              <a:t>자리비움이</a:t>
            </a:r>
            <a:r>
              <a:rPr lang="ko-KR" altLang="en-US" dirty="0"/>
              <a:t> 활성화 </a:t>
            </a:r>
            <a:r>
              <a:rPr lang="ko-KR" altLang="en-US" dirty="0" err="1"/>
              <a:t>되서</a:t>
            </a:r>
            <a:r>
              <a:rPr lang="ko-KR" altLang="en-US" dirty="0"/>
              <a:t> </a:t>
            </a:r>
            <a:r>
              <a:rPr lang="ko-KR" altLang="en-US" dirty="0" err="1"/>
              <a:t>다른사람의</a:t>
            </a:r>
            <a:r>
              <a:rPr lang="ko-KR" altLang="en-US" dirty="0"/>
              <a:t> 메시지가 </a:t>
            </a:r>
            <a:r>
              <a:rPr lang="ko-KR" altLang="en-US" dirty="0" err="1"/>
              <a:t>보이지않다가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ko-KR" altLang="en-US" dirty="0" err="1"/>
              <a:t>자리비움을</a:t>
            </a:r>
            <a:r>
              <a:rPr lang="ko-KR" altLang="en-US" dirty="0"/>
              <a:t> 해체한 뒤 해당 메시지가 출력되도록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2931790"/>
            <a:ext cx="5040560" cy="1152129"/>
          </a:xfrm>
        </p:spPr>
        <p:txBody>
          <a:bodyPr/>
          <a:lstStyle/>
          <a:p>
            <a:pPr lvl="0"/>
            <a:r>
              <a:rPr lang="en-US" altLang="ko-KR" sz="4400" b="1" dirty="0"/>
              <a:t>2</a:t>
            </a:r>
            <a:r>
              <a:rPr lang="ko-KR" altLang="en-US" sz="4400" b="1" dirty="0"/>
              <a:t>조</a:t>
            </a:r>
            <a:endParaRPr lang="en-US" altLang="ko-KR" sz="4400" b="1" dirty="0"/>
          </a:p>
          <a:p>
            <a:pPr lvl="0"/>
            <a:r>
              <a:rPr lang="en-US" altLang="ko-KR" sz="4400" b="1" dirty="0"/>
              <a:t>Chatting program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9552" y="4227934"/>
            <a:ext cx="4536652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dirty="0"/>
              <a:t>김기훈</a:t>
            </a:r>
            <a:r>
              <a:rPr lang="en-US" altLang="ko-KR" dirty="0"/>
              <a:t>, </a:t>
            </a:r>
            <a:r>
              <a:rPr lang="ko-KR" altLang="en-US" dirty="0"/>
              <a:t>김민석</a:t>
            </a:r>
            <a:r>
              <a:rPr lang="en-US" altLang="ko-KR" dirty="0"/>
              <a:t>, </a:t>
            </a:r>
            <a:r>
              <a:rPr lang="ko-KR" altLang="en-US" dirty="0" err="1"/>
              <a:t>멘두요</a:t>
            </a:r>
            <a:r>
              <a:rPr lang="en-US" altLang="ko-KR" dirty="0"/>
              <a:t>, </a:t>
            </a:r>
            <a:r>
              <a:rPr lang="ko-KR" altLang="en-US" dirty="0"/>
              <a:t>신예림</a:t>
            </a:r>
            <a:r>
              <a:rPr lang="en-US" altLang="ko-KR" dirty="0"/>
              <a:t>, </a:t>
            </a:r>
            <a:r>
              <a:rPr lang="ko-KR" altLang="en-US" dirty="0" err="1"/>
              <a:t>우예빈</a:t>
            </a:r>
            <a:r>
              <a:rPr lang="en-US" altLang="ko-KR" dirty="0"/>
              <a:t>, </a:t>
            </a:r>
            <a:r>
              <a:rPr lang="ko-KR" altLang="en-US" dirty="0"/>
              <a:t>황동현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구현과정 및 목표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목표</a:t>
            </a:r>
            <a:endParaRPr lang="en-US" altLang="ko-KR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9A9301-3547-46FC-9F15-4DFDFC1359B1}"/>
              </a:ext>
            </a:extLst>
          </p:cNvPr>
          <p:cNvSpPr txBox="1">
            <a:spLocks/>
          </p:cNvSpPr>
          <p:nvPr/>
        </p:nvSpPr>
        <p:spPr>
          <a:xfrm>
            <a:off x="323528" y="1229971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공지기능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CCBDC9-1D3E-4293-A29A-229BD25842E9}"/>
              </a:ext>
            </a:extLst>
          </p:cNvPr>
          <p:cNvGrpSpPr/>
          <p:nvPr/>
        </p:nvGrpSpPr>
        <p:grpSpPr>
          <a:xfrm>
            <a:off x="3023075" y="1412037"/>
            <a:ext cx="2177984" cy="3731463"/>
            <a:chOff x="1439652" y="1259305"/>
            <a:chExt cx="2177984" cy="3731463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6D8BCB0D-52CF-4931-A1CF-F6D6E6C8C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259305"/>
              <a:ext cx="2105976" cy="373146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88ADBC-1132-4E41-BEDA-F73F408E89C8}"/>
                </a:ext>
              </a:extLst>
            </p:cNvPr>
            <p:cNvSpPr/>
            <p:nvPr/>
          </p:nvSpPr>
          <p:spPr>
            <a:xfrm>
              <a:off x="1439652" y="1657445"/>
              <a:ext cx="2177984" cy="432048"/>
            </a:xfrm>
            <a:prstGeom prst="rect">
              <a:avLst/>
            </a:prstGeom>
            <a:noFill/>
            <a:ln>
              <a:solidFill>
                <a:srgbClr val="F214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91D314B-17A9-467A-9DE9-5EED8C6A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09" y="1723190"/>
            <a:ext cx="3694591" cy="23831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35B556-9BA5-4CBD-BFE9-32310C479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09" y="1723189"/>
            <a:ext cx="3949813" cy="23797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FD84E4-F8F2-46F1-B7B1-91EAB528F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919" y="1762899"/>
            <a:ext cx="3933903" cy="236034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07CC583-A989-4B6B-AA2E-A213138879F8}"/>
              </a:ext>
            </a:extLst>
          </p:cNvPr>
          <p:cNvGrpSpPr/>
          <p:nvPr/>
        </p:nvGrpSpPr>
        <p:grpSpPr>
          <a:xfrm>
            <a:off x="1907704" y="1563638"/>
            <a:ext cx="4856987" cy="3155806"/>
            <a:chOff x="3779912" y="1681141"/>
            <a:chExt cx="4604246" cy="280091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C0D4128-3F30-44C6-974B-9D1E1EE6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9912" y="1681141"/>
              <a:ext cx="4604246" cy="280091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17AE83-0F1B-4AD1-BF9A-A8C4D5C279AB}"/>
                </a:ext>
              </a:extLst>
            </p:cNvPr>
            <p:cNvSpPr/>
            <p:nvPr/>
          </p:nvSpPr>
          <p:spPr>
            <a:xfrm>
              <a:off x="3779912" y="1923678"/>
              <a:ext cx="864096" cy="165815"/>
            </a:xfrm>
            <a:prstGeom prst="rect">
              <a:avLst/>
            </a:prstGeom>
            <a:noFill/>
            <a:ln>
              <a:solidFill>
                <a:srgbClr val="F214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66CD1C59-C2F5-4369-BDC7-CF0CB06731B3}"/>
              </a:ext>
            </a:extLst>
          </p:cNvPr>
          <p:cNvSpPr/>
          <p:nvPr/>
        </p:nvSpPr>
        <p:spPr>
          <a:xfrm>
            <a:off x="1613236" y="436136"/>
            <a:ext cx="5445922" cy="5410810"/>
          </a:xfrm>
          <a:prstGeom prst="mathMultiply">
            <a:avLst>
              <a:gd name="adj1" fmla="val 18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45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구현과정 및 목표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목표</a:t>
            </a:r>
            <a:endParaRPr lang="en-US" altLang="ko-KR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9A9301-3547-46FC-9F15-4DFDFC1359B1}"/>
              </a:ext>
            </a:extLst>
          </p:cNvPr>
          <p:cNvSpPr txBox="1">
            <a:spLocks/>
          </p:cNvSpPr>
          <p:nvPr/>
        </p:nvSpPr>
        <p:spPr>
          <a:xfrm>
            <a:off x="323528" y="1229971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</a:rPr>
              <a:t>-</a:t>
            </a:r>
            <a:r>
              <a:rPr lang="ko-KR" altLang="en-US" sz="1600" b="1" dirty="0">
                <a:solidFill>
                  <a:schemeClr val="tx1"/>
                </a:solidFill>
              </a:rPr>
              <a:t>다중 </a:t>
            </a:r>
            <a:r>
              <a:rPr lang="ko-KR" altLang="en-US" sz="1600" b="1" dirty="0" err="1">
                <a:solidFill>
                  <a:schemeClr val="tx1"/>
                </a:solidFill>
              </a:rPr>
              <a:t>채팅방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카카오톡 광고 삽입 화면 (이미지=카카오)">
            <a:extLst>
              <a:ext uri="{FF2B5EF4-FFF2-40B4-BE49-F238E27FC236}">
                <a16:creationId xmlns:a16="http://schemas.microsoft.com/office/drawing/2014/main" id="{089BE5AE-4D91-4996-9063-E1ED7EA9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62" y="1525538"/>
            <a:ext cx="1962666" cy="30037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A6D7D3-34E0-432C-A40E-69D9E01D8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51670"/>
            <a:ext cx="3672407" cy="23109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4731A9-471D-4F3E-A74A-67DA8831F5E0}"/>
              </a:ext>
            </a:extLst>
          </p:cNvPr>
          <p:cNvSpPr/>
          <p:nvPr/>
        </p:nvSpPr>
        <p:spPr>
          <a:xfrm>
            <a:off x="1961262" y="2137322"/>
            <a:ext cx="2016224" cy="2081813"/>
          </a:xfrm>
          <a:prstGeom prst="rect">
            <a:avLst/>
          </a:prstGeom>
          <a:noFill/>
          <a:ln>
            <a:solidFill>
              <a:srgbClr val="F214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4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34962"/>
            <a:ext cx="4283968" cy="473576"/>
          </a:xfrm>
        </p:spPr>
        <p:txBody>
          <a:bodyPr/>
          <a:lstStyle/>
          <a:p>
            <a:r>
              <a:rPr lang="ko-KR" altLang="en-US" dirty="0"/>
              <a:t>일정 계획</a:t>
            </a:r>
          </a:p>
        </p:txBody>
      </p:sp>
      <p:pic>
        <p:nvPicPr>
          <p:cNvPr id="5" name="그래픽 4" descr="채팅 단색으로 채워진">
            <a:extLst>
              <a:ext uri="{FF2B5EF4-FFF2-40B4-BE49-F238E27FC236}">
                <a16:creationId xmlns:a16="http://schemas.microsoft.com/office/drawing/2014/main" id="{5F62890E-3133-42BC-8251-5E87D3A85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6016" y="2114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9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일정 계획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일정</a:t>
            </a:r>
            <a:endParaRPr lang="en-US" altLang="ko-KR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9A9301-3547-46FC-9F15-4DFDFC1359B1}"/>
              </a:ext>
            </a:extLst>
          </p:cNvPr>
          <p:cNvSpPr txBox="1">
            <a:spLocks/>
          </p:cNvSpPr>
          <p:nvPr/>
        </p:nvSpPr>
        <p:spPr>
          <a:xfrm>
            <a:off x="323528" y="1229971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</a:rPr>
              <a:t>-Gantt chart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3A53933-8165-474E-98B0-DF5AB85D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33059"/>
            <a:ext cx="5893103" cy="2387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505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일정 계획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역할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969103" y="2602106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602106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602106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602106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784" y="2084208"/>
            <a:ext cx="18771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자리 비움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4111" y="2084208"/>
            <a:ext cx="21246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다중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채팅방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9278" y="2067215"/>
            <a:ext cx="18771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공지 사항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8419" y="2063698"/>
            <a:ext cx="22726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코드 종합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,UI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418" y="3744127"/>
            <a:ext cx="1699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김기훈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3054" y="3744127"/>
            <a:ext cx="1699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황동현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80379" y="3743482"/>
            <a:ext cx="20356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김민석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신예림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49518" y="3755816"/>
            <a:ext cx="1699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우예빈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887749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887749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887749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" name="그래픽 29" descr="서버 윤곽선">
            <a:extLst>
              <a:ext uri="{FF2B5EF4-FFF2-40B4-BE49-F238E27FC236}">
                <a16:creationId xmlns:a16="http://schemas.microsoft.com/office/drawing/2014/main" id="{0A04DAD0-6F47-4B4A-8376-E331A2C89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1913" y="2720460"/>
            <a:ext cx="694578" cy="694578"/>
          </a:xfrm>
          <a:prstGeom prst="rect">
            <a:avLst/>
          </a:prstGeom>
        </p:spPr>
      </p:pic>
      <p:pic>
        <p:nvPicPr>
          <p:cNvPr id="36" name="그래픽 35" descr="UI UX 윤곽선">
            <a:extLst>
              <a:ext uri="{FF2B5EF4-FFF2-40B4-BE49-F238E27FC236}">
                <a16:creationId xmlns:a16="http://schemas.microsoft.com/office/drawing/2014/main" id="{52541B04-AD36-4080-937E-D74CA0AE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06041" y="2767999"/>
            <a:ext cx="615188" cy="615188"/>
          </a:xfrm>
          <a:prstGeom prst="rect">
            <a:avLst/>
          </a:prstGeom>
        </p:spPr>
      </p:pic>
      <p:pic>
        <p:nvPicPr>
          <p:cNvPr id="16" name="그래픽 15" descr="고객 리뷰 윤곽선">
            <a:extLst>
              <a:ext uri="{FF2B5EF4-FFF2-40B4-BE49-F238E27FC236}">
                <a16:creationId xmlns:a16="http://schemas.microsoft.com/office/drawing/2014/main" id="{819CEAA2-1D71-4B5A-9F08-FDD4BC7087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30914" y="2764401"/>
            <a:ext cx="560592" cy="560592"/>
          </a:xfrm>
          <a:prstGeom prst="rect">
            <a:avLst/>
          </a:prstGeom>
        </p:spPr>
      </p:pic>
      <p:pic>
        <p:nvPicPr>
          <p:cNvPr id="19" name="그래픽 18" descr="말풍선 윤곽선">
            <a:extLst>
              <a:ext uri="{FF2B5EF4-FFF2-40B4-BE49-F238E27FC236}">
                <a16:creationId xmlns:a16="http://schemas.microsoft.com/office/drawing/2014/main" id="{D1ACD435-3EFB-4404-A8D3-F93D5327A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608" y="2734280"/>
            <a:ext cx="560852" cy="560852"/>
          </a:xfrm>
          <a:prstGeom prst="rect">
            <a:avLst/>
          </a:prstGeom>
        </p:spPr>
      </p:pic>
      <p:pic>
        <p:nvPicPr>
          <p:cNvPr id="22" name="그래픽 21" descr="선을 그은 확인란 윤곽선">
            <a:extLst>
              <a:ext uri="{FF2B5EF4-FFF2-40B4-BE49-F238E27FC236}">
                <a16:creationId xmlns:a16="http://schemas.microsoft.com/office/drawing/2014/main" id="{3EDF6D3E-7842-4E13-BE39-D5B8A66F16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34746" y="2877374"/>
            <a:ext cx="473697" cy="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34962"/>
            <a:ext cx="4283968" cy="473576"/>
          </a:xfrm>
        </p:spPr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4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개인 소감</a:t>
            </a:r>
            <a:endParaRPr lang="en-US" altLang="ko-KR" dirty="0"/>
          </a:p>
        </p:txBody>
      </p:sp>
      <p:sp>
        <p:nvSpPr>
          <p:cNvPr id="5" name="Google Shape;318;p42">
            <a:extLst>
              <a:ext uri="{FF2B5EF4-FFF2-40B4-BE49-F238E27FC236}">
                <a16:creationId xmlns:a16="http://schemas.microsoft.com/office/drawing/2014/main" id="{12509A84-37E9-4139-8309-F2ABF063B6E7}"/>
              </a:ext>
            </a:extLst>
          </p:cNvPr>
          <p:cNvSpPr txBox="1">
            <a:spLocks/>
          </p:cNvSpPr>
          <p:nvPr/>
        </p:nvSpPr>
        <p:spPr>
          <a:xfrm>
            <a:off x="311700" y="134761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  <a:buFontTx/>
              <a:buChar char="-"/>
            </a:pP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김민석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: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생각보다 의사소통에 어려움이 있어 아쉬웠다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.</a:t>
            </a:r>
          </a:p>
          <a:p>
            <a:pPr marL="285750" indent="-285750">
              <a:spcBef>
                <a:spcPts val="1600"/>
              </a:spcBef>
              <a:buFontTx/>
              <a:buChar char="-"/>
            </a:pP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김기훈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: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협업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,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소통의 중요성을 알 수 있었다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. </a:t>
            </a:r>
          </a:p>
          <a:p>
            <a:pPr marL="285750" indent="-285750">
              <a:spcBef>
                <a:spcPts val="1600"/>
              </a:spcBef>
              <a:buFontTx/>
              <a:buChar char="-"/>
            </a:pP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신예림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: </a:t>
            </a:r>
            <a:r>
              <a:rPr lang="ko-KR" altLang="en-US" sz="1900" b="1" spc="-15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협업에 필요한 기술들을 익히고 커뮤니케이션의 중요성을 알 수 있었다</a:t>
            </a:r>
            <a:r>
              <a:rPr lang="en-US" altLang="ko-KR" sz="1900" b="1" spc="-15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.</a:t>
            </a:r>
          </a:p>
          <a:p>
            <a:pPr marL="285750" indent="-285750">
              <a:spcBef>
                <a:spcPts val="1600"/>
              </a:spcBef>
              <a:buFontTx/>
              <a:buChar char="-"/>
            </a:pP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황동현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: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협업의 필요성과 소통의 중요성을 알 수 있었다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.</a:t>
            </a:r>
          </a:p>
          <a:p>
            <a:pPr marL="285750" indent="-285750">
              <a:spcBef>
                <a:spcPts val="1600"/>
              </a:spcBef>
              <a:buFontTx/>
              <a:buChar char="-"/>
            </a:pPr>
            <a:r>
              <a:rPr lang="ko-KR" altLang="en-US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우예빈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 </a:t>
            </a: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: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개인능력 뿐만 아니라 소통능력도 필요함을 느꼈다</a:t>
            </a:r>
            <a:endParaRPr lang="en-US" altLang="ko-KR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4181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목차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1515555"/>
            <a:ext cx="4608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프로젝트 소개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624" y="2428037"/>
            <a:ext cx="4608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구현 과정 및 목표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3035" y="3308379"/>
            <a:ext cx="4608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일정 계획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39752" y="4160808"/>
            <a:ext cx="4608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느낀 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34962"/>
            <a:ext cx="4283968" cy="473576"/>
          </a:xfrm>
        </p:spPr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프로그램 소개</a:t>
            </a:r>
            <a:endParaRPr lang="en-US" altLang="ko-KR" dirty="0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E6CE1CEA-C550-4439-9C65-6BC35F256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3" y="2211710"/>
            <a:ext cx="8170313" cy="21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65FD1-59CA-4675-9A4B-E0C8D265A536}"/>
              </a:ext>
            </a:extLst>
          </p:cNvPr>
          <p:cNvSpPr txBox="1"/>
          <p:nvPr/>
        </p:nvSpPr>
        <p:spPr>
          <a:xfrm>
            <a:off x="486843" y="12663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-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소켓을 활용한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1 :  N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Roboto"/>
                <a:sym typeface="Roboto"/>
              </a:rPr>
              <a:t>채팅 프로그램</a:t>
            </a:r>
          </a:p>
        </p:txBody>
      </p:sp>
    </p:spTree>
    <p:extLst>
      <p:ext uri="{BB962C8B-B14F-4D97-AF65-F5344CB8AC3E}">
        <p14:creationId xmlns:p14="http://schemas.microsoft.com/office/powerpoint/2010/main" val="46077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프로그램 개발 도구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027A6D-AFF3-465E-9300-3B5533A6F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9701"/>
            <a:ext cx="2880000" cy="17777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185B2F-C959-4B4A-BB2F-457DD467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39700"/>
            <a:ext cx="2880000" cy="17777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642E2-92F7-4AE5-B86A-5CBF09E02A9E}"/>
              </a:ext>
            </a:extLst>
          </p:cNvPr>
          <p:cNvSpPr txBox="1"/>
          <p:nvPr/>
        </p:nvSpPr>
        <p:spPr>
          <a:xfrm>
            <a:off x="0" y="437195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프로그램 개발 도구는 </a:t>
            </a:r>
            <a:r>
              <a:rPr lang="en-US" altLang="ko-KR" dirty="0" err="1"/>
              <a:t>github</a:t>
            </a:r>
            <a:r>
              <a:rPr lang="en-US" altLang="ko-KR" dirty="0"/>
              <a:t>, google meet</a:t>
            </a:r>
            <a:r>
              <a:rPr lang="ko-KR" altLang="en-US" dirty="0"/>
              <a:t>를 주로 활용</a:t>
            </a:r>
          </a:p>
        </p:txBody>
      </p:sp>
    </p:spTree>
    <p:extLst>
      <p:ext uri="{BB962C8B-B14F-4D97-AF65-F5344CB8AC3E}">
        <p14:creationId xmlns:p14="http://schemas.microsoft.com/office/powerpoint/2010/main" val="24374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34962"/>
            <a:ext cx="4283968" cy="473576"/>
          </a:xfrm>
        </p:spPr>
        <p:txBody>
          <a:bodyPr/>
          <a:lstStyle/>
          <a:p>
            <a:r>
              <a:rPr lang="ko-KR" altLang="en-US" dirty="0"/>
              <a:t>구현과정 및 목표</a:t>
            </a:r>
          </a:p>
        </p:txBody>
      </p:sp>
      <p:pic>
        <p:nvPicPr>
          <p:cNvPr id="7" name="그래픽 6" descr="말풍선 단색으로 채워진">
            <a:extLst>
              <a:ext uri="{FF2B5EF4-FFF2-40B4-BE49-F238E27FC236}">
                <a16:creationId xmlns:a16="http://schemas.microsoft.com/office/drawing/2014/main" id="{B8C1B7E5-B097-4E97-9A8A-B96E251E2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6016" y="21397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구현과정 및 목표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구현 과정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C90F85-A9BA-4122-85B8-538C49E6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518003"/>
            <a:ext cx="4608512" cy="3283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19A9301-3547-46FC-9F15-4DFDFC1359B1}"/>
              </a:ext>
            </a:extLst>
          </p:cNvPr>
          <p:cNvSpPr txBox="1">
            <a:spLocks/>
          </p:cNvSpPr>
          <p:nvPr/>
        </p:nvSpPr>
        <p:spPr>
          <a:xfrm>
            <a:off x="323528" y="1229971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 err="1">
                <a:solidFill>
                  <a:schemeClr val="tx1"/>
                </a:solidFill>
              </a:rPr>
              <a:t>아키텍트</a:t>
            </a:r>
            <a:r>
              <a:rPr lang="ko-KR" altLang="en-US" sz="1600" b="1" dirty="0">
                <a:solidFill>
                  <a:schemeClr val="tx1"/>
                </a:solidFill>
              </a:rPr>
              <a:t> 설계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71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구현과정 및 목표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구현 과정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3A55C5B-8ED4-46D5-A10F-2752F735B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6" y="1896785"/>
            <a:ext cx="4487221" cy="229619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C2C4B8-E3D5-4904-9D5E-AEF10D335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912" y="1237506"/>
            <a:ext cx="3314071" cy="200262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DA48942-CC37-4259-A15C-63D9D9516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301" y="2551385"/>
            <a:ext cx="3617800" cy="2225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993998-C83E-4B78-981C-A43AEDB14DF8}"/>
              </a:ext>
            </a:extLst>
          </p:cNvPr>
          <p:cNvSpPr txBox="1"/>
          <p:nvPr/>
        </p:nvSpPr>
        <p:spPr>
          <a:xfrm>
            <a:off x="539552" y="4638223"/>
            <a:ext cx="3525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https://github.com/nobodyzxc/ChatRoom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9CA6DEC-2B92-4E8F-AC2F-AA6CE982AA85}"/>
              </a:ext>
            </a:extLst>
          </p:cNvPr>
          <p:cNvSpPr txBox="1">
            <a:spLocks/>
          </p:cNvSpPr>
          <p:nvPr/>
        </p:nvSpPr>
        <p:spPr>
          <a:xfrm>
            <a:off x="323528" y="1307526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서버 및 클라이언트 </a:t>
            </a:r>
            <a:r>
              <a:rPr lang="ko-KR" altLang="en-US" sz="1600" dirty="0">
                <a:solidFill>
                  <a:schemeClr val="tx1"/>
                </a:solidFill>
              </a:rPr>
              <a:t>구현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2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구현과정 및 목표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-</a:t>
            </a:r>
            <a:r>
              <a:rPr lang="ko-KR" altLang="en-US" dirty="0"/>
              <a:t>구현 과정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777C35-3FA6-4A86-BB61-249683A3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24543"/>
            <a:ext cx="3703516" cy="21631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BF760E-9CCA-4864-AE7F-580EFE3C4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636" y="1717734"/>
            <a:ext cx="3703516" cy="216100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8625E7A-7052-4FF1-A77A-E0E0FFD73155}"/>
              </a:ext>
            </a:extLst>
          </p:cNvPr>
          <p:cNvSpPr txBox="1">
            <a:spLocks/>
          </p:cNvSpPr>
          <p:nvPr/>
        </p:nvSpPr>
        <p:spPr>
          <a:xfrm>
            <a:off x="288099" y="1251228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 err="1">
                <a:solidFill>
                  <a:schemeClr val="tx1"/>
                </a:solidFill>
              </a:rPr>
              <a:t>자리비움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A3F34D-49E4-4B1D-8FDF-5CB06B3A1D44}"/>
              </a:ext>
            </a:extLst>
          </p:cNvPr>
          <p:cNvSpPr/>
          <p:nvPr/>
        </p:nvSpPr>
        <p:spPr>
          <a:xfrm>
            <a:off x="619178" y="2153278"/>
            <a:ext cx="568446" cy="652855"/>
          </a:xfrm>
          <a:prstGeom prst="rect">
            <a:avLst/>
          </a:prstGeom>
          <a:noFill/>
          <a:ln>
            <a:solidFill>
              <a:srgbClr val="F214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37CA41-7CCA-4DDB-B19A-C51834521ECD}"/>
              </a:ext>
            </a:extLst>
          </p:cNvPr>
          <p:cNvSpPr/>
          <p:nvPr/>
        </p:nvSpPr>
        <p:spPr>
          <a:xfrm>
            <a:off x="4828926" y="2168718"/>
            <a:ext cx="576064" cy="637415"/>
          </a:xfrm>
          <a:prstGeom prst="rect">
            <a:avLst/>
          </a:prstGeom>
          <a:noFill/>
          <a:ln>
            <a:solidFill>
              <a:srgbClr val="F214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C50AC5-0CA8-48DC-97B8-0336C6AB1EC3}"/>
              </a:ext>
            </a:extLst>
          </p:cNvPr>
          <p:cNvSpPr/>
          <p:nvPr/>
        </p:nvSpPr>
        <p:spPr>
          <a:xfrm>
            <a:off x="3347864" y="3666170"/>
            <a:ext cx="726282" cy="144016"/>
          </a:xfrm>
          <a:prstGeom prst="rect">
            <a:avLst/>
          </a:prstGeom>
          <a:noFill/>
          <a:ln>
            <a:solidFill>
              <a:srgbClr val="F214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AF2AA7-7848-41CA-8667-8C0847091D8E}"/>
              </a:ext>
            </a:extLst>
          </p:cNvPr>
          <p:cNvSpPr/>
          <p:nvPr/>
        </p:nvSpPr>
        <p:spPr>
          <a:xfrm>
            <a:off x="7524328" y="3666170"/>
            <a:ext cx="792088" cy="144016"/>
          </a:xfrm>
          <a:prstGeom prst="rect">
            <a:avLst/>
          </a:prstGeom>
          <a:noFill/>
          <a:ln>
            <a:solidFill>
              <a:srgbClr val="F214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B08AB4F-253E-4BF7-A7F0-852DFFADBBAA}"/>
              </a:ext>
            </a:extLst>
          </p:cNvPr>
          <p:cNvSpPr txBox="1">
            <a:spLocks/>
          </p:cNvSpPr>
          <p:nvPr/>
        </p:nvSpPr>
        <p:spPr>
          <a:xfrm>
            <a:off x="1727685" y="4108090"/>
            <a:ext cx="1471266" cy="4308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solidFill>
                  <a:schemeClr val="tx1"/>
                </a:solidFill>
              </a:rPr>
              <a:t>자리비움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349C858-8D97-4A57-A5EF-A1C492FAE5AC}"/>
              </a:ext>
            </a:extLst>
          </p:cNvPr>
          <p:cNvSpPr txBox="1">
            <a:spLocks/>
          </p:cNvSpPr>
          <p:nvPr/>
        </p:nvSpPr>
        <p:spPr>
          <a:xfrm>
            <a:off x="6197078" y="4118580"/>
            <a:ext cx="1471266" cy="4308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solidFill>
                  <a:schemeClr val="tx1"/>
                </a:solidFill>
              </a:rPr>
              <a:t>자리비움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3576238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609</Words>
  <Application>Microsoft Office PowerPoint</Application>
  <PresentationFormat>화면 슬라이드 쇼(16:9)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나눔바른고딕 Light</vt:lpstr>
      <vt:lpstr>Arial</vt:lpstr>
      <vt:lpstr>Calibri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kkk kkk</cp:lastModifiedBy>
  <cp:revision>139</cp:revision>
  <dcterms:created xsi:type="dcterms:W3CDTF">2016-12-05T23:26:54Z</dcterms:created>
  <dcterms:modified xsi:type="dcterms:W3CDTF">2021-12-12T15:33:35Z</dcterms:modified>
</cp:coreProperties>
</file>