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4"/>
  </p:notesMasterIdLst>
  <p:sldIdLst>
    <p:sldId id="256" r:id="rId2"/>
    <p:sldId id="257" r:id="rId3"/>
    <p:sldId id="270" r:id="rId4"/>
    <p:sldId id="272" r:id="rId5"/>
    <p:sldId id="276" r:id="rId6"/>
    <p:sldId id="278" r:id="rId7"/>
    <p:sldId id="279" r:id="rId8"/>
    <p:sldId id="277" r:id="rId9"/>
    <p:sldId id="268" r:id="rId10"/>
    <p:sldId id="267" r:id="rId11"/>
    <p:sldId id="271" r:id="rId12"/>
    <p:sldId id="269" r:id="rId13"/>
  </p:sldIdLst>
  <p:sldSz cx="9144000" cy="5143500" type="screen16x9"/>
  <p:notesSz cx="6858000" cy="9144000"/>
  <p:embeddedFontLst>
    <p:embeddedFont>
      <p:font typeface="나눔바른고딕" panose="020B0600000101010101" charset="-127"/>
      <p:regular r:id="rId15"/>
      <p:bold r:id="rId16"/>
    </p:embeddedFont>
    <p:embeddedFont>
      <p:font typeface="Barlow Semi Condensed Light" panose="00000406000000000000" pitchFamily="2" charset="0"/>
      <p:regular r:id="rId17"/>
      <p:italic r:id="rId18"/>
    </p:embeddedFont>
    <p:embeddedFont>
      <p:font typeface="Big Shoulders Text" panose="020B0600000101010101" charset="0"/>
      <p:regular r:id="rId19"/>
      <p:bold r:id="rId20"/>
    </p:embeddedFont>
    <p:embeddedFont>
      <p:font typeface="Fira Sans Condensed Medium" panose="020B0603050000020004" pitchFamily="34" charset="0"/>
      <p:regular r:id="rId21"/>
      <p:bold r:id="rId22"/>
      <p:italic r:id="rId23"/>
      <p:boldItalic r:id="rId24"/>
    </p:embeddedFont>
    <p:embeddedFont>
      <p:font typeface="Oswald" panose="00000500000000000000" pitchFamily="2" charset="0"/>
      <p:regular r:id="rId25"/>
      <p:bold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  <p:embeddedFont>
      <p:font typeface="Roboto Light" panose="02000000000000000000" pitchFamily="2" charset="0"/>
      <p:regular r:id="rId31"/>
      <p:bold r:id="rId32"/>
      <p:italic r:id="rId33"/>
      <p:boldItalic r:id="rId34"/>
    </p:embeddedFont>
    <p:embeddedFont>
      <p:font typeface="Roboto Medium" panose="02000000000000000000" pitchFamily="2" charset="0"/>
      <p:regular r:id="rId35"/>
      <p:bold r:id="rId36"/>
      <p:italic r:id="rId37"/>
      <p:boldItalic r:id="rId38"/>
    </p:embeddedFont>
    <p:embeddedFont>
      <p:font typeface="맑은 고딕" panose="020B0503020000020004" pitchFamily="50" charset="-127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8" d="100"/>
          <a:sy n="158" d="100"/>
        </p:scale>
        <p:origin x="26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font" Target="fonts/font25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font" Target="fonts/font24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font" Target="fonts/font23.fntdata"/><Relationship Id="rId40" Type="http://schemas.openxmlformats.org/officeDocument/2006/relationships/font" Target="fonts/font26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font" Target="fonts/font22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font" Target="fonts/font21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f3673351ae_1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f3673351ae_1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f91656675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f91656675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7015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f3673351ae_1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f3673351ae_1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3673351ae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3673351ae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f91656675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f91656675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016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f3673351ae_1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f3673351ae_1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4277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f91656675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f91656675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8463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f91656675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f91656675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8885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f91656675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f91656675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5076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f3673351ae_1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f3673351ae_1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5373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f91656675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f91656675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45425" y="342975"/>
            <a:ext cx="8450675" cy="4464600"/>
            <a:chOff x="345425" y="342975"/>
            <a:chExt cx="8450675" cy="4464600"/>
          </a:xfrm>
        </p:grpSpPr>
        <p:sp>
          <p:nvSpPr>
            <p:cNvPr id="10" name="Google Shape;10;p2"/>
            <p:cNvSpPr/>
            <p:nvPr/>
          </p:nvSpPr>
          <p:spPr>
            <a:xfrm>
              <a:off x="348100" y="342975"/>
              <a:ext cx="8448000" cy="44646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45425" y="3760618"/>
              <a:ext cx="8448000" cy="606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234975" y="3825323"/>
            <a:ext cx="66741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520850" y="2117550"/>
            <a:ext cx="6102000" cy="13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1"/>
          <p:cNvGrpSpPr/>
          <p:nvPr/>
        </p:nvGrpSpPr>
        <p:grpSpPr>
          <a:xfrm>
            <a:off x="345425" y="342975"/>
            <a:ext cx="8450675" cy="4464600"/>
            <a:chOff x="345425" y="342975"/>
            <a:chExt cx="8450675" cy="4464600"/>
          </a:xfrm>
        </p:grpSpPr>
        <p:sp>
          <p:nvSpPr>
            <p:cNvPr id="58" name="Google Shape;58;p11"/>
            <p:cNvSpPr/>
            <p:nvPr/>
          </p:nvSpPr>
          <p:spPr>
            <a:xfrm>
              <a:off x="348100" y="342975"/>
              <a:ext cx="8448000" cy="44646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1"/>
            <p:cNvSpPr/>
            <p:nvPr/>
          </p:nvSpPr>
          <p:spPr>
            <a:xfrm>
              <a:off x="345425" y="3760618"/>
              <a:ext cx="8448000" cy="606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11"/>
          <p:cNvSpPr txBox="1">
            <a:spLocks noGrp="1"/>
          </p:cNvSpPr>
          <p:nvPr>
            <p:ph type="subTitle" idx="1"/>
          </p:nvPr>
        </p:nvSpPr>
        <p:spPr>
          <a:xfrm>
            <a:off x="1234975" y="3825323"/>
            <a:ext cx="66741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title" hasCustomPrompt="1"/>
          </p:nvPr>
        </p:nvSpPr>
        <p:spPr>
          <a:xfrm>
            <a:off x="1234950" y="1389225"/>
            <a:ext cx="66741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ubTitle" idx="1"/>
          </p:nvPr>
        </p:nvSpPr>
        <p:spPr>
          <a:xfrm>
            <a:off x="718225" y="2448275"/>
            <a:ext cx="2968500" cy="5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ubTitle" idx="2"/>
          </p:nvPr>
        </p:nvSpPr>
        <p:spPr>
          <a:xfrm>
            <a:off x="718225" y="2073700"/>
            <a:ext cx="2469600" cy="56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ubTitle" idx="3"/>
          </p:nvPr>
        </p:nvSpPr>
        <p:spPr>
          <a:xfrm>
            <a:off x="5196750" y="2448275"/>
            <a:ext cx="2968500" cy="5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subTitle" idx="4"/>
          </p:nvPr>
        </p:nvSpPr>
        <p:spPr>
          <a:xfrm>
            <a:off x="5196750" y="2073700"/>
            <a:ext cx="1709400" cy="56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ubTitle" idx="5"/>
          </p:nvPr>
        </p:nvSpPr>
        <p:spPr>
          <a:xfrm>
            <a:off x="718225" y="3888128"/>
            <a:ext cx="2968500" cy="5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subTitle" idx="6"/>
          </p:nvPr>
        </p:nvSpPr>
        <p:spPr>
          <a:xfrm>
            <a:off x="718227" y="3513554"/>
            <a:ext cx="2968500" cy="56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subTitle" idx="7"/>
          </p:nvPr>
        </p:nvSpPr>
        <p:spPr>
          <a:xfrm>
            <a:off x="5196750" y="3888128"/>
            <a:ext cx="2968500" cy="5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subTitle" idx="8"/>
          </p:nvPr>
        </p:nvSpPr>
        <p:spPr>
          <a:xfrm>
            <a:off x="5196750" y="3513550"/>
            <a:ext cx="2227200" cy="56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1" name="Google Shape;71;p12"/>
          <p:cNvSpPr/>
          <p:nvPr/>
        </p:nvSpPr>
        <p:spPr>
          <a:xfrm>
            <a:off x="345425" y="539150"/>
            <a:ext cx="8448000" cy="60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title"/>
          </p:nvPr>
        </p:nvSpPr>
        <p:spPr>
          <a:xfrm>
            <a:off x="720000" y="539150"/>
            <a:ext cx="6236700" cy="6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rgbClr val="FEDD8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73" name="Google Shape;73;p12"/>
          <p:cNvGrpSpPr/>
          <p:nvPr/>
        </p:nvGrpSpPr>
        <p:grpSpPr>
          <a:xfrm>
            <a:off x="348100" y="1492802"/>
            <a:ext cx="8448027" cy="3314537"/>
            <a:chOff x="348100" y="1429800"/>
            <a:chExt cx="8448027" cy="3377700"/>
          </a:xfrm>
        </p:grpSpPr>
        <p:sp>
          <p:nvSpPr>
            <p:cNvPr id="74" name="Google Shape;74;p12"/>
            <p:cNvSpPr/>
            <p:nvPr/>
          </p:nvSpPr>
          <p:spPr>
            <a:xfrm>
              <a:off x="348100" y="1429800"/>
              <a:ext cx="4056900" cy="33777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4739227" y="1429800"/>
              <a:ext cx="4056900" cy="33777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CUSTOM_15_2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345425" y="539150"/>
            <a:ext cx="8448000" cy="60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720000" y="539150"/>
            <a:ext cx="6236700" cy="6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rgbClr val="FEDD8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348100" y="1492850"/>
            <a:ext cx="2587800" cy="3314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3278162" y="1492850"/>
            <a:ext cx="2587800" cy="3314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6208215" y="1492850"/>
            <a:ext cx="2587800" cy="3314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"/>
          </p:nvPr>
        </p:nvSpPr>
        <p:spPr>
          <a:xfrm>
            <a:off x="704500" y="3033600"/>
            <a:ext cx="18750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ctrTitle" idx="2"/>
          </p:nvPr>
        </p:nvSpPr>
        <p:spPr>
          <a:xfrm>
            <a:off x="704500" y="2607450"/>
            <a:ext cx="18750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3"/>
          </p:nvPr>
        </p:nvSpPr>
        <p:spPr>
          <a:xfrm>
            <a:off x="3634562" y="3033600"/>
            <a:ext cx="18750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ctrTitle" idx="4"/>
          </p:nvPr>
        </p:nvSpPr>
        <p:spPr>
          <a:xfrm>
            <a:off x="3634562" y="2607450"/>
            <a:ext cx="18750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5"/>
          </p:nvPr>
        </p:nvSpPr>
        <p:spPr>
          <a:xfrm>
            <a:off x="6564615" y="3033600"/>
            <a:ext cx="18750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6"/>
          </p:nvPr>
        </p:nvSpPr>
        <p:spPr>
          <a:xfrm>
            <a:off x="6564615" y="2607450"/>
            <a:ext cx="18750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2">
    <p:bg>
      <p:bgPr>
        <a:solidFill>
          <a:schemeClr val="dk2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348025" y="3322049"/>
            <a:ext cx="4051800" cy="14853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4744214" y="3322049"/>
            <a:ext cx="4051800" cy="14853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348025" y="1492850"/>
            <a:ext cx="4051800" cy="14853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4744214" y="1492850"/>
            <a:ext cx="4051800" cy="14853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949075" y="2014438"/>
            <a:ext cx="28497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ctrTitle"/>
          </p:nvPr>
        </p:nvSpPr>
        <p:spPr>
          <a:xfrm>
            <a:off x="951625" y="1664488"/>
            <a:ext cx="28497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2"/>
          </p:nvPr>
        </p:nvSpPr>
        <p:spPr>
          <a:xfrm>
            <a:off x="5345264" y="2014438"/>
            <a:ext cx="28497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ctrTitle" idx="3"/>
          </p:nvPr>
        </p:nvSpPr>
        <p:spPr>
          <a:xfrm>
            <a:off x="5342701" y="1664488"/>
            <a:ext cx="28497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4"/>
          </p:nvPr>
        </p:nvSpPr>
        <p:spPr>
          <a:xfrm>
            <a:off x="949075" y="3845138"/>
            <a:ext cx="28497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ctrTitle" idx="5"/>
          </p:nvPr>
        </p:nvSpPr>
        <p:spPr>
          <a:xfrm>
            <a:off x="949075" y="3495188"/>
            <a:ext cx="28497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6"/>
          </p:nvPr>
        </p:nvSpPr>
        <p:spPr>
          <a:xfrm>
            <a:off x="5345264" y="3845138"/>
            <a:ext cx="28497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ctrTitle" idx="7"/>
          </p:nvPr>
        </p:nvSpPr>
        <p:spPr>
          <a:xfrm>
            <a:off x="5345264" y="3495188"/>
            <a:ext cx="28497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345425" y="539150"/>
            <a:ext cx="8448000" cy="60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8"/>
          </p:nvPr>
        </p:nvSpPr>
        <p:spPr>
          <a:xfrm>
            <a:off x="720000" y="539150"/>
            <a:ext cx="6236700" cy="6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_1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5"/>
          <p:cNvGrpSpPr/>
          <p:nvPr/>
        </p:nvGrpSpPr>
        <p:grpSpPr>
          <a:xfrm>
            <a:off x="345425" y="342975"/>
            <a:ext cx="8450675" cy="4464600"/>
            <a:chOff x="345425" y="342975"/>
            <a:chExt cx="8450675" cy="4464600"/>
          </a:xfrm>
        </p:grpSpPr>
        <p:sp>
          <p:nvSpPr>
            <p:cNvPr id="105" name="Google Shape;105;p15"/>
            <p:cNvSpPr/>
            <p:nvPr/>
          </p:nvSpPr>
          <p:spPr>
            <a:xfrm>
              <a:off x="348100" y="342975"/>
              <a:ext cx="8448000" cy="44646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345425" y="3760618"/>
              <a:ext cx="8448000" cy="606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5"/>
          <p:cNvSpPr txBox="1">
            <a:spLocks noGrp="1"/>
          </p:cNvSpPr>
          <p:nvPr>
            <p:ph type="subTitle" idx="1"/>
          </p:nvPr>
        </p:nvSpPr>
        <p:spPr>
          <a:xfrm>
            <a:off x="1716550" y="2143575"/>
            <a:ext cx="5857800" cy="11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2353459" y="3754600"/>
            <a:ext cx="4434600" cy="6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17"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/>
          <p:nvPr/>
        </p:nvSpPr>
        <p:spPr>
          <a:xfrm>
            <a:off x="348025" y="3319450"/>
            <a:ext cx="2593200" cy="1488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3275469" y="3319450"/>
            <a:ext cx="2593200" cy="1488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348025" y="1490450"/>
            <a:ext cx="2593200" cy="1488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3275469" y="1490450"/>
            <a:ext cx="2593200" cy="1488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4" name="Google Shape;114;p16"/>
          <p:cNvSpPr txBox="1">
            <a:spLocks noGrp="1"/>
          </p:cNvSpPr>
          <p:nvPr>
            <p:ph type="subTitle" idx="1"/>
          </p:nvPr>
        </p:nvSpPr>
        <p:spPr>
          <a:xfrm>
            <a:off x="731558" y="2183549"/>
            <a:ext cx="18111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subTitle" idx="2"/>
          </p:nvPr>
        </p:nvSpPr>
        <p:spPr>
          <a:xfrm>
            <a:off x="3673829" y="2183549"/>
            <a:ext cx="18111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subTitle" idx="3"/>
          </p:nvPr>
        </p:nvSpPr>
        <p:spPr>
          <a:xfrm>
            <a:off x="731558" y="4066510"/>
            <a:ext cx="18111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4"/>
          </p:nvPr>
        </p:nvSpPr>
        <p:spPr>
          <a:xfrm>
            <a:off x="3673829" y="4066510"/>
            <a:ext cx="18111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345425" y="539150"/>
            <a:ext cx="8448000" cy="60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720000" y="539150"/>
            <a:ext cx="6236700" cy="6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EDD8E"/>
              </a:buClr>
              <a:buSzPts val="2400"/>
              <a:buNone/>
              <a:defRPr sz="2400">
                <a:solidFill>
                  <a:srgbClr val="FEDD8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EDD8E"/>
              </a:buClr>
              <a:buSzPts val="2400"/>
              <a:buNone/>
              <a:defRPr sz="2400">
                <a:solidFill>
                  <a:srgbClr val="FEDD8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EDD8E"/>
              </a:buClr>
              <a:buSzPts val="2400"/>
              <a:buNone/>
              <a:defRPr sz="2400">
                <a:solidFill>
                  <a:srgbClr val="FEDD8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EDD8E"/>
              </a:buClr>
              <a:buSzPts val="2400"/>
              <a:buNone/>
              <a:defRPr sz="2400">
                <a:solidFill>
                  <a:srgbClr val="FEDD8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EDD8E"/>
              </a:buClr>
              <a:buSzPts val="2400"/>
              <a:buNone/>
              <a:defRPr sz="2400">
                <a:solidFill>
                  <a:srgbClr val="FEDD8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EDD8E"/>
              </a:buClr>
              <a:buSzPts val="2400"/>
              <a:buNone/>
              <a:defRPr sz="2400">
                <a:solidFill>
                  <a:srgbClr val="FEDD8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EDD8E"/>
              </a:buClr>
              <a:buSzPts val="2400"/>
              <a:buNone/>
              <a:defRPr sz="2400">
                <a:solidFill>
                  <a:srgbClr val="FEDD8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EDD8E"/>
              </a:buClr>
              <a:buSzPts val="2400"/>
              <a:buNone/>
              <a:defRPr sz="2400">
                <a:solidFill>
                  <a:srgbClr val="FEDD8E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/>
          <p:nvPr/>
        </p:nvSpPr>
        <p:spPr>
          <a:xfrm>
            <a:off x="6202915" y="3319450"/>
            <a:ext cx="2593200" cy="1488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6202915" y="1490450"/>
            <a:ext cx="2593200" cy="1488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2" name="Google Shape;122;p16"/>
          <p:cNvSpPr txBox="1">
            <a:spLocks noGrp="1"/>
          </p:cNvSpPr>
          <p:nvPr>
            <p:ph type="subTitle" idx="5"/>
          </p:nvPr>
        </p:nvSpPr>
        <p:spPr>
          <a:xfrm>
            <a:off x="6601277" y="2183549"/>
            <a:ext cx="18111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subTitle" idx="6"/>
          </p:nvPr>
        </p:nvSpPr>
        <p:spPr>
          <a:xfrm>
            <a:off x="6601277" y="4066510"/>
            <a:ext cx="18111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_AND_TWO_COLUMNS_1">
    <p:bg>
      <p:bgPr>
        <a:solidFill>
          <a:schemeClr val="dk2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/>
          <p:nvPr/>
        </p:nvSpPr>
        <p:spPr>
          <a:xfrm>
            <a:off x="345425" y="539150"/>
            <a:ext cx="8448000" cy="60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/>
          </p:nvPr>
        </p:nvSpPr>
        <p:spPr>
          <a:xfrm>
            <a:off x="720000" y="539150"/>
            <a:ext cx="6236700" cy="6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348100" y="1492802"/>
            <a:ext cx="4056900" cy="3314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4739227" y="1492802"/>
            <a:ext cx="4056900" cy="3314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ubTitle" idx="1"/>
          </p:nvPr>
        </p:nvSpPr>
        <p:spPr>
          <a:xfrm>
            <a:off x="5277750" y="3164600"/>
            <a:ext cx="29799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subTitle" idx="2"/>
          </p:nvPr>
        </p:nvSpPr>
        <p:spPr>
          <a:xfrm>
            <a:off x="5277725" y="2330175"/>
            <a:ext cx="2979900" cy="73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0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CUSTOM_17_1">
    <p:bg>
      <p:bgPr>
        <a:solidFill>
          <a:schemeClr val="l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/>
          <p:nvPr/>
        </p:nvSpPr>
        <p:spPr>
          <a:xfrm>
            <a:off x="348025" y="3319450"/>
            <a:ext cx="2593200" cy="14880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3275469" y="3319450"/>
            <a:ext cx="2593200" cy="14880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6202915" y="3319450"/>
            <a:ext cx="2593200" cy="14880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35" name="Google Shape;135;p18"/>
          <p:cNvSpPr txBox="1">
            <a:spLocks noGrp="1"/>
          </p:cNvSpPr>
          <p:nvPr>
            <p:ph type="subTitle" idx="1"/>
          </p:nvPr>
        </p:nvSpPr>
        <p:spPr>
          <a:xfrm>
            <a:off x="731558" y="3731835"/>
            <a:ext cx="18111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subTitle" idx="2"/>
          </p:nvPr>
        </p:nvSpPr>
        <p:spPr>
          <a:xfrm>
            <a:off x="3673829" y="3731835"/>
            <a:ext cx="18111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345425" y="539150"/>
            <a:ext cx="8448000" cy="60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720000" y="539150"/>
            <a:ext cx="6236700" cy="6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EDD8E"/>
              </a:buClr>
              <a:buSzPts val="2400"/>
              <a:buNone/>
              <a:defRPr sz="2400">
                <a:solidFill>
                  <a:srgbClr val="FEDD8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EDD8E"/>
              </a:buClr>
              <a:buSzPts val="2400"/>
              <a:buNone/>
              <a:defRPr sz="2400">
                <a:solidFill>
                  <a:srgbClr val="FEDD8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EDD8E"/>
              </a:buClr>
              <a:buSzPts val="2400"/>
              <a:buNone/>
              <a:defRPr sz="2400">
                <a:solidFill>
                  <a:srgbClr val="FEDD8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EDD8E"/>
              </a:buClr>
              <a:buSzPts val="2400"/>
              <a:buNone/>
              <a:defRPr sz="2400">
                <a:solidFill>
                  <a:srgbClr val="FEDD8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EDD8E"/>
              </a:buClr>
              <a:buSzPts val="2400"/>
              <a:buNone/>
              <a:defRPr sz="2400">
                <a:solidFill>
                  <a:srgbClr val="FEDD8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EDD8E"/>
              </a:buClr>
              <a:buSzPts val="2400"/>
              <a:buNone/>
              <a:defRPr sz="2400">
                <a:solidFill>
                  <a:srgbClr val="FEDD8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EDD8E"/>
              </a:buClr>
              <a:buSzPts val="2400"/>
              <a:buNone/>
              <a:defRPr sz="2400">
                <a:solidFill>
                  <a:srgbClr val="FEDD8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EDD8E"/>
              </a:buClr>
              <a:buSzPts val="2400"/>
              <a:buNone/>
              <a:defRPr sz="2400">
                <a:solidFill>
                  <a:srgbClr val="FEDD8E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3"/>
          </p:nvPr>
        </p:nvSpPr>
        <p:spPr>
          <a:xfrm>
            <a:off x="6601277" y="3731835"/>
            <a:ext cx="18111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subTitle" idx="4"/>
          </p:nvPr>
        </p:nvSpPr>
        <p:spPr>
          <a:xfrm>
            <a:off x="731550" y="2435225"/>
            <a:ext cx="1811100" cy="37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"/>
              <a:buNone/>
              <a:defRPr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"/>
              <a:buNone/>
              <a:defRPr sz="30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"/>
              <a:buNone/>
              <a:defRPr sz="30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"/>
              <a:buNone/>
              <a:defRPr sz="30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"/>
              <a:buNone/>
              <a:defRPr sz="30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"/>
              <a:buNone/>
              <a:defRPr sz="30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"/>
              <a:buNone/>
              <a:defRPr sz="30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"/>
              <a:buNone/>
              <a:defRPr sz="30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"/>
              <a:buNone/>
              <a:defRPr sz="30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subTitle" idx="5"/>
          </p:nvPr>
        </p:nvSpPr>
        <p:spPr>
          <a:xfrm>
            <a:off x="3673823" y="2435225"/>
            <a:ext cx="1811100" cy="37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"/>
              <a:buNone/>
              <a:defRPr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"/>
              <a:buNone/>
              <a:defRPr sz="30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"/>
              <a:buNone/>
              <a:defRPr sz="30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"/>
              <a:buNone/>
              <a:defRPr sz="30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"/>
              <a:buNone/>
              <a:defRPr sz="30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"/>
              <a:buNone/>
              <a:defRPr sz="30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"/>
              <a:buNone/>
              <a:defRPr sz="30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"/>
              <a:buNone/>
              <a:defRPr sz="30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"/>
              <a:buNone/>
              <a:defRPr sz="30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subTitle" idx="6"/>
          </p:nvPr>
        </p:nvSpPr>
        <p:spPr>
          <a:xfrm>
            <a:off x="6601275" y="2435225"/>
            <a:ext cx="1811100" cy="37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"/>
              <a:buNone/>
              <a:defRPr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"/>
              <a:buNone/>
              <a:defRPr sz="30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"/>
              <a:buNone/>
              <a:defRPr sz="30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"/>
              <a:buNone/>
              <a:defRPr sz="30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"/>
              <a:buNone/>
              <a:defRPr sz="30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"/>
              <a:buNone/>
              <a:defRPr sz="30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"/>
              <a:buNone/>
              <a:defRPr sz="30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"/>
              <a:buNone/>
              <a:defRPr sz="30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"/>
              <a:buNone/>
              <a:defRPr sz="30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1">
  <p:cSld name="CUSTOM_17_1_1"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/>
          <p:nvPr/>
        </p:nvSpPr>
        <p:spPr>
          <a:xfrm>
            <a:off x="345425" y="539150"/>
            <a:ext cx="8448000" cy="60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720000" y="539150"/>
            <a:ext cx="6236700" cy="6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EDD8E"/>
              </a:buClr>
              <a:buSzPts val="2400"/>
              <a:buNone/>
              <a:defRPr sz="2400">
                <a:solidFill>
                  <a:srgbClr val="FEDD8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EDD8E"/>
              </a:buClr>
              <a:buSzPts val="2400"/>
              <a:buNone/>
              <a:defRPr sz="2400">
                <a:solidFill>
                  <a:srgbClr val="FEDD8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EDD8E"/>
              </a:buClr>
              <a:buSzPts val="2400"/>
              <a:buNone/>
              <a:defRPr sz="2400">
                <a:solidFill>
                  <a:srgbClr val="FEDD8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EDD8E"/>
              </a:buClr>
              <a:buSzPts val="2400"/>
              <a:buNone/>
              <a:defRPr sz="2400">
                <a:solidFill>
                  <a:srgbClr val="FEDD8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EDD8E"/>
              </a:buClr>
              <a:buSzPts val="2400"/>
              <a:buNone/>
              <a:defRPr sz="2400">
                <a:solidFill>
                  <a:srgbClr val="FEDD8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EDD8E"/>
              </a:buClr>
              <a:buSzPts val="2400"/>
              <a:buNone/>
              <a:defRPr sz="2400">
                <a:solidFill>
                  <a:srgbClr val="FEDD8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EDD8E"/>
              </a:buClr>
              <a:buSzPts val="2400"/>
              <a:buNone/>
              <a:defRPr sz="2400">
                <a:solidFill>
                  <a:srgbClr val="FEDD8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EDD8E"/>
              </a:buClr>
              <a:buSzPts val="2400"/>
              <a:buNone/>
              <a:defRPr sz="2400">
                <a:solidFill>
                  <a:srgbClr val="FEDD8E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">
  <p:cSld name="CUSTOM_17_1_1_2"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/>
          <p:nvPr/>
        </p:nvSpPr>
        <p:spPr>
          <a:xfrm>
            <a:off x="345425" y="539150"/>
            <a:ext cx="8448000" cy="60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title"/>
          </p:nvPr>
        </p:nvSpPr>
        <p:spPr>
          <a:xfrm>
            <a:off x="720000" y="539150"/>
            <a:ext cx="6236700" cy="6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EDD8E"/>
              </a:buClr>
              <a:buSzPts val="2400"/>
              <a:buNone/>
              <a:defRPr sz="2400">
                <a:solidFill>
                  <a:srgbClr val="FEDD8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EDD8E"/>
              </a:buClr>
              <a:buSzPts val="2400"/>
              <a:buNone/>
              <a:defRPr sz="2400">
                <a:solidFill>
                  <a:srgbClr val="FEDD8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EDD8E"/>
              </a:buClr>
              <a:buSzPts val="2400"/>
              <a:buNone/>
              <a:defRPr sz="2400">
                <a:solidFill>
                  <a:srgbClr val="FEDD8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EDD8E"/>
              </a:buClr>
              <a:buSzPts val="2400"/>
              <a:buNone/>
              <a:defRPr sz="2400">
                <a:solidFill>
                  <a:srgbClr val="FEDD8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EDD8E"/>
              </a:buClr>
              <a:buSzPts val="2400"/>
              <a:buNone/>
              <a:defRPr sz="2400">
                <a:solidFill>
                  <a:srgbClr val="FEDD8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EDD8E"/>
              </a:buClr>
              <a:buSzPts val="2400"/>
              <a:buNone/>
              <a:defRPr sz="2400">
                <a:solidFill>
                  <a:srgbClr val="FEDD8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EDD8E"/>
              </a:buClr>
              <a:buSzPts val="2400"/>
              <a:buNone/>
              <a:defRPr sz="2400">
                <a:solidFill>
                  <a:srgbClr val="FEDD8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EDD8E"/>
              </a:buClr>
              <a:buSzPts val="2400"/>
              <a:buNone/>
              <a:defRPr sz="2400">
                <a:solidFill>
                  <a:srgbClr val="FEDD8E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348100" y="1492802"/>
            <a:ext cx="4056900" cy="33144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4739225" y="3325761"/>
            <a:ext cx="4056900" cy="14811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4739225" y="1492600"/>
            <a:ext cx="4056900" cy="14811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348100" y="342975"/>
            <a:ext cx="3386100" cy="44646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4081000" y="342975"/>
            <a:ext cx="4715100" cy="44646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hasCustomPrompt="1"/>
          </p:nvPr>
        </p:nvSpPr>
        <p:spPr>
          <a:xfrm>
            <a:off x="718225" y="2648400"/>
            <a:ext cx="25815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/>
          </p:nvPr>
        </p:nvSpPr>
        <p:spPr>
          <a:xfrm>
            <a:off x="4572100" y="2812400"/>
            <a:ext cx="3853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4572100" y="3620100"/>
            <a:ext cx="3853800" cy="9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">
  <p:cSld name="CUSTOM_17_1_1_1">
    <p:bg>
      <p:bgPr>
        <a:solidFill>
          <a:schemeClr val="dk2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/>
          <p:nvPr/>
        </p:nvSpPr>
        <p:spPr>
          <a:xfrm>
            <a:off x="345425" y="539150"/>
            <a:ext cx="8448000" cy="60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xfrm>
            <a:off x="720000" y="539150"/>
            <a:ext cx="6236700" cy="6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EDD8E"/>
              </a:buClr>
              <a:buSzPts val="2400"/>
              <a:buNone/>
              <a:defRPr sz="2400">
                <a:solidFill>
                  <a:srgbClr val="FEDD8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EDD8E"/>
              </a:buClr>
              <a:buSzPts val="2400"/>
              <a:buNone/>
              <a:defRPr sz="2400">
                <a:solidFill>
                  <a:srgbClr val="FEDD8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EDD8E"/>
              </a:buClr>
              <a:buSzPts val="2400"/>
              <a:buNone/>
              <a:defRPr sz="2400">
                <a:solidFill>
                  <a:srgbClr val="FEDD8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EDD8E"/>
              </a:buClr>
              <a:buSzPts val="2400"/>
              <a:buNone/>
              <a:defRPr sz="2400">
                <a:solidFill>
                  <a:srgbClr val="FEDD8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EDD8E"/>
              </a:buClr>
              <a:buSzPts val="2400"/>
              <a:buNone/>
              <a:defRPr sz="2400">
                <a:solidFill>
                  <a:srgbClr val="FEDD8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EDD8E"/>
              </a:buClr>
              <a:buSzPts val="2400"/>
              <a:buNone/>
              <a:defRPr sz="2400">
                <a:solidFill>
                  <a:srgbClr val="FEDD8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EDD8E"/>
              </a:buClr>
              <a:buSzPts val="2400"/>
              <a:buNone/>
              <a:defRPr sz="2400">
                <a:solidFill>
                  <a:srgbClr val="FEDD8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EDD8E"/>
              </a:buClr>
              <a:buSzPts val="2400"/>
              <a:buNone/>
              <a:defRPr sz="2400">
                <a:solidFill>
                  <a:srgbClr val="FEDD8E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MAIN_POINT_1">
    <p:bg>
      <p:bgPr>
        <a:solidFill>
          <a:schemeClr val="dk2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>
            <a:spLocks noGrp="1"/>
          </p:cNvSpPr>
          <p:nvPr>
            <p:ph type="title"/>
          </p:nvPr>
        </p:nvSpPr>
        <p:spPr>
          <a:xfrm>
            <a:off x="718225" y="539150"/>
            <a:ext cx="3853800" cy="40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1">
  <p:cSld name="MAIN_POINT_1_1">
    <p:bg>
      <p:bgPr>
        <a:solidFill>
          <a:schemeClr val="dk2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/>
          <p:nvPr/>
        </p:nvSpPr>
        <p:spPr>
          <a:xfrm>
            <a:off x="348100" y="3574737"/>
            <a:ext cx="8448000" cy="1232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3"/>
          <p:cNvSpPr/>
          <p:nvPr/>
        </p:nvSpPr>
        <p:spPr>
          <a:xfrm>
            <a:off x="348000" y="3574737"/>
            <a:ext cx="8448000" cy="1232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3"/>
          <p:cNvSpPr/>
          <p:nvPr/>
        </p:nvSpPr>
        <p:spPr>
          <a:xfrm>
            <a:off x="348000" y="1958856"/>
            <a:ext cx="8448000" cy="12327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3"/>
          <p:cNvSpPr/>
          <p:nvPr/>
        </p:nvSpPr>
        <p:spPr>
          <a:xfrm>
            <a:off x="348000" y="342975"/>
            <a:ext cx="8448000" cy="1232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3"/>
          <p:cNvSpPr txBox="1">
            <a:spLocks noGrp="1"/>
          </p:cNvSpPr>
          <p:nvPr>
            <p:ph type="subTitle" idx="1"/>
          </p:nvPr>
        </p:nvSpPr>
        <p:spPr>
          <a:xfrm>
            <a:off x="1234975" y="1075039"/>
            <a:ext cx="66741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type="title" hasCustomPrompt="1"/>
          </p:nvPr>
        </p:nvSpPr>
        <p:spPr>
          <a:xfrm>
            <a:off x="1234950" y="500916"/>
            <a:ext cx="6674100" cy="6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64" name="Google Shape;164;p23"/>
          <p:cNvSpPr txBox="1">
            <a:spLocks noGrp="1"/>
          </p:cNvSpPr>
          <p:nvPr>
            <p:ph type="subTitle" idx="2"/>
          </p:nvPr>
        </p:nvSpPr>
        <p:spPr>
          <a:xfrm>
            <a:off x="1234975" y="4306789"/>
            <a:ext cx="66741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5" name="Google Shape;165;p23"/>
          <p:cNvSpPr txBox="1">
            <a:spLocks noGrp="1"/>
          </p:cNvSpPr>
          <p:nvPr>
            <p:ph type="title" idx="3" hasCustomPrompt="1"/>
          </p:nvPr>
        </p:nvSpPr>
        <p:spPr>
          <a:xfrm>
            <a:off x="1234950" y="3732666"/>
            <a:ext cx="6674100" cy="6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66" name="Google Shape;166;p23"/>
          <p:cNvSpPr txBox="1">
            <a:spLocks noGrp="1"/>
          </p:cNvSpPr>
          <p:nvPr>
            <p:ph type="subTitle" idx="4"/>
          </p:nvPr>
        </p:nvSpPr>
        <p:spPr>
          <a:xfrm>
            <a:off x="1234975" y="2690914"/>
            <a:ext cx="66741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23"/>
          <p:cNvSpPr txBox="1">
            <a:spLocks noGrp="1"/>
          </p:cNvSpPr>
          <p:nvPr>
            <p:ph type="title" idx="5" hasCustomPrompt="1"/>
          </p:nvPr>
        </p:nvSpPr>
        <p:spPr>
          <a:xfrm>
            <a:off x="1234950" y="2116791"/>
            <a:ext cx="6674100" cy="6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ONLY_1_1_1">
    <p:bg>
      <p:bgPr>
        <a:solidFill>
          <a:schemeClr val="dk2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/>
          <p:nvPr/>
        </p:nvSpPr>
        <p:spPr>
          <a:xfrm>
            <a:off x="348100" y="539149"/>
            <a:ext cx="4056900" cy="42681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4"/>
          <p:cNvSpPr/>
          <p:nvPr/>
        </p:nvSpPr>
        <p:spPr>
          <a:xfrm>
            <a:off x="4736525" y="539149"/>
            <a:ext cx="4056900" cy="42681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4"/>
          <p:cNvSpPr txBox="1">
            <a:spLocks noGrp="1"/>
          </p:cNvSpPr>
          <p:nvPr>
            <p:ph type="title"/>
          </p:nvPr>
        </p:nvSpPr>
        <p:spPr>
          <a:xfrm>
            <a:off x="718225" y="3302371"/>
            <a:ext cx="36765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subTitle" idx="1"/>
          </p:nvPr>
        </p:nvSpPr>
        <p:spPr>
          <a:xfrm>
            <a:off x="5119896" y="182575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5119900" y="3144266"/>
            <a:ext cx="32553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CREDITS: This presentation template was created by </a:t>
            </a:r>
            <a:r>
              <a:rPr lang="ko" sz="1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Slidesgo</a:t>
            </a:r>
            <a:r>
              <a:rPr lang="ko" sz="1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, including icons by </a:t>
            </a:r>
            <a:r>
              <a:rPr lang="ko" sz="1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Flaticon</a:t>
            </a:r>
            <a:r>
              <a:rPr lang="ko" sz="1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, and infographics &amp; images by </a:t>
            </a:r>
            <a:r>
              <a:rPr lang="ko" sz="1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Freepik </a:t>
            </a:r>
            <a:r>
              <a:rPr lang="ko" sz="1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and illustrations by </a:t>
            </a:r>
            <a:r>
              <a:rPr lang="ko" sz="1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Stories</a:t>
            </a:r>
            <a:endParaRPr sz="10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">
    <p:bg>
      <p:bgPr>
        <a:solidFill>
          <a:schemeClr val="dk2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">
    <p:bg>
      <p:bgPr>
        <a:solidFill>
          <a:schemeClr val="dk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본문 1">
  <p:cSld name="TITLE_AND_BODY_1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348100" y="342975"/>
            <a:ext cx="8448000" cy="44646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1"/>
          </p:nvPr>
        </p:nvSpPr>
        <p:spPr>
          <a:xfrm>
            <a:off x="2085850" y="2131475"/>
            <a:ext cx="4833000" cy="150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345425" y="539150"/>
            <a:ext cx="8448000" cy="60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0000" y="539150"/>
            <a:ext cx="6236700" cy="6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345425" y="539150"/>
            <a:ext cx="8448000" cy="60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20000" y="539150"/>
            <a:ext cx="6236700" cy="6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348100" y="1492802"/>
            <a:ext cx="4056900" cy="3314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4739227" y="1492802"/>
            <a:ext cx="4056900" cy="3314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>
            <a:off x="951700" y="3422888"/>
            <a:ext cx="28497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ctrTitle" idx="2"/>
          </p:nvPr>
        </p:nvSpPr>
        <p:spPr>
          <a:xfrm>
            <a:off x="951700" y="3072938"/>
            <a:ext cx="28497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3"/>
          </p:nvPr>
        </p:nvSpPr>
        <p:spPr>
          <a:xfrm>
            <a:off x="5342827" y="3422888"/>
            <a:ext cx="28497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ctrTitle" idx="4"/>
          </p:nvPr>
        </p:nvSpPr>
        <p:spPr>
          <a:xfrm>
            <a:off x="5342827" y="3072938"/>
            <a:ext cx="28497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>
            <a:off x="348100" y="342975"/>
            <a:ext cx="8448000" cy="44646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345425" y="539150"/>
            <a:ext cx="8448000" cy="60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720000" y="539150"/>
            <a:ext cx="6236700" cy="6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rgbClr val="FEDD8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>
            <a:off x="348100" y="342975"/>
            <a:ext cx="8448000" cy="44646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/>
          <p:nvPr/>
        </p:nvSpPr>
        <p:spPr>
          <a:xfrm>
            <a:off x="345425" y="539150"/>
            <a:ext cx="8448000" cy="60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720000" y="539150"/>
            <a:ext cx="6236700" cy="6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747000" y="1373275"/>
            <a:ext cx="7650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Barlow Semi Condensed Light"/>
              <a:buAutoNum type="arabicPeriod"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AutoNum type="alphaLcPeriod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AutoNum type="romanLcPeriod"/>
              <a:defRPr sz="1200"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AutoNum type="arabicPeriod"/>
              <a:defRPr sz="1200"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AutoNum type="alphaLcPeriod"/>
              <a:defRPr sz="1200"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AutoNum type="romanLcPeriod"/>
              <a:defRPr sz="1200"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AutoNum type="arabicPeriod"/>
              <a:defRPr sz="1200"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AutoNum type="alphaLcPeriod"/>
              <a:defRPr sz="1200"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20293B"/>
              </a:buClr>
              <a:buSzPts val="1400"/>
              <a:buFont typeface="Arial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>
            <a:off x="348100" y="342975"/>
            <a:ext cx="8448000" cy="44646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122575" y="1216650"/>
            <a:ext cx="6762300" cy="27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9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 flipH="1">
            <a:off x="5410000" y="342975"/>
            <a:ext cx="3386100" cy="44646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/>
          <p:nvPr/>
        </p:nvSpPr>
        <p:spPr>
          <a:xfrm flipH="1">
            <a:off x="348100" y="342975"/>
            <a:ext cx="4715100" cy="44646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 hasCustomPrompt="1"/>
          </p:nvPr>
        </p:nvSpPr>
        <p:spPr>
          <a:xfrm flipH="1">
            <a:off x="5844475" y="2648400"/>
            <a:ext cx="25815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9"/>
          <p:cNvSpPr txBox="1">
            <a:spLocks noGrp="1"/>
          </p:cNvSpPr>
          <p:nvPr>
            <p:ph type="title" idx="2"/>
          </p:nvPr>
        </p:nvSpPr>
        <p:spPr>
          <a:xfrm flipH="1">
            <a:off x="718300" y="2812400"/>
            <a:ext cx="3853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 flipH="1">
            <a:off x="718300" y="3620100"/>
            <a:ext cx="3853800" cy="9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2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/>
          <p:nvPr/>
        </p:nvSpPr>
        <p:spPr>
          <a:xfrm>
            <a:off x="348100" y="342975"/>
            <a:ext cx="8448000" cy="44646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>
            <a:off x="345425" y="539150"/>
            <a:ext cx="8448000" cy="60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720000" y="539150"/>
            <a:ext cx="6236700" cy="6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EDD8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Text"/>
              <a:buNone/>
              <a:defRPr sz="28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Text"/>
              <a:buNone/>
              <a:defRPr sz="28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Text"/>
              <a:buNone/>
              <a:defRPr sz="28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Text"/>
              <a:buNone/>
              <a:defRPr sz="28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Text"/>
              <a:buNone/>
              <a:defRPr sz="28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Text"/>
              <a:buNone/>
              <a:defRPr sz="28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Text"/>
              <a:buNone/>
              <a:defRPr sz="28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Text"/>
              <a:buNone/>
              <a:defRPr sz="28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Text"/>
              <a:buNone/>
              <a:defRPr sz="28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>
            <a:spLocks noGrp="1"/>
          </p:cNvSpPr>
          <p:nvPr>
            <p:ph type="ctrTitle"/>
          </p:nvPr>
        </p:nvSpPr>
        <p:spPr>
          <a:xfrm>
            <a:off x="1521000" y="1201350"/>
            <a:ext cx="6102000" cy="13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채팅 프로그램</a:t>
            </a:r>
          </a:p>
        </p:txBody>
      </p:sp>
      <p:sp>
        <p:nvSpPr>
          <p:cNvPr id="187" name="Google Shape;187;p30"/>
          <p:cNvSpPr txBox="1">
            <a:spLocks noGrp="1"/>
          </p:cNvSpPr>
          <p:nvPr>
            <p:ph type="subTitle" idx="1"/>
          </p:nvPr>
        </p:nvSpPr>
        <p:spPr>
          <a:xfrm>
            <a:off x="1234975" y="3825323"/>
            <a:ext cx="66741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Roboto"/>
                <a:sym typeface="Roboto"/>
              </a:rPr>
              <a:t>시스템프로그래밍</a:t>
            </a:r>
            <a:r>
              <a:rPr lang="ko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Roboto"/>
                <a:sym typeface="Roboto"/>
              </a:rPr>
              <a:t> </a:t>
            </a:r>
            <a:r>
              <a:rPr lang="en-US" altLang="ko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Roboto"/>
                <a:sym typeface="Roboto"/>
              </a:rPr>
              <a:t>2</a:t>
            </a:r>
            <a:r>
              <a:rPr lang="ko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Roboto"/>
                <a:sym typeface="Roboto"/>
              </a:rPr>
              <a:t>조</a:t>
            </a:r>
            <a:endParaRPr b="1" dirty="0">
              <a:latin typeface="나눔바른고딕" panose="020B0603020101020101" pitchFamily="50" charset="-127"/>
              <a:ea typeface="나눔바른고딕" panose="020B0603020101020101" pitchFamily="50" charset="-127"/>
              <a:cs typeface="Roboto"/>
              <a:sym typeface="Roboto"/>
            </a:endParaRPr>
          </a:p>
        </p:txBody>
      </p:sp>
      <p:sp>
        <p:nvSpPr>
          <p:cNvPr id="188" name="Google Shape;188;p30"/>
          <p:cNvSpPr txBox="1"/>
          <p:nvPr/>
        </p:nvSpPr>
        <p:spPr>
          <a:xfrm>
            <a:off x="6677896" y="2675331"/>
            <a:ext cx="20091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발표자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dk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김민석</a:t>
            </a:r>
            <a:r>
              <a:rPr lang="en-US" altLang="ko" dirty="0">
                <a:solidFill>
                  <a:schemeClr val="dk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(2016115546)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1"/>
          <p:cNvSpPr txBox="1">
            <a:spLocks noGrp="1"/>
          </p:cNvSpPr>
          <p:nvPr>
            <p:ph type="title" idx="2"/>
          </p:nvPr>
        </p:nvSpPr>
        <p:spPr>
          <a:xfrm>
            <a:off x="4341775" y="2935225"/>
            <a:ext cx="3853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깃허브 주소</a:t>
            </a:r>
            <a:endParaRPr sz="2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9" name="Google Shape;309;p41"/>
          <p:cNvSpPr txBox="1">
            <a:spLocks noGrp="1"/>
          </p:cNvSpPr>
          <p:nvPr>
            <p:ph type="title"/>
          </p:nvPr>
        </p:nvSpPr>
        <p:spPr>
          <a:xfrm>
            <a:off x="718225" y="2648400"/>
            <a:ext cx="25815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lt1"/>
                </a:solidFill>
              </a:rPr>
              <a:t>0</a:t>
            </a:r>
            <a:r>
              <a:rPr lang="en-US" altLang="ko" dirty="0">
                <a:solidFill>
                  <a:schemeClr val="lt1"/>
                </a:solidFill>
              </a:rPr>
              <a:t>4</a:t>
            </a:r>
            <a:r>
              <a:rPr lang="ko" dirty="0">
                <a:solidFill>
                  <a:schemeClr val="lt1"/>
                </a:solidFill>
              </a:rPr>
              <a:t>.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Roboto"/>
                <a:sym typeface="Roboto"/>
              </a:rPr>
              <a:t>Github : </a:t>
            </a:r>
            <a:r>
              <a:rPr lang="en-US" altLang="ko" b="1" u="sng" dirty="0">
                <a:solidFill>
                  <a:schemeClr val="hlink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Roboto"/>
                <a:sym typeface="Roboto"/>
              </a:rPr>
              <a:t>https://github.com/wooyebin/sysprgm_2team</a:t>
            </a:r>
            <a:endParaRPr b="1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Roboto"/>
              <a:sym typeface="Roboto"/>
            </a:endParaRPr>
          </a:p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19" name="Google Shape;319;p42"/>
          <p:cNvSpPr/>
          <p:nvPr/>
        </p:nvSpPr>
        <p:spPr>
          <a:xfrm>
            <a:off x="0" y="427925"/>
            <a:ext cx="9144000" cy="606900"/>
          </a:xfrm>
          <a:prstGeom prst="rect">
            <a:avLst/>
          </a:prstGeom>
          <a:solidFill>
            <a:srgbClr val="2A2A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42"/>
          <p:cNvSpPr txBox="1"/>
          <p:nvPr/>
        </p:nvSpPr>
        <p:spPr>
          <a:xfrm>
            <a:off x="720000" y="427925"/>
            <a:ext cx="62367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 dirty="0">
                <a:solidFill>
                  <a:srgbClr val="FEDD8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ig Shoulders Text"/>
                <a:sym typeface="Big Shoulders Text"/>
              </a:rPr>
              <a:t>깃허브 주소</a:t>
            </a:r>
            <a:endParaRPr sz="3000" b="1" dirty="0">
              <a:solidFill>
                <a:srgbClr val="FEDD8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Big Shoulders Text"/>
              <a:sym typeface="Big Shoulders Text"/>
            </a:endParaRPr>
          </a:p>
        </p:txBody>
      </p:sp>
    </p:spTree>
    <p:extLst>
      <p:ext uri="{BB962C8B-B14F-4D97-AF65-F5344CB8AC3E}">
        <p14:creationId xmlns:p14="http://schemas.microsoft.com/office/powerpoint/2010/main" val="4202616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D8E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3"/>
          <p:cNvSpPr txBox="1">
            <a:spLocks noGrp="1"/>
          </p:cNvSpPr>
          <p:nvPr>
            <p:ph type="title"/>
          </p:nvPr>
        </p:nvSpPr>
        <p:spPr>
          <a:xfrm>
            <a:off x="1122575" y="1216650"/>
            <a:ext cx="6762300" cy="27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Thank You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>
            <a:spLocks noGrp="1"/>
          </p:cNvSpPr>
          <p:nvPr>
            <p:ph type="title" idx="2"/>
          </p:nvPr>
        </p:nvSpPr>
        <p:spPr>
          <a:xfrm>
            <a:off x="4341775" y="2935225"/>
            <a:ext cx="3853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latin typeface="+mj-ea"/>
                <a:ea typeface="+mj-ea"/>
              </a:rPr>
              <a:t>역할 소개</a:t>
            </a:r>
            <a:endParaRPr sz="2400" b="1" dirty="0">
              <a:latin typeface="+mj-ea"/>
              <a:ea typeface="+mj-ea"/>
            </a:endParaRPr>
          </a:p>
        </p:txBody>
      </p:sp>
      <p:sp>
        <p:nvSpPr>
          <p:cNvPr id="194" name="Google Shape;194;p31"/>
          <p:cNvSpPr txBox="1">
            <a:spLocks noGrp="1"/>
          </p:cNvSpPr>
          <p:nvPr>
            <p:ph type="title"/>
          </p:nvPr>
        </p:nvSpPr>
        <p:spPr>
          <a:xfrm>
            <a:off x="718225" y="2648400"/>
            <a:ext cx="25815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lt1"/>
                </a:solidFill>
              </a:rPr>
              <a:t>0</a:t>
            </a:r>
            <a:r>
              <a:rPr lang="en-US" altLang="ko" dirty="0">
                <a:solidFill>
                  <a:schemeClr val="lt1"/>
                </a:solidFill>
              </a:rPr>
              <a:t>1</a:t>
            </a:r>
            <a:r>
              <a:rPr lang="ko" dirty="0">
                <a:solidFill>
                  <a:schemeClr val="lt1"/>
                </a:solidFill>
              </a:rPr>
              <a:t>.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2"/>
          <p:cNvSpPr txBox="1">
            <a:spLocks noGrp="1"/>
          </p:cNvSpPr>
          <p:nvPr>
            <p:ph type="body" idx="1"/>
          </p:nvPr>
        </p:nvSpPr>
        <p:spPr>
          <a:xfrm>
            <a:off x="142143" y="1366327"/>
            <a:ext cx="2661614" cy="26902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Roboto"/>
                <a:sym typeface="Roboto"/>
              </a:rPr>
              <a:t>PM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Roboto"/>
                <a:sym typeface="Roboto"/>
              </a:rPr>
              <a:t>김민석</a:t>
            </a:r>
            <a:r>
              <a:rPr lang="en-US" altLang="ko-KR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Roboto"/>
                <a:sym typeface="Roboto"/>
              </a:rPr>
              <a:t>(2016115546)</a:t>
            </a:r>
            <a:endParaRPr lang="ko-KR" altLang="en-US" b="1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Roboto"/>
              <a:sym typeface="Robo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b="1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Roboto"/>
              <a:sym typeface="Robo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b="1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b="1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Roboto"/>
                <a:sym typeface="Roboto"/>
              </a:rPr>
              <a:t>아키텍트</a:t>
            </a:r>
            <a:r>
              <a:rPr lang="ko-KR" altLang="en-US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Roboto"/>
                <a:sym typeface="Roboto"/>
              </a:rPr>
              <a:t>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Roboto"/>
                <a:sym typeface="Roboto"/>
              </a:rPr>
              <a:t>김기훈</a:t>
            </a:r>
            <a:r>
              <a:rPr lang="en-US" altLang="ko-KR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Roboto"/>
                <a:sym typeface="Roboto"/>
              </a:rPr>
              <a:t>(2016117401)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Roboto"/>
                <a:sym typeface="Roboto"/>
              </a:rPr>
              <a:t>황동현</a:t>
            </a:r>
            <a:r>
              <a:rPr lang="en-US" altLang="ko-KR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Roboto"/>
                <a:sym typeface="Roboto"/>
              </a:rPr>
              <a:t>(2018116578)</a:t>
            </a:r>
            <a:endParaRPr lang="ko-KR" altLang="en-US" b="1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b="1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Roboto"/>
              <a:sym typeface="Roboto"/>
            </a:endParaRPr>
          </a:p>
        </p:txBody>
      </p:sp>
      <p:sp>
        <p:nvSpPr>
          <p:cNvPr id="319" name="Google Shape;319;p42"/>
          <p:cNvSpPr/>
          <p:nvPr/>
        </p:nvSpPr>
        <p:spPr>
          <a:xfrm>
            <a:off x="0" y="427925"/>
            <a:ext cx="9144000" cy="606900"/>
          </a:xfrm>
          <a:prstGeom prst="rect">
            <a:avLst/>
          </a:prstGeom>
          <a:solidFill>
            <a:srgbClr val="2A2A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42"/>
          <p:cNvSpPr txBox="1"/>
          <p:nvPr/>
        </p:nvSpPr>
        <p:spPr>
          <a:xfrm>
            <a:off x="720000" y="427925"/>
            <a:ext cx="62367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b="1" dirty="0">
                <a:solidFill>
                  <a:srgbClr val="FEDD8E"/>
                </a:solidFill>
                <a:latin typeface="+mj-ea"/>
                <a:ea typeface="+mj-ea"/>
                <a:cs typeface="Big Shoulders Text"/>
                <a:sym typeface="Big Shoulders Text"/>
              </a:rPr>
              <a:t>역할 소개</a:t>
            </a:r>
            <a:endParaRPr sz="3000" b="1" dirty="0">
              <a:solidFill>
                <a:srgbClr val="FEDD8E"/>
              </a:solidFill>
              <a:latin typeface="+mj-ea"/>
              <a:ea typeface="+mj-ea"/>
              <a:cs typeface="Big Shoulders Text"/>
              <a:sym typeface="Big Shoulders Text"/>
            </a:endParaRPr>
          </a:p>
        </p:txBody>
      </p:sp>
      <p:sp>
        <p:nvSpPr>
          <p:cNvPr id="5" name="Google Shape;318;p42">
            <a:extLst>
              <a:ext uri="{FF2B5EF4-FFF2-40B4-BE49-F238E27FC236}">
                <a16:creationId xmlns:a16="http://schemas.microsoft.com/office/drawing/2014/main" id="{0D97DF2D-CE9E-4ADF-B44A-585EAC6C3698}"/>
              </a:ext>
            </a:extLst>
          </p:cNvPr>
          <p:cNvSpPr txBox="1">
            <a:spLocks/>
          </p:cNvSpPr>
          <p:nvPr/>
        </p:nvSpPr>
        <p:spPr>
          <a:xfrm>
            <a:off x="6246217" y="1366327"/>
            <a:ext cx="2661614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>
              <a:buFont typeface="Roboto Light"/>
              <a:buNone/>
            </a:pPr>
            <a:r>
              <a:rPr lang="ko-KR" altLang="en-US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Roboto"/>
                <a:sym typeface="Roboto"/>
              </a:rPr>
              <a:t>개발자 </a:t>
            </a:r>
          </a:p>
          <a:p>
            <a:pPr marL="285750" indent="-285750">
              <a:buFontTx/>
              <a:buChar char="-"/>
            </a:pPr>
            <a:r>
              <a:rPr lang="ko-KR" altLang="en-US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Roboto"/>
                <a:sym typeface="Roboto"/>
              </a:rPr>
              <a:t>김기훈</a:t>
            </a:r>
            <a:r>
              <a:rPr lang="en-US" altLang="ko-KR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Roboto"/>
                <a:sym typeface="Roboto"/>
              </a:rPr>
              <a:t>(2016117401)</a:t>
            </a:r>
          </a:p>
          <a:p>
            <a:pPr marL="285750" indent="-285750">
              <a:buFontTx/>
              <a:buChar char="-"/>
            </a:pPr>
            <a:r>
              <a:rPr lang="ko-KR" altLang="en-US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Roboto"/>
                <a:sym typeface="Roboto"/>
              </a:rPr>
              <a:t>김민석</a:t>
            </a:r>
            <a:r>
              <a:rPr lang="en-US" altLang="ko-KR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Roboto"/>
                <a:sym typeface="Roboto"/>
              </a:rPr>
              <a:t>(2016115546)</a:t>
            </a:r>
          </a:p>
          <a:p>
            <a:pPr marL="285750" indent="-285750">
              <a:buFontTx/>
              <a:buChar char="-"/>
            </a:pPr>
            <a:r>
              <a:rPr lang="ko-KR" altLang="en-US" b="1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Roboto"/>
                <a:sym typeface="Roboto"/>
              </a:rPr>
              <a:t>멘두요</a:t>
            </a:r>
            <a:r>
              <a:rPr lang="en-US" altLang="ko-KR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Roboto"/>
                <a:sym typeface="Roboto"/>
              </a:rPr>
              <a:t>(2019117112)</a:t>
            </a:r>
          </a:p>
          <a:p>
            <a:pPr marL="285750" indent="-285750">
              <a:buFontTx/>
              <a:buChar char="-"/>
            </a:pPr>
            <a:r>
              <a:rPr lang="ko-KR" altLang="en-US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Roboto"/>
                <a:sym typeface="Roboto"/>
              </a:rPr>
              <a:t>신예림</a:t>
            </a:r>
            <a:r>
              <a:rPr lang="en-US" altLang="ko-KR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Roboto"/>
                <a:sym typeface="Roboto"/>
              </a:rPr>
              <a:t>(2019116962)</a:t>
            </a:r>
          </a:p>
          <a:p>
            <a:pPr marL="285750" indent="-285750">
              <a:buFontTx/>
              <a:buChar char="-"/>
            </a:pPr>
            <a:r>
              <a:rPr lang="ko-KR" altLang="en-US" b="1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Roboto"/>
                <a:sym typeface="Roboto"/>
              </a:rPr>
              <a:t>우예빈</a:t>
            </a:r>
            <a:r>
              <a:rPr lang="en-US" altLang="ko-KR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Roboto"/>
                <a:sym typeface="Roboto"/>
              </a:rPr>
              <a:t>(2019112801)</a:t>
            </a:r>
          </a:p>
          <a:p>
            <a:pPr marL="285750" indent="-285750">
              <a:buFontTx/>
              <a:buChar char="-"/>
            </a:pPr>
            <a:r>
              <a:rPr lang="ko-KR" altLang="en-US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Roboto"/>
                <a:sym typeface="Roboto"/>
              </a:rPr>
              <a:t>황동현</a:t>
            </a:r>
            <a:r>
              <a:rPr lang="en-US" altLang="ko-KR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Roboto"/>
                <a:sym typeface="Roboto"/>
              </a:rPr>
              <a:t>(2018116578)</a:t>
            </a:r>
            <a:endParaRPr lang="ko-KR" altLang="en-US" b="1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Roboto"/>
              <a:sym typeface="Roboto"/>
            </a:endParaRPr>
          </a:p>
        </p:txBody>
      </p:sp>
      <p:sp>
        <p:nvSpPr>
          <p:cNvPr id="6" name="Google Shape;318;p42">
            <a:extLst>
              <a:ext uri="{FF2B5EF4-FFF2-40B4-BE49-F238E27FC236}">
                <a16:creationId xmlns:a16="http://schemas.microsoft.com/office/drawing/2014/main" id="{FCD7800E-2D94-4E57-8F8D-50CB47FFA56E}"/>
              </a:ext>
            </a:extLst>
          </p:cNvPr>
          <p:cNvSpPr txBox="1">
            <a:spLocks/>
          </p:cNvSpPr>
          <p:nvPr/>
        </p:nvSpPr>
        <p:spPr>
          <a:xfrm>
            <a:off x="3194180" y="1366327"/>
            <a:ext cx="2661614" cy="108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>
              <a:buFont typeface="Roboto Light"/>
              <a:buNone/>
            </a:pPr>
            <a:r>
              <a:rPr lang="ko-KR" altLang="en-US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Roboto"/>
                <a:sym typeface="Roboto"/>
              </a:rPr>
              <a:t>운영자 </a:t>
            </a:r>
          </a:p>
          <a:p>
            <a:pPr marL="285750" indent="-285750">
              <a:buFontTx/>
              <a:buChar char="-"/>
            </a:pPr>
            <a:r>
              <a:rPr lang="ko-KR" altLang="en-US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Roboto"/>
                <a:sym typeface="Roboto"/>
              </a:rPr>
              <a:t>신예림</a:t>
            </a:r>
            <a:r>
              <a:rPr lang="en-US" altLang="ko-KR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Roboto"/>
                <a:sym typeface="Roboto"/>
              </a:rPr>
              <a:t>(2019116962)</a:t>
            </a:r>
          </a:p>
          <a:p>
            <a:pPr marL="285750" indent="-285750">
              <a:buFontTx/>
              <a:buChar char="-"/>
            </a:pPr>
            <a:r>
              <a:rPr lang="ko-KR" altLang="en-US" b="1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Roboto"/>
                <a:sym typeface="Roboto"/>
              </a:rPr>
              <a:t>우예빈</a:t>
            </a:r>
            <a:r>
              <a:rPr lang="en-US" altLang="ko-KR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Roboto"/>
                <a:sym typeface="Roboto"/>
              </a:rPr>
              <a:t>(2019112801)</a:t>
            </a:r>
          </a:p>
        </p:txBody>
      </p:sp>
    </p:spTree>
    <p:extLst>
      <p:ext uri="{BB962C8B-B14F-4D97-AF65-F5344CB8AC3E}">
        <p14:creationId xmlns:p14="http://schemas.microsoft.com/office/powerpoint/2010/main" val="1554228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1"/>
          <p:cNvSpPr txBox="1">
            <a:spLocks noGrp="1"/>
          </p:cNvSpPr>
          <p:nvPr>
            <p:ph type="title" idx="2"/>
          </p:nvPr>
        </p:nvSpPr>
        <p:spPr>
          <a:xfrm>
            <a:off x="4341775" y="2935225"/>
            <a:ext cx="3853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아이디어 소개</a:t>
            </a:r>
            <a:endParaRPr sz="2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9" name="Google Shape;309;p41"/>
          <p:cNvSpPr txBox="1">
            <a:spLocks noGrp="1"/>
          </p:cNvSpPr>
          <p:nvPr>
            <p:ph type="title"/>
          </p:nvPr>
        </p:nvSpPr>
        <p:spPr>
          <a:xfrm>
            <a:off x="718225" y="2648400"/>
            <a:ext cx="25815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lt1"/>
                </a:solidFill>
              </a:rPr>
              <a:t>0</a:t>
            </a:r>
            <a:r>
              <a:rPr lang="en-US" altLang="ko" dirty="0">
                <a:solidFill>
                  <a:schemeClr val="lt1"/>
                </a:solidFill>
              </a:rPr>
              <a:t>2</a:t>
            </a:r>
            <a:r>
              <a:rPr lang="ko" dirty="0">
                <a:solidFill>
                  <a:schemeClr val="lt1"/>
                </a:solidFill>
              </a:rPr>
              <a:t>.</a:t>
            </a:r>
            <a:endParaRPr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20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Roboto"/>
                <a:sym typeface="Roboto"/>
              </a:rPr>
              <a:t>- </a:t>
            </a:r>
            <a:r>
              <a:rPr lang="ko-KR" altLang="en-US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Roboto"/>
                <a:sym typeface="Roboto"/>
              </a:rPr>
              <a:t>소켓을 사용한 채팅 프로그램</a:t>
            </a:r>
            <a:endParaRPr b="1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Roboto"/>
              <a:sym typeface="Roboto"/>
            </a:endParaRPr>
          </a:p>
        </p:txBody>
      </p:sp>
      <p:sp>
        <p:nvSpPr>
          <p:cNvPr id="319" name="Google Shape;319;p42"/>
          <p:cNvSpPr/>
          <p:nvPr/>
        </p:nvSpPr>
        <p:spPr>
          <a:xfrm>
            <a:off x="0" y="427925"/>
            <a:ext cx="9144000" cy="606900"/>
          </a:xfrm>
          <a:prstGeom prst="rect">
            <a:avLst/>
          </a:prstGeom>
          <a:solidFill>
            <a:srgbClr val="2A2A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42"/>
          <p:cNvSpPr txBox="1"/>
          <p:nvPr/>
        </p:nvSpPr>
        <p:spPr>
          <a:xfrm>
            <a:off x="707888" y="427925"/>
            <a:ext cx="62367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b="1" dirty="0">
                <a:solidFill>
                  <a:srgbClr val="FEDD8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ig Shoulders Text"/>
                <a:sym typeface="Big Shoulders Text"/>
              </a:rPr>
              <a:t>아이디어  소개</a:t>
            </a:r>
            <a:endParaRPr sz="3000" b="1" dirty="0">
              <a:solidFill>
                <a:srgbClr val="FEDD8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Big Shoulders Text"/>
              <a:sym typeface="Big Shoulders Tex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E29AFB5-E2D5-4BF4-9EB3-A3D8A812F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88" y="1714436"/>
            <a:ext cx="704850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115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2"/>
          <p:cNvSpPr txBox="1">
            <a:spLocks noGrp="1"/>
          </p:cNvSpPr>
          <p:nvPr>
            <p:ph type="body" idx="1"/>
          </p:nvPr>
        </p:nvSpPr>
        <p:spPr>
          <a:xfrm>
            <a:off x="146767" y="1515526"/>
            <a:ext cx="3326022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ko-KR" altLang="en-US" b="1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Roboto"/>
                <a:sym typeface="Roboto"/>
              </a:rPr>
              <a:t>채팅방</a:t>
            </a:r>
            <a:r>
              <a:rPr lang="ko-KR" altLang="en-US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Roboto"/>
                <a:sym typeface="Roboto"/>
              </a:rPr>
              <a:t> 구현</a:t>
            </a:r>
            <a:endParaRPr b="1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Roboto"/>
              <a:sym typeface="Roboto"/>
            </a:endParaRPr>
          </a:p>
        </p:txBody>
      </p:sp>
      <p:sp>
        <p:nvSpPr>
          <p:cNvPr id="319" name="Google Shape;319;p42"/>
          <p:cNvSpPr/>
          <p:nvPr/>
        </p:nvSpPr>
        <p:spPr>
          <a:xfrm>
            <a:off x="0" y="427925"/>
            <a:ext cx="9144000" cy="606900"/>
          </a:xfrm>
          <a:prstGeom prst="rect">
            <a:avLst/>
          </a:prstGeom>
          <a:solidFill>
            <a:srgbClr val="2A2A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42"/>
          <p:cNvSpPr txBox="1"/>
          <p:nvPr/>
        </p:nvSpPr>
        <p:spPr>
          <a:xfrm>
            <a:off x="707888" y="427925"/>
            <a:ext cx="62367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b="1" dirty="0">
                <a:solidFill>
                  <a:srgbClr val="FEDD8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ig Shoulders Text"/>
                <a:sym typeface="Big Shoulders Text"/>
              </a:rPr>
              <a:t>추가 아이디어  </a:t>
            </a:r>
            <a:endParaRPr sz="3000" b="1" dirty="0">
              <a:solidFill>
                <a:srgbClr val="FEDD8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Big Shoulders Text"/>
              <a:sym typeface="Big Shoulders Tex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223DA2-A3F1-4469-A264-110C0082C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456" y="2029713"/>
            <a:ext cx="3888343" cy="2912616"/>
          </a:xfrm>
          <a:prstGeom prst="rect">
            <a:avLst/>
          </a:prstGeom>
        </p:spPr>
      </p:pic>
      <p:sp>
        <p:nvSpPr>
          <p:cNvPr id="8" name="Google Shape;318;p42">
            <a:extLst>
              <a:ext uri="{FF2B5EF4-FFF2-40B4-BE49-F238E27FC236}">
                <a16:creationId xmlns:a16="http://schemas.microsoft.com/office/drawing/2014/main" id="{A9752D23-34B6-49D5-9343-15703453F03F}"/>
              </a:ext>
            </a:extLst>
          </p:cNvPr>
          <p:cNvSpPr txBox="1">
            <a:spLocks/>
          </p:cNvSpPr>
          <p:nvPr/>
        </p:nvSpPr>
        <p:spPr>
          <a:xfrm>
            <a:off x="4690196" y="1515526"/>
            <a:ext cx="3707296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Roboto"/>
                <a:sym typeface="Roboto"/>
              </a:rPr>
              <a:t>2) </a:t>
            </a:r>
            <a:r>
              <a:rPr lang="ko-KR" altLang="en-US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Roboto"/>
                <a:sym typeface="Roboto"/>
              </a:rPr>
              <a:t>라이브러리를 이용한 </a:t>
            </a:r>
            <a:r>
              <a:rPr lang="en-US" altLang="ko-KR" b="1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Roboto"/>
                <a:sym typeface="Roboto"/>
              </a:rPr>
              <a:t>ui</a:t>
            </a:r>
            <a:r>
              <a:rPr lang="ko-KR" altLang="en-US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Roboto"/>
                <a:sym typeface="Roboto"/>
              </a:rPr>
              <a:t>구성</a:t>
            </a:r>
          </a:p>
          <a:p>
            <a:pPr marL="342900">
              <a:buFont typeface="Roboto Light"/>
              <a:buAutoNum type="arabicParenR"/>
            </a:pPr>
            <a:endParaRPr lang="ko-KR" altLang="en-US" b="1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Roboto"/>
              <a:sym typeface="Roboto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67CF84-6E75-44F2-AAA7-7C1954752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767" y="2029713"/>
            <a:ext cx="4198778" cy="227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210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2"/>
          <p:cNvSpPr txBox="1">
            <a:spLocks noGrp="1"/>
          </p:cNvSpPr>
          <p:nvPr>
            <p:ph type="body" idx="1"/>
          </p:nvPr>
        </p:nvSpPr>
        <p:spPr>
          <a:xfrm>
            <a:off x="255027" y="1532452"/>
            <a:ext cx="3326022" cy="6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Roboto"/>
                <a:sym typeface="Roboto"/>
              </a:rPr>
              <a:t>3) </a:t>
            </a:r>
            <a:r>
              <a:rPr lang="ko-KR" altLang="en-US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Roboto"/>
                <a:sym typeface="Roboto"/>
              </a:rPr>
              <a:t>채팅 내용 암호화</a:t>
            </a:r>
            <a:endParaRPr b="1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Roboto"/>
              <a:sym typeface="Roboto"/>
            </a:endParaRPr>
          </a:p>
        </p:txBody>
      </p:sp>
      <p:sp>
        <p:nvSpPr>
          <p:cNvPr id="319" name="Google Shape;319;p42"/>
          <p:cNvSpPr/>
          <p:nvPr/>
        </p:nvSpPr>
        <p:spPr>
          <a:xfrm>
            <a:off x="0" y="427925"/>
            <a:ext cx="9144000" cy="606900"/>
          </a:xfrm>
          <a:prstGeom prst="rect">
            <a:avLst/>
          </a:prstGeom>
          <a:solidFill>
            <a:srgbClr val="2A2A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42"/>
          <p:cNvSpPr txBox="1"/>
          <p:nvPr/>
        </p:nvSpPr>
        <p:spPr>
          <a:xfrm>
            <a:off x="707888" y="427925"/>
            <a:ext cx="62367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b="1" dirty="0">
                <a:solidFill>
                  <a:srgbClr val="FEDD8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ig Shoulders Text"/>
                <a:sym typeface="Big Shoulders Text"/>
              </a:rPr>
              <a:t>추가 아이디어  </a:t>
            </a:r>
            <a:endParaRPr sz="3000" b="1" dirty="0">
              <a:solidFill>
                <a:srgbClr val="FEDD8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Big Shoulders Text"/>
              <a:sym typeface="Big Shoulders Tex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E341C6-E83A-4C46-A437-27287DF6A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49" y="2194270"/>
            <a:ext cx="3314700" cy="1152525"/>
          </a:xfrm>
          <a:prstGeom prst="rect">
            <a:avLst/>
          </a:prstGeom>
        </p:spPr>
      </p:pic>
      <p:pic>
        <p:nvPicPr>
          <p:cNvPr id="1026" name="Picture 2" descr="User inserted image">
            <a:extLst>
              <a:ext uri="{FF2B5EF4-FFF2-40B4-BE49-F238E27FC236}">
                <a16:creationId xmlns:a16="http://schemas.microsoft.com/office/drawing/2014/main" id="{F0B9164A-B93B-403A-BEF6-120B9D330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689" y="2194270"/>
            <a:ext cx="3096896" cy="273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318;p42">
            <a:extLst>
              <a:ext uri="{FF2B5EF4-FFF2-40B4-BE49-F238E27FC236}">
                <a16:creationId xmlns:a16="http://schemas.microsoft.com/office/drawing/2014/main" id="{6ACC459D-0E37-40B5-A96E-548B353F0626}"/>
              </a:ext>
            </a:extLst>
          </p:cNvPr>
          <p:cNvSpPr txBox="1">
            <a:spLocks/>
          </p:cNvSpPr>
          <p:nvPr/>
        </p:nvSpPr>
        <p:spPr>
          <a:xfrm>
            <a:off x="4801126" y="1532452"/>
            <a:ext cx="3326022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>
              <a:buFont typeface="Roboto Light"/>
              <a:buNone/>
            </a:pPr>
            <a:r>
              <a:rPr lang="en-US" altLang="ko-KR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Roboto"/>
                <a:sym typeface="Roboto"/>
              </a:rPr>
              <a:t>4) </a:t>
            </a:r>
            <a:r>
              <a:rPr lang="ko-KR" altLang="en-US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Roboto"/>
                <a:sym typeface="Roboto"/>
              </a:rPr>
              <a:t>파일 전송 </a:t>
            </a:r>
          </a:p>
        </p:txBody>
      </p:sp>
    </p:spTree>
    <p:extLst>
      <p:ext uri="{BB962C8B-B14F-4D97-AF65-F5344CB8AC3E}">
        <p14:creationId xmlns:p14="http://schemas.microsoft.com/office/powerpoint/2010/main" val="2727873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1"/>
          <p:cNvSpPr txBox="1">
            <a:spLocks noGrp="1"/>
          </p:cNvSpPr>
          <p:nvPr>
            <p:ph type="title" idx="2"/>
          </p:nvPr>
        </p:nvSpPr>
        <p:spPr>
          <a:xfrm>
            <a:off x="4341775" y="2935225"/>
            <a:ext cx="3853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일정 계획</a:t>
            </a:r>
            <a:endParaRPr sz="2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9" name="Google Shape;309;p41"/>
          <p:cNvSpPr txBox="1">
            <a:spLocks noGrp="1"/>
          </p:cNvSpPr>
          <p:nvPr>
            <p:ph type="title"/>
          </p:nvPr>
        </p:nvSpPr>
        <p:spPr>
          <a:xfrm>
            <a:off x="718225" y="2648400"/>
            <a:ext cx="25815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lt1"/>
                </a:solidFill>
              </a:rPr>
              <a:t>0</a:t>
            </a:r>
            <a:r>
              <a:rPr lang="en-US" altLang="ko" dirty="0">
                <a:solidFill>
                  <a:schemeClr val="lt1"/>
                </a:solidFill>
              </a:rPr>
              <a:t>3</a:t>
            </a:r>
            <a:r>
              <a:rPr lang="ko" dirty="0">
                <a:solidFill>
                  <a:schemeClr val="lt1"/>
                </a:solidFill>
              </a:rPr>
              <a:t>.</a:t>
            </a:r>
            <a:endParaRPr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853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Roboto"/>
              <a:sym typeface="Roboto"/>
            </a:endParaRPr>
          </a:p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19" name="Google Shape;319;p42"/>
          <p:cNvSpPr/>
          <p:nvPr/>
        </p:nvSpPr>
        <p:spPr>
          <a:xfrm>
            <a:off x="0" y="427925"/>
            <a:ext cx="9144000" cy="606900"/>
          </a:xfrm>
          <a:prstGeom prst="rect">
            <a:avLst/>
          </a:prstGeom>
          <a:solidFill>
            <a:srgbClr val="2A2A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42"/>
          <p:cNvSpPr txBox="1"/>
          <p:nvPr/>
        </p:nvSpPr>
        <p:spPr>
          <a:xfrm>
            <a:off x="720000" y="427925"/>
            <a:ext cx="62367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b="1" dirty="0">
                <a:solidFill>
                  <a:srgbClr val="FEDD8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ig Shoulders Text"/>
                <a:sym typeface="Big Shoulders Text"/>
              </a:rPr>
              <a:t>일정 계획</a:t>
            </a:r>
            <a:endParaRPr sz="3000" b="1" dirty="0">
              <a:solidFill>
                <a:srgbClr val="FEDD8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Big Shoulders Text"/>
              <a:sym typeface="Big Shoulders Text"/>
            </a:endParaRP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E8D87439-B04C-49C0-A001-BD385EEEDB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368287"/>
              </p:ext>
            </p:extLst>
          </p:nvPr>
        </p:nvGraphicFramePr>
        <p:xfrm>
          <a:off x="515850" y="1393556"/>
          <a:ext cx="8112300" cy="2934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075">
                  <a:extLst>
                    <a:ext uri="{9D8B030D-6E8A-4147-A177-3AD203B41FA5}">
                      <a16:colId xmlns:a16="http://schemas.microsoft.com/office/drawing/2014/main" val="798033351"/>
                    </a:ext>
                  </a:extLst>
                </a:gridCol>
                <a:gridCol w="2028075">
                  <a:extLst>
                    <a:ext uri="{9D8B030D-6E8A-4147-A177-3AD203B41FA5}">
                      <a16:colId xmlns:a16="http://schemas.microsoft.com/office/drawing/2014/main" val="3111514998"/>
                    </a:ext>
                  </a:extLst>
                </a:gridCol>
                <a:gridCol w="2028075">
                  <a:extLst>
                    <a:ext uri="{9D8B030D-6E8A-4147-A177-3AD203B41FA5}">
                      <a16:colId xmlns:a16="http://schemas.microsoft.com/office/drawing/2014/main" val="4009735324"/>
                    </a:ext>
                  </a:extLst>
                </a:gridCol>
                <a:gridCol w="2028075">
                  <a:extLst>
                    <a:ext uri="{9D8B030D-6E8A-4147-A177-3AD203B41FA5}">
                      <a16:colId xmlns:a16="http://schemas.microsoft.com/office/drawing/2014/main" val="252677657"/>
                    </a:ext>
                  </a:extLst>
                </a:gridCol>
              </a:tblGrid>
              <a:tr h="3489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256459"/>
                  </a:ext>
                </a:extLst>
              </a:tr>
              <a:tr h="4900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일정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660468"/>
                  </a:ext>
                </a:extLst>
              </a:tr>
              <a:tr h="5147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프로그램 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 / 15 ~ 11 / 20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아키텍트 구현을 통해 해당 프로그램 설계 구체화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05733"/>
                  </a:ext>
                </a:extLst>
              </a:tr>
              <a:tr h="4900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프로그램 구현</a:t>
                      </a:r>
                    </a:p>
                  </a:txBody>
                  <a:tcPr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 / 22 ~ 12 / 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설계를 바탕으로 프로그램 구현</a:t>
                      </a:r>
                    </a:p>
                  </a:txBody>
                  <a:tcPr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429176"/>
                  </a:ext>
                </a:extLst>
              </a:tr>
              <a:tr h="1090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버그 수정 및 기능 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 / 6 ~ 12/ 11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프로그램 검수 및 버그 수정</a:t>
                      </a:r>
                      <a:endParaRPr lang="en-US" altLang="ko-KR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추가적인 기능 구현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33468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Veggie Restaurant Company Profile by Slidesgo">
  <a:themeElements>
    <a:clrScheme name="Simple Light">
      <a:dk1>
        <a:srgbClr val="2A2A2A"/>
      </a:dk1>
      <a:lt1>
        <a:srgbClr val="FEDD8E"/>
      </a:lt1>
      <a:dk2>
        <a:srgbClr val="FF8E7B"/>
      </a:dk2>
      <a:lt2>
        <a:srgbClr val="2A2A2A"/>
      </a:lt2>
      <a:accent1>
        <a:srgbClr val="FEDD8E"/>
      </a:accent1>
      <a:accent2>
        <a:srgbClr val="FF8E7B"/>
      </a:accent2>
      <a:accent3>
        <a:srgbClr val="2A2A2A"/>
      </a:accent3>
      <a:accent4>
        <a:srgbClr val="FEDD8E"/>
      </a:accent4>
      <a:accent5>
        <a:srgbClr val="FF8E7B"/>
      </a:accent5>
      <a:accent6>
        <a:srgbClr val="FEDD8E"/>
      </a:accent6>
      <a:hlink>
        <a:srgbClr val="2A2A2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180</Words>
  <Application>Microsoft Office PowerPoint</Application>
  <PresentationFormat>화면 슬라이드 쇼(16:9)</PresentationFormat>
  <Paragraphs>59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4" baseType="lpstr">
      <vt:lpstr>Fira Sans Condensed Medium</vt:lpstr>
      <vt:lpstr>Barlow Semi Condensed Light</vt:lpstr>
      <vt:lpstr>나눔바른고딕</vt:lpstr>
      <vt:lpstr>Roboto Light</vt:lpstr>
      <vt:lpstr>나눔바른고딕 Light</vt:lpstr>
      <vt:lpstr>Roboto</vt:lpstr>
      <vt:lpstr>Oswald</vt:lpstr>
      <vt:lpstr>Big Shoulders Text</vt:lpstr>
      <vt:lpstr>맑은 고딕</vt:lpstr>
      <vt:lpstr>Arial</vt:lpstr>
      <vt:lpstr>Roboto Medium</vt:lpstr>
      <vt:lpstr>Veggie Restaurant Company Profile by Slidesgo</vt:lpstr>
      <vt:lpstr>채팅 프로그램</vt:lpstr>
      <vt:lpstr>역할 소개</vt:lpstr>
      <vt:lpstr>PowerPoint 프레젠테이션</vt:lpstr>
      <vt:lpstr>아이디어 소개</vt:lpstr>
      <vt:lpstr>PowerPoint 프레젠테이션</vt:lpstr>
      <vt:lpstr>PowerPoint 프레젠테이션</vt:lpstr>
      <vt:lpstr>PowerPoint 프레젠테이션</vt:lpstr>
      <vt:lpstr>일정 계획</vt:lpstr>
      <vt:lpstr>PowerPoint 프레젠테이션</vt:lpstr>
      <vt:lpstr>깃허브 주소</vt:lpstr>
      <vt:lpstr>PowerPoint 프레젠테이션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오늘 뭐 먹지?</dc:title>
  <cp:lastModifiedBy>kkk kkk</cp:lastModifiedBy>
  <cp:revision>16</cp:revision>
  <dcterms:modified xsi:type="dcterms:W3CDTF">2021-11-15T02:16:25Z</dcterms:modified>
</cp:coreProperties>
</file>