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256" r:id="rId4"/>
    <p:sldId id="261" r:id="rId5"/>
    <p:sldId id="264" r:id="rId6"/>
    <p:sldId id="304" r:id="rId7"/>
    <p:sldId id="314" r:id="rId8"/>
    <p:sldId id="301" r:id="rId9"/>
    <p:sldId id="308" r:id="rId10"/>
    <p:sldId id="309" r:id="rId11"/>
    <p:sldId id="310" r:id="rId12"/>
    <p:sldId id="320" r:id="rId13"/>
    <p:sldId id="316" r:id="rId14"/>
    <p:sldId id="318" r:id="rId15"/>
    <p:sldId id="321" r:id="rId16"/>
    <p:sldId id="302" r:id="rId17"/>
    <p:sldId id="317" r:id="rId18"/>
    <p:sldId id="285" r:id="rId19"/>
    <p:sldId id="303" r:id="rId20"/>
    <p:sldId id="313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83732" autoAdjust="0"/>
  </p:normalViewPr>
  <p:slideViewPr>
    <p:cSldViewPr>
      <p:cViewPr varScale="1">
        <p:scale>
          <a:sx n="126" d="100"/>
          <a:sy n="126" d="100"/>
        </p:scale>
        <p:origin x="792" y="114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조 채팅프로그래밍 발표를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</a:t>
            </a:r>
            <a:r>
              <a:rPr lang="en-US" altLang="ko-KR" dirty="0"/>
              <a:t>2</a:t>
            </a:r>
            <a:r>
              <a:rPr lang="ko-KR" altLang="en-US" dirty="0"/>
              <a:t>조 발표자 김민석입니다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0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사용한 </a:t>
            </a:r>
            <a:r>
              <a:rPr lang="en-US" altLang="ko-KR" dirty="0" err="1"/>
              <a:t>afk</a:t>
            </a:r>
            <a:r>
              <a:rPr lang="ko-KR" altLang="en-US" dirty="0"/>
              <a:t>이후 </a:t>
            </a:r>
            <a:r>
              <a:rPr lang="en-US" altLang="ko-KR" dirty="0" err="1"/>
              <a:t>nafk</a:t>
            </a:r>
            <a:r>
              <a:rPr lang="ko-KR" altLang="en-US" dirty="0"/>
              <a:t>를 입력하면 사진과 같이 자리 비움 기능이 비활성화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공지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저희가 흔히 사용하고 있는 카카오톡의 공지 모습입니다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공지 사항이 있으면 </a:t>
            </a:r>
            <a:r>
              <a:rPr lang="en-US" altLang="ko-KR" dirty="0"/>
              <a:t>notice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공지 사항</a:t>
            </a:r>
            <a:r>
              <a:rPr lang="en-US" altLang="ko-KR" dirty="0"/>
              <a:t>”</a:t>
            </a:r>
            <a:r>
              <a:rPr lang="ko-KR" altLang="en-US" dirty="0"/>
              <a:t>을 입력합니다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공지사항은 </a:t>
            </a:r>
            <a:r>
              <a:rPr lang="ko-KR" altLang="en-US" dirty="0" err="1"/>
              <a:t>채팅창</a:t>
            </a:r>
            <a:r>
              <a:rPr lang="ko-KR" altLang="en-US" dirty="0"/>
              <a:t> 상단에 표시되고</a:t>
            </a:r>
            <a:r>
              <a:rPr lang="en-US" altLang="ko-KR" dirty="0"/>
              <a:t>,</a:t>
            </a:r>
            <a:r>
              <a:rPr lang="ko-KR" altLang="en-US" dirty="0"/>
              <a:t> 이후 공지사항이 </a:t>
            </a:r>
            <a:r>
              <a:rPr lang="ko-KR" altLang="en-US" dirty="0" err="1"/>
              <a:t>있을시</a:t>
            </a:r>
            <a:r>
              <a:rPr lang="ko-KR" altLang="en-US" dirty="0"/>
              <a:t> 처음과 같이</a:t>
            </a:r>
            <a:endParaRPr lang="en-US" altLang="ko-KR" dirty="0"/>
          </a:p>
          <a:p>
            <a:r>
              <a:rPr lang="en-US" altLang="ko-KR" dirty="0"/>
              <a:t>notice “</a:t>
            </a:r>
            <a:r>
              <a:rPr lang="ko-KR" altLang="en-US" dirty="0" err="1"/>
              <a:t>하고싶은말</a:t>
            </a:r>
            <a:r>
              <a:rPr lang="en-US" altLang="ko-KR" dirty="0"/>
              <a:t>” </a:t>
            </a:r>
            <a:r>
              <a:rPr lang="ko-KR" altLang="en-US" dirty="0"/>
              <a:t>을 입력하고 채팅을 입력하면 공지사항이 갱신됩니다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기능은 </a:t>
            </a:r>
            <a:r>
              <a:rPr lang="en-US" altLang="ko-KR" dirty="0"/>
              <a:t>blocking</a:t>
            </a:r>
            <a:r>
              <a:rPr lang="ko-KR" altLang="en-US" dirty="0"/>
              <a:t>방식으로 구현했습니다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50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다중 </a:t>
            </a:r>
            <a:r>
              <a:rPr lang="ko-KR" altLang="en-US" dirty="0" err="1"/>
              <a:t>채팅방입니다</a:t>
            </a:r>
            <a:endParaRPr lang="en-US" altLang="ko-KR" dirty="0"/>
          </a:p>
          <a:p>
            <a:r>
              <a:rPr lang="ko-KR" altLang="en-US" dirty="0"/>
              <a:t>화면에 나와 있듯이</a:t>
            </a:r>
            <a:endParaRPr lang="en-US" altLang="ko-KR" dirty="0"/>
          </a:p>
          <a:p>
            <a:r>
              <a:rPr lang="ko-KR" altLang="en-US" dirty="0"/>
              <a:t>메뉴선택에서 </a:t>
            </a:r>
            <a:r>
              <a:rPr lang="en-US" altLang="ko-KR" dirty="0"/>
              <a:t>1</a:t>
            </a:r>
            <a:r>
              <a:rPr lang="ko-KR" altLang="en-US" dirty="0"/>
              <a:t>번을 입력한 후 방 제목을 입력하면 방이 생성됩니다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2</a:t>
            </a:r>
            <a:r>
              <a:rPr lang="ko-KR" altLang="en-US" dirty="0"/>
              <a:t>번을 입력하고 기존에 생성된 방 제목을 입력하면 해당 방에 입장할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채팅을 하고 난 뒤 퇴장했다가 다시 입장하는 기능 또한 구현했습니다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Ctrl + z</a:t>
            </a:r>
            <a:r>
              <a:rPr lang="ko-KR" altLang="en-US" dirty="0"/>
              <a:t>키를 누르면 사진과 같이 </a:t>
            </a:r>
            <a:r>
              <a:rPr lang="en-US" altLang="ko-KR" dirty="0"/>
              <a:t>‘q’ or ‘Q’</a:t>
            </a:r>
            <a:r>
              <a:rPr lang="ko-KR" altLang="en-US" dirty="0"/>
              <a:t>를 누르면 나갈 수 있다는 안내말이 보여지고</a:t>
            </a:r>
            <a:r>
              <a:rPr lang="en-US" altLang="ko-KR" dirty="0"/>
              <a:t>, </a:t>
            </a:r>
            <a:r>
              <a:rPr lang="ko-KR" altLang="en-US" dirty="0"/>
              <a:t>해당 버튼을 </a:t>
            </a:r>
            <a:r>
              <a:rPr lang="ko-KR" altLang="en-US" dirty="0" err="1"/>
              <a:t>누른후</a:t>
            </a:r>
            <a:r>
              <a:rPr lang="ko-KR" altLang="en-US" dirty="0"/>
              <a:t> </a:t>
            </a:r>
            <a:r>
              <a:rPr lang="ko-KR" altLang="en-US" dirty="0" err="1"/>
              <a:t>엔터를</a:t>
            </a:r>
            <a:r>
              <a:rPr lang="ko-KR" altLang="en-US" dirty="0"/>
              <a:t> 입력하면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서버와 클라이언트에서는 사용자가 나갔다는 메시지가 발생합니다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이후 재접속은 처음 들어갈 때와 같이 메뉴에서 방을 생성하거나 선택해서 들어가면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00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일정계획에 대해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92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조의 </a:t>
            </a:r>
            <a:r>
              <a:rPr lang="ko-KR" altLang="en-US" dirty="0" err="1"/>
              <a:t>간트차트입니다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주차에는 프로젝트의 주제와 전체적인 계획을 세웠습니다</a:t>
            </a:r>
            <a:r>
              <a:rPr lang="en-US" altLang="ko-KR" dirty="0"/>
              <a:t>.  </a:t>
            </a:r>
            <a:r>
              <a:rPr lang="ko-KR" altLang="en-US" dirty="0"/>
              <a:t>이후 </a:t>
            </a:r>
            <a:r>
              <a:rPr lang="en-US" altLang="ko-KR" dirty="0"/>
              <a:t>2</a:t>
            </a:r>
            <a:r>
              <a:rPr lang="ko-KR" altLang="en-US" dirty="0"/>
              <a:t>주차부터 </a:t>
            </a:r>
            <a:r>
              <a:rPr lang="en-US" altLang="ko-KR" dirty="0"/>
              <a:t>5</a:t>
            </a:r>
            <a:r>
              <a:rPr lang="ko-KR" altLang="en-US" dirty="0"/>
              <a:t>주차까지 주제에 관련된 프로그램 구현을 계획했습니다만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일정대로 잘 이루어 지지 않아 조원들과 회의를 통해 각자 구현할 역할을 다시 정하고</a:t>
            </a:r>
            <a:r>
              <a:rPr lang="en-US" altLang="ko-KR" dirty="0"/>
              <a:t>, </a:t>
            </a:r>
            <a:r>
              <a:rPr lang="ko-KR" altLang="en-US" dirty="0"/>
              <a:t>각자 맡은 역할을 </a:t>
            </a:r>
            <a:r>
              <a:rPr lang="en-US" altLang="ko-KR" dirty="0"/>
              <a:t>4</a:t>
            </a:r>
            <a:r>
              <a:rPr lang="ko-KR" altLang="en-US" dirty="0"/>
              <a:t>주차와 </a:t>
            </a:r>
            <a:r>
              <a:rPr lang="en-US" altLang="ko-KR" dirty="0"/>
              <a:t>5</a:t>
            </a:r>
            <a:r>
              <a:rPr lang="ko-KR" altLang="en-US" dirty="0"/>
              <a:t>주차 동안 구현하고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이후 시험이 끝나는 </a:t>
            </a:r>
            <a:r>
              <a:rPr lang="en-US" altLang="ko-KR" dirty="0"/>
              <a:t>6</a:t>
            </a:r>
            <a:r>
              <a:rPr lang="ko-KR" altLang="en-US" dirty="0"/>
              <a:t>주차에는 대면으로 각자 구현한 코드를 합치고 버그 수정작업을 진행했습니다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90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다시 나눈 역할입니다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김기훈 학우는 앞서 구현한 자리 비움 기능을 조금 더 개선할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황동현 학우는 다중 채팅방을 구현할 예정이고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저와 신예림 학우는 실패한 구현을 조금 더 분석한 뒤 개선을 통해 구현할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우예빈</a:t>
            </a:r>
            <a:r>
              <a:rPr lang="ko-KR" altLang="en-US" dirty="0"/>
              <a:t> 학우가 각자 만든 코드들을 종합하고</a:t>
            </a:r>
            <a:r>
              <a:rPr lang="en-US" altLang="ko-KR" dirty="0"/>
              <a:t>, </a:t>
            </a:r>
            <a:r>
              <a:rPr lang="en-US" altLang="ko-KR" dirty="0" err="1"/>
              <a:t>ui</a:t>
            </a:r>
            <a:r>
              <a:rPr lang="ko-KR" altLang="en-US" dirty="0"/>
              <a:t>디자인을 맡을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44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프로젝트간 </a:t>
            </a:r>
            <a:r>
              <a:rPr lang="ko-KR" altLang="en-US" dirty="0" err="1"/>
              <a:t>느낀점을</a:t>
            </a:r>
            <a:r>
              <a:rPr lang="ko-KR" altLang="en-US" dirty="0"/>
              <a:t>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80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조원 모두가 의사소통이 제대로 이루어지지 않은 것 같아 아쉽고</a:t>
            </a:r>
            <a:r>
              <a:rPr lang="en-US" altLang="ko-KR" dirty="0"/>
              <a:t>, </a:t>
            </a:r>
            <a:r>
              <a:rPr lang="ko-KR" altLang="en-US" dirty="0"/>
              <a:t>소통능력의 중요성을 느꼈습니다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코드 구현에 있어 파트를 명확하게 나누기가 어려워 수정사항이 발생했을 때</a:t>
            </a:r>
            <a:r>
              <a:rPr lang="en-US" altLang="ko-KR" dirty="0"/>
              <a:t>,</a:t>
            </a:r>
            <a:r>
              <a:rPr lang="ko-KR" altLang="en-US" dirty="0"/>
              <a:t> 서로의 코드를 적용시키기가 어려웠습니다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6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</a:t>
            </a:r>
            <a:r>
              <a:rPr lang="en-US" altLang="ko-KR" dirty="0"/>
              <a:t>2</a:t>
            </a:r>
            <a:r>
              <a:rPr lang="ko-KR" altLang="en-US" dirty="0"/>
              <a:t>조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발표순서는 프로젝트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구현과정 및 개선사항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일정계획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느낌점</a:t>
            </a:r>
            <a:r>
              <a:rPr lang="ko-KR" altLang="en-US" dirty="0"/>
              <a:t> 순으로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7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소개부터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3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프로젝트는 앞 제목에 나왔듯이 그림과 같이 소켓을 사용한 일대다 채팅 프로그램을 목표로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아이디어 교환은 구글 미트를 활용해서 팀원들과 소통했으며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프로젝트 진행과 </a:t>
            </a:r>
            <a:r>
              <a:rPr lang="ko-KR" altLang="en-US" dirty="0" err="1"/>
              <a:t>코드교환은</a:t>
            </a:r>
            <a:r>
              <a:rPr lang="ko-KR" altLang="en-US" dirty="0"/>
              <a:t> </a:t>
            </a:r>
            <a:r>
              <a:rPr lang="ko-KR" altLang="en-US" dirty="0" err="1"/>
              <a:t>깃허브와</a:t>
            </a:r>
            <a:r>
              <a:rPr lang="ko-KR" altLang="en-US" dirty="0"/>
              <a:t> </a:t>
            </a:r>
            <a:r>
              <a:rPr lang="ko-KR" altLang="en-US" dirty="0" err="1"/>
              <a:t>대면회의를</a:t>
            </a:r>
            <a:r>
              <a:rPr lang="ko-KR" altLang="en-US" dirty="0"/>
              <a:t> 통해 진행했습니다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github.com</a:t>
            </a:r>
            <a:r>
              <a:rPr lang="en-US" altLang="ko-KR" dirty="0"/>
              <a:t>/</a:t>
            </a:r>
            <a:r>
              <a:rPr lang="en-US" altLang="ko-KR" dirty="0" err="1"/>
              <a:t>wooyebin</a:t>
            </a:r>
            <a:r>
              <a:rPr lang="en-US" altLang="ko-KR" dirty="0"/>
              <a:t>/sysprgm_2team/tree/master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구현과정 및 개선사항 에 대해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구현하기전 </a:t>
            </a:r>
            <a:r>
              <a:rPr lang="ko-KR" altLang="en-US" dirty="0" err="1"/>
              <a:t>아키텍트</a:t>
            </a:r>
            <a:r>
              <a:rPr lang="ko-KR" altLang="en-US" dirty="0"/>
              <a:t> 설계입니다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프로그램을 실행한 후 </a:t>
            </a:r>
            <a:r>
              <a:rPr lang="ko-KR" altLang="en-US" dirty="0" err="1"/>
              <a:t>채팅방</a:t>
            </a:r>
            <a:r>
              <a:rPr lang="ko-KR" altLang="en-US" dirty="0"/>
              <a:t> 번호를 입력하면 해당 채팅방이 만들어집니다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 본인의 포트번호를 입력하면 해당 번호를 가진 채팅방이 만들어지고 목록에 추가가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유저는 원하는 </a:t>
            </a:r>
            <a:r>
              <a:rPr lang="ko-KR" altLang="en-US" dirty="0" err="1"/>
              <a:t>채팅방</a:t>
            </a:r>
            <a:r>
              <a:rPr lang="ko-KR" altLang="en-US" dirty="0"/>
              <a:t> 번호를 입력하면 해당 방에 입장이 되며 채팅이 가능하게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7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서버와 클라이언트를 구현한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</a:t>
            </a:r>
            <a:r>
              <a:rPr lang="en-US" altLang="ko-KR" dirty="0"/>
              <a:t> </a:t>
            </a:r>
            <a:r>
              <a:rPr lang="ko-KR" altLang="en-US" dirty="0"/>
              <a:t>사진은 서버에 정상적으로 클라이언트와 연결이 됬다는 사진이고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오른쪽은 연결되었을 때 클라이언트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가 볼 화면입니다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2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첫번째는 </a:t>
            </a:r>
            <a:r>
              <a:rPr lang="ko-KR" altLang="en-US" dirty="0" err="1"/>
              <a:t>자리비움</a:t>
            </a:r>
            <a:r>
              <a:rPr lang="ko-KR" altLang="en-US" dirty="0"/>
              <a:t> 기능입니다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명령어인 </a:t>
            </a:r>
            <a:r>
              <a:rPr lang="en-US" altLang="ko-KR" dirty="0"/>
              <a:t>AFK</a:t>
            </a:r>
            <a:r>
              <a:rPr lang="ko-KR" altLang="en-US" dirty="0"/>
              <a:t>를 입력하면 자리 비움 기능이 켜지도록 구현했습니다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AFK</a:t>
            </a:r>
            <a:r>
              <a:rPr lang="ko-KR" altLang="en-US" dirty="0"/>
              <a:t>를 입력하면 상대방이 자리 비움 상태 라는 것을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2931790"/>
            <a:ext cx="5040560" cy="1152129"/>
          </a:xfrm>
        </p:spPr>
        <p:txBody>
          <a:bodyPr/>
          <a:lstStyle/>
          <a:p>
            <a:pPr lvl="0"/>
            <a:r>
              <a:rPr lang="en-US" altLang="ko-KR" sz="4400" b="1" dirty="0"/>
              <a:t>2</a:t>
            </a:r>
            <a:r>
              <a:rPr lang="ko-KR" altLang="en-US" sz="4400" b="1" dirty="0"/>
              <a:t>조</a:t>
            </a:r>
            <a:endParaRPr lang="en-US" altLang="ko-KR" sz="4400" b="1" dirty="0"/>
          </a:p>
          <a:p>
            <a:pPr lvl="0"/>
            <a:r>
              <a:rPr lang="en-US" altLang="ko-KR" sz="4400" b="1" dirty="0"/>
              <a:t>Chatting program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9552" y="4227934"/>
            <a:ext cx="4536652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dirty="0"/>
              <a:t>김기훈</a:t>
            </a:r>
            <a:r>
              <a:rPr lang="en-US" altLang="ko-KR" dirty="0"/>
              <a:t>, </a:t>
            </a:r>
            <a:r>
              <a:rPr lang="ko-KR" altLang="en-US" dirty="0"/>
              <a:t>김민석</a:t>
            </a:r>
            <a:r>
              <a:rPr lang="en-US" altLang="ko-KR" dirty="0"/>
              <a:t>,</a:t>
            </a:r>
            <a:r>
              <a:rPr lang="ko-KR" altLang="en-US" dirty="0"/>
              <a:t> 신예림</a:t>
            </a:r>
            <a:r>
              <a:rPr lang="en-US" altLang="ko-KR" dirty="0"/>
              <a:t>, </a:t>
            </a:r>
            <a:r>
              <a:rPr lang="ko-KR" altLang="en-US" dirty="0" err="1"/>
              <a:t>우예빈</a:t>
            </a:r>
            <a:r>
              <a:rPr lang="en-US" altLang="ko-KR" dirty="0"/>
              <a:t>, </a:t>
            </a:r>
            <a:r>
              <a:rPr lang="ko-KR" altLang="en-US" dirty="0"/>
              <a:t>황동현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구현과정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 자리 비움</a:t>
            </a:r>
            <a:endParaRPr lang="en-US" altLang="ko-KR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B08AB4F-253E-4BF7-A7F0-852DFFADBBAA}"/>
              </a:ext>
            </a:extLst>
          </p:cNvPr>
          <p:cNvSpPr txBox="1">
            <a:spLocks/>
          </p:cNvSpPr>
          <p:nvPr/>
        </p:nvSpPr>
        <p:spPr>
          <a:xfrm>
            <a:off x="179512" y="1094706"/>
            <a:ext cx="1471266" cy="4308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자리 비움 </a:t>
            </a:r>
            <a:r>
              <a:rPr lang="en-US" altLang="ko-KR" sz="1600" dirty="0">
                <a:solidFill>
                  <a:schemeClr val="tx1"/>
                </a:solidFill>
              </a:rPr>
              <a:t>off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BDAEE8-FE90-47F6-AF71-CBBA63F5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91" y="1813569"/>
            <a:ext cx="4364162" cy="26684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B21464-A453-43A2-A305-1D8693CFE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47" y="1813569"/>
            <a:ext cx="4377184" cy="266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5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구현과정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공지 사항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7C428EF-3D42-8B48-9CFF-7E9C185DA2D1}"/>
              </a:ext>
            </a:extLst>
          </p:cNvPr>
          <p:cNvGrpSpPr/>
          <p:nvPr/>
        </p:nvGrpSpPr>
        <p:grpSpPr>
          <a:xfrm>
            <a:off x="3276009" y="1237506"/>
            <a:ext cx="2177984" cy="3731463"/>
            <a:chOff x="3483008" y="160469"/>
            <a:chExt cx="2177984" cy="3731463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6D8BCB0D-52CF-4931-A1CF-F6D6E6C8C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9012" y="160469"/>
              <a:ext cx="2105976" cy="373146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88ADBC-1132-4E41-BEDA-F73F408E89C8}"/>
                </a:ext>
              </a:extLst>
            </p:cNvPr>
            <p:cNvSpPr/>
            <p:nvPr/>
          </p:nvSpPr>
          <p:spPr>
            <a:xfrm>
              <a:off x="3483008" y="589434"/>
              <a:ext cx="2177984" cy="432048"/>
            </a:xfrm>
            <a:prstGeom prst="rect">
              <a:avLst/>
            </a:prstGeom>
            <a:noFill/>
            <a:ln>
              <a:solidFill>
                <a:srgbClr val="F214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45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구현과정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다중 </a:t>
            </a:r>
            <a:r>
              <a:rPr lang="ko-KR" altLang="en-US" dirty="0" err="1"/>
              <a:t>채팅방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0CBE69C-1FEF-0C4B-8DF1-FD92A2F9D0EC}"/>
              </a:ext>
            </a:extLst>
          </p:cNvPr>
          <p:cNvGrpSpPr/>
          <p:nvPr/>
        </p:nvGrpSpPr>
        <p:grpSpPr>
          <a:xfrm>
            <a:off x="2987824" y="1525538"/>
            <a:ext cx="2547061" cy="3370910"/>
            <a:chOff x="2726569" y="-840457"/>
            <a:chExt cx="2016224" cy="3003798"/>
          </a:xfrm>
        </p:grpSpPr>
        <p:pic>
          <p:nvPicPr>
            <p:cNvPr id="1026" name="Picture 2" descr="카카오톡 광고 삽입 화면 (이미지=카카오)">
              <a:extLst>
                <a:ext uri="{FF2B5EF4-FFF2-40B4-BE49-F238E27FC236}">
                  <a16:creationId xmlns:a16="http://schemas.microsoft.com/office/drawing/2014/main" id="{089BE5AE-4D91-4996-9063-E1ED7EA99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569" y="-840457"/>
              <a:ext cx="1962666" cy="30037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4731A9-471D-4F3E-A74A-67DA8831F5E0}"/>
                </a:ext>
              </a:extLst>
            </p:cNvPr>
            <p:cNvSpPr/>
            <p:nvPr/>
          </p:nvSpPr>
          <p:spPr>
            <a:xfrm>
              <a:off x="2726569" y="-228673"/>
              <a:ext cx="2016224" cy="2081813"/>
            </a:xfrm>
            <a:prstGeom prst="rect">
              <a:avLst/>
            </a:prstGeom>
            <a:noFill/>
            <a:ln>
              <a:solidFill>
                <a:srgbClr val="F214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D1EF735-36FA-4404-89A2-ADD8F052A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12" y="1157099"/>
            <a:ext cx="3999199" cy="19438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8597F7-5C34-48D0-A3EE-DF42AF985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385" y="1157099"/>
            <a:ext cx="3256553" cy="19438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B1F90D-7929-4CDD-B139-1AFD40D2C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3308558"/>
            <a:ext cx="3987422" cy="1533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FB7000-EAE9-4240-920A-75CE040AC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385" y="3089497"/>
            <a:ext cx="3256552" cy="19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4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구현과정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 </a:t>
            </a:r>
            <a:r>
              <a:rPr lang="ko-KR" altLang="en-US" dirty="0" err="1"/>
              <a:t>채팅방</a:t>
            </a:r>
            <a:r>
              <a:rPr lang="ko-KR" altLang="en-US" dirty="0"/>
              <a:t> 갱신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1D4884-00EB-40CB-B585-DB9E75FFD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52" y="1195616"/>
            <a:ext cx="4562475" cy="419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549E8D-535C-4D72-8952-2669EF70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52" y="1876294"/>
            <a:ext cx="2085975" cy="400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9DC891-59D6-43CA-9131-B024CAC1F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748" y="2276344"/>
            <a:ext cx="4076700" cy="1714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DBBFAB-72A9-4001-8642-FFB0AABC2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552" y="2475520"/>
            <a:ext cx="4395448" cy="26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7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34962"/>
            <a:ext cx="4283968" cy="473576"/>
          </a:xfrm>
        </p:spPr>
        <p:txBody>
          <a:bodyPr/>
          <a:lstStyle/>
          <a:p>
            <a:r>
              <a:rPr lang="ko-KR" altLang="en-US" dirty="0"/>
              <a:t>일정 계획</a:t>
            </a:r>
          </a:p>
        </p:txBody>
      </p:sp>
      <p:pic>
        <p:nvPicPr>
          <p:cNvPr id="5" name="그래픽 4" descr="채팅 단색으로 채워진">
            <a:extLst>
              <a:ext uri="{FF2B5EF4-FFF2-40B4-BE49-F238E27FC236}">
                <a16:creationId xmlns:a16="http://schemas.microsoft.com/office/drawing/2014/main" id="{5F62890E-3133-42BC-8251-5E87D3A85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6016" y="2114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9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일정 계획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일정</a:t>
            </a:r>
            <a:endParaRPr lang="en-US" altLang="ko-KR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9A9301-3547-46FC-9F15-4DFDFC1359B1}"/>
              </a:ext>
            </a:extLst>
          </p:cNvPr>
          <p:cNvSpPr txBox="1">
            <a:spLocks/>
          </p:cNvSpPr>
          <p:nvPr/>
        </p:nvSpPr>
        <p:spPr>
          <a:xfrm>
            <a:off x="323528" y="1229971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</a:rPr>
              <a:t>-Gantt chart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3A53933-8165-474E-98B0-DF5AB85D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33059"/>
            <a:ext cx="5893103" cy="2387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505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일정 계획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 역할</a:t>
            </a:r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347945" y="2596494"/>
            <a:ext cx="825599" cy="85764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99195" y="2596494"/>
            <a:ext cx="825599" cy="85764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50444" y="2596494"/>
            <a:ext cx="825599" cy="85764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901694" y="2596494"/>
            <a:ext cx="825599" cy="85764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82298" y="2033473"/>
            <a:ext cx="16640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자리 비움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UI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4512" y="2018255"/>
            <a:ext cx="1883493" cy="3684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다중 채팅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937" y="2018255"/>
            <a:ext cx="1664090" cy="3684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공지 사항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3565" y="2018696"/>
            <a:ext cx="2014739" cy="3684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코드 종합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UI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723" y="3577518"/>
            <a:ext cx="15069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김기훈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8524" y="3577518"/>
            <a:ext cx="15069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황동현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69703" y="3578262"/>
            <a:ext cx="180459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김기훈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신예림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27780" y="3586390"/>
            <a:ext cx="15069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우예빈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54762" y="2859549"/>
            <a:ext cx="1053180" cy="331532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024794" y="2859549"/>
            <a:ext cx="1053180" cy="331532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4873679" y="2859549"/>
            <a:ext cx="1053180" cy="331532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" name="그래픽 29" descr="서버 윤곽선">
            <a:extLst>
              <a:ext uri="{FF2B5EF4-FFF2-40B4-BE49-F238E27FC236}">
                <a16:creationId xmlns:a16="http://schemas.microsoft.com/office/drawing/2014/main" id="{0A04DAD0-6F47-4B4A-8376-E331A2C89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9635" y="2705489"/>
            <a:ext cx="615754" cy="639652"/>
          </a:xfrm>
          <a:prstGeom prst="rect">
            <a:avLst/>
          </a:prstGeom>
        </p:spPr>
      </p:pic>
      <p:pic>
        <p:nvPicPr>
          <p:cNvPr id="36" name="그래픽 35" descr="UI UX 윤곽선">
            <a:extLst>
              <a:ext uri="{FF2B5EF4-FFF2-40B4-BE49-F238E27FC236}">
                <a16:creationId xmlns:a16="http://schemas.microsoft.com/office/drawing/2014/main" id="{52541B04-AD36-4080-937E-D74CA0AE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4389" y="2749269"/>
            <a:ext cx="545374" cy="566540"/>
          </a:xfrm>
          <a:prstGeom prst="rect">
            <a:avLst/>
          </a:prstGeom>
        </p:spPr>
      </p:pic>
      <p:pic>
        <p:nvPicPr>
          <p:cNvPr id="16" name="그래픽 15" descr="고객 리뷰 윤곽선">
            <a:extLst>
              <a:ext uri="{FF2B5EF4-FFF2-40B4-BE49-F238E27FC236}">
                <a16:creationId xmlns:a16="http://schemas.microsoft.com/office/drawing/2014/main" id="{819CEAA2-1D71-4B5A-9F08-FDD4BC7087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14757" y="2745955"/>
            <a:ext cx="496973" cy="516261"/>
          </a:xfrm>
          <a:prstGeom prst="rect">
            <a:avLst/>
          </a:prstGeom>
        </p:spPr>
      </p:pic>
      <p:pic>
        <p:nvPicPr>
          <p:cNvPr id="19" name="그래픽 18" descr="말풍선 윤곽선">
            <a:extLst>
              <a:ext uri="{FF2B5EF4-FFF2-40B4-BE49-F238E27FC236}">
                <a16:creationId xmlns:a16="http://schemas.microsoft.com/office/drawing/2014/main" id="{D1ACD435-3EFB-4404-A8D3-F93D5327A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3995" y="2718216"/>
            <a:ext cx="497204" cy="516501"/>
          </a:xfrm>
          <a:prstGeom prst="rect">
            <a:avLst/>
          </a:prstGeom>
        </p:spPr>
      </p:pic>
      <p:pic>
        <p:nvPicPr>
          <p:cNvPr id="22" name="그래픽 21" descr="선을 그은 확인란 윤곽선">
            <a:extLst>
              <a:ext uri="{FF2B5EF4-FFF2-40B4-BE49-F238E27FC236}">
                <a16:creationId xmlns:a16="http://schemas.microsoft.com/office/drawing/2014/main" id="{3EDF6D3E-7842-4E13-BE39-D5B8A66F16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0744" y="2849995"/>
            <a:ext cx="419940" cy="436238"/>
          </a:xfrm>
          <a:prstGeom prst="rect">
            <a:avLst/>
          </a:prstGeom>
        </p:spPr>
      </p:pic>
      <p:sp>
        <p:nvSpPr>
          <p:cNvPr id="25" name="Rectangle 28">
            <a:extLst>
              <a:ext uri="{FF2B5EF4-FFF2-40B4-BE49-F238E27FC236}">
                <a16:creationId xmlns:a16="http://schemas.microsoft.com/office/drawing/2014/main" id="{6565FC28-56DF-4B60-9D9D-EB9C23B4037F}"/>
              </a:ext>
            </a:extLst>
          </p:cNvPr>
          <p:cNvSpPr/>
          <p:nvPr/>
        </p:nvSpPr>
        <p:spPr>
          <a:xfrm>
            <a:off x="6699765" y="2866773"/>
            <a:ext cx="1053180" cy="331532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Oval 6">
            <a:extLst>
              <a:ext uri="{FF2B5EF4-FFF2-40B4-BE49-F238E27FC236}">
                <a16:creationId xmlns:a16="http://schemas.microsoft.com/office/drawing/2014/main" id="{07042477-F226-473B-BDC4-9B917C3BE2E6}"/>
              </a:ext>
            </a:extLst>
          </p:cNvPr>
          <p:cNvSpPr/>
          <p:nvPr/>
        </p:nvSpPr>
        <p:spPr>
          <a:xfrm>
            <a:off x="7668344" y="2603718"/>
            <a:ext cx="825599" cy="85764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F947BD-4F1E-4D35-9602-E6A11E33F458}"/>
              </a:ext>
            </a:extLst>
          </p:cNvPr>
          <p:cNvSpPr txBox="1"/>
          <p:nvPr/>
        </p:nvSpPr>
        <p:spPr>
          <a:xfrm>
            <a:off x="7327672" y="3596958"/>
            <a:ext cx="15069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김민석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8D52E7-92E4-4DE0-9BB5-B23E0079250C}"/>
              </a:ext>
            </a:extLst>
          </p:cNvPr>
          <p:cNvSpPr txBox="1"/>
          <p:nvPr/>
        </p:nvSpPr>
        <p:spPr>
          <a:xfrm>
            <a:off x="7215410" y="2033473"/>
            <a:ext cx="1619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 descr="일정 무료 아이콘 의 Miscellany Web icons">
            <a:extLst>
              <a:ext uri="{FF2B5EF4-FFF2-40B4-BE49-F238E27FC236}">
                <a16:creationId xmlns:a16="http://schemas.microsoft.com/office/drawing/2014/main" id="{F34B680D-C072-410D-ABD6-134BE127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47" y="2786846"/>
            <a:ext cx="511487" cy="49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34962"/>
            <a:ext cx="4283968" cy="473576"/>
          </a:xfrm>
        </p:spPr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4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개인 소감</a:t>
            </a:r>
            <a:endParaRPr lang="en-US" altLang="ko-KR" dirty="0"/>
          </a:p>
        </p:txBody>
      </p:sp>
      <p:sp>
        <p:nvSpPr>
          <p:cNvPr id="5" name="Google Shape;318;p42">
            <a:extLst>
              <a:ext uri="{FF2B5EF4-FFF2-40B4-BE49-F238E27FC236}">
                <a16:creationId xmlns:a16="http://schemas.microsoft.com/office/drawing/2014/main" id="{12509A84-37E9-4139-8309-F2ABF063B6E7}"/>
              </a:ext>
            </a:extLst>
          </p:cNvPr>
          <p:cNvSpPr txBox="1">
            <a:spLocks/>
          </p:cNvSpPr>
          <p:nvPr/>
        </p:nvSpPr>
        <p:spPr>
          <a:xfrm>
            <a:off x="311700" y="134761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buFontTx/>
              <a:buChar char="-"/>
            </a:pP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김민석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: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생각보다 의사소통에 어려움이 있어 아쉬웠다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.</a:t>
            </a:r>
          </a:p>
          <a:p>
            <a:pPr marL="285750" indent="-285750">
              <a:spcBef>
                <a:spcPts val="1600"/>
              </a:spcBef>
              <a:buFontTx/>
              <a:buChar char="-"/>
            </a:pP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김기훈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: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협업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,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소통의 중요성을 알 수 있었다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. </a:t>
            </a:r>
          </a:p>
          <a:p>
            <a:pPr marL="285750" indent="-285750">
              <a:spcBef>
                <a:spcPts val="1600"/>
              </a:spcBef>
              <a:buFontTx/>
              <a:buChar char="-"/>
            </a:pP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신예림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: </a:t>
            </a:r>
            <a:r>
              <a:rPr lang="ko-KR" altLang="en-US" sz="1900" b="1" spc="-15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협업에 필요한 기술들을 익히고 커뮤니케이션의 중요성을 알 수 있었다</a:t>
            </a:r>
            <a:r>
              <a:rPr lang="en-US" altLang="ko-KR" sz="1900" b="1" spc="-15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.</a:t>
            </a:r>
          </a:p>
          <a:p>
            <a:pPr marL="285750" indent="-285750">
              <a:spcBef>
                <a:spcPts val="1600"/>
              </a:spcBef>
              <a:buFontTx/>
              <a:buChar char="-"/>
            </a:pP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황동현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: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협업의 필요성과 소통의 중요성을 알 수 있었다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.</a:t>
            </a:r>
          </a:p>
          <a:p>
            <a:pPr marL="285750" indent="-285750">
              <a:spcBef>
                <a:spcPts val="1600"/>
              </a:spcBef>
              <a:buFontTx/>
              <a:buChar char="-"/>
            </a:pPr>
            <a:r>
              <a:rPr lang="ko-KR" altLang="en-US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우예빈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: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개인능력 뿐만 아니라 소통능력도 필요함을 느꼈다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4181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목차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1515555"/>
            <a:ext cx="4608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프로젝트 소개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624" y="2428037"/>
            <a:ext cx="4608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구현 과정 및 개선사항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43035" y="3308379"/>
            <a:ext cx="4608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일정 계획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39752" y="4160808"/>
            <a:ext cx="4608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느낀 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34962"/>
            <a:ext cx="4283968" cy="473576"/>
          </a:xfrm>
        </p:spPr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아이디어 소개</a:t>
            </a:r>
            <a:endParaRPr lang="en-US" altLang="ko-KR" dirty="0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E6CE1CEA-C550-4439-9C65-6BC35F256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3" y="2211710"/>
            <a:ext cx="8170313" cy="21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65FD1-59CA-4675-9A4B-E0C8D265A536}"/>
              </a:ext>
            </a:extLst>
          </p:cNvPr>
          <p:cNvSpPr txBox="1"/>
          <p:nvPr/>
        </p:nvSpPr>
        <p:spPr>
          <a:xfrm>
            <a:off x="486843" y="12663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-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소켓을 활용한 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1 :  N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채팅 프로그램</a:t>
            </a:r>
          </a:p>
        </p:txBody>
      </p:sp>
    </p:spTree>
    <p:extLst>
      <p:ext uri="{BB962C8B-B14F-4D97-AF65-F5344CB8AC3E}">
        <p14:creationId xmlns:p14="http://schemas.microsoft.com/office/powerpoint/2010/main" val="46077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프로그램 개발 도구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027A6D-AFF3-465E-9300-3B5533A6F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9701"/>
            <a:ext cx="2880000" cy="17777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185B2F-C959-4B4A-BB2F-457DD467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39700"/>
            <a:ext cx="2880000" cy="17777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5642E2-92F7-4AE5-B86A-5CBF09E02A9E}"/>
              </a:ext>
            </a:extLst>
          </p:cNvPr>
          <p:cNvSpPr txBox="1"/>
          <p:nvPr/>
        </p:nvSpPr>
        <p:spPr>
          <a:xfrm>
            <a:off x="0" y="437195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프로그램 개발 도구는 </a:t>
            </a:r>
            <a:r>
              <a:rPr lang="en-US" altLang="ko-KR" dirty="0" err="1"/>
              <a:t>github</a:t>
            </a:r>
            <a:r>
              <a:rPr lang="en-US" altLang="ko-KR" dirty="0"/>
              <a:t>, google meet</a:t>
            </a:r>
            <a:r>
              <a:rPr lang="ko-KR" altLang="en-US" dirty="0"/>
              <a:t>를 주로 활용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7F8B7-8542-4D46-A239-D811207BF3EB}"/>
              </a:ext>
            </a:extLst>
          </p:cNvPr>
          <p:cNvSpPr txBox="1"/>
          <p:nvPr/>
        </p:nvSpPr>
        <p:spPr>
          <a:xfrm>
            <a:off x="3240360" y="4856261"/>
            <a:ext cx="615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깃허브</a:t>
            </a:r>
            <a:r>
              <a:rPr lang="ko-KR" altLang="en-US" sz="1400" dirty="0"/>
              <a:t> 주소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https://</a:t>
            </a:r>
            <a:r>
              <a:rPr lang="en" altLang="ko-KR" sz="1400" dirty="0" err="1"/>
              <a:t>github.com</a:t>
            </a:r>
            <a:r>
              <a:rPr lang="en" altLang="ko-KR" sz="1400" dirty="0"/>
              <a:t>/</a:t>
            </a:r>
            <a:r>
              <a:rPr lang="en" altLang="ko-KR" sz="1400" dirty="0" err="1"/>
              <a:t>wooyebin</a:t>
            </a:r>
            <a:r>
              <a:rPr lang="en" altLang="ko-KR" sz="1400" dirty="0"/>
              <a:t>/sysprgm_2team/tree/master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74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6024" y="2334962"/>
            <a:ext cx="4283968" cy="473576"/>
          </a:xfrm>
        </p:spPr>
        <p:txBody>
          <a:bodyPr/>
          <a:lstStyle/>
          <a:p>
            <a:r>
              <a:rPr lang="ko-KR" altLang="en-US" sz="3300" dirty="0"/>
              <a:t>구현과정 및 개선사항</a:t>
            </a:r>
          </a:p>
        </p:txBody>
      </p:sp>
      <p:pic>
        <p:nvPicPr>
          <p:cNvPr id="7" name="그래픽 6" descr="말풍선 단색으로 채워진">
            <a:extLst>
              <a:ext uri="{FF2B5EF4-FFF2-40B4-BE49-F238E27FC236}">
                <a16:creationId xmlns:a16="http://schemas.microsoft.com/office/drawing/2014/main" id="{B8C1B7E5-B097-4E97-9A8A-B96E251E2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6016" y="21397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구현과정 및 목표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구현 과정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C90F85-A9BA-4122-85B8-538C49E6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518003"/>
            <a:ext cx="4608512" cy="3283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9A9301-3547-46FC-9F15-4DFDFC1359B1}"/>
              </a:ext>
            </a:extLst>
          </p:cNvPr>
          <p:cNvSpPr txBox="1">
            <a:spLocks/>
          </p:cNvSpPr>
          <p:nvPr/>
        </p:nvSpPr>
        <p:spPr>
          <a:xfrm>
            <a:off x="323528" y="1229971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 err="1">
                <a:solidFill>
                  <a:schemeClr val="tx1"/>
                </a:solidFill>
              </a:rPr>
              <a:t>아키텍트</a:t>
            </a:r>
            <a:r>
              <a:rPr lang="ko-KR" altLang="en-US" sz="1600" b="1" dirty="0">
                <a:solidFill>
                  <a:schemeClr val="tx1"/>
                </a:solidFill>
              </a:rPr>
              <a:t> 설계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71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구현과정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서버 및 클라이언트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2D48BB-0D16-6247-9722-74A809089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616528"/>
            <a:ext cx="3922970" cy="2950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90847C-BF8C-4642-913A-A8843B5CB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5" y="2701828"/>
            <a:ext cx="4191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2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구현과정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 자리 비움</a:t>
            </a:r>
            <a:endParaRPr lang="en-US" altLang="ko-KR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B08AB4F-253E-4BF7-A7F0-852DFFADBBAA}"/>
              </a:ext>
            </a:extLst>
          </p:cNvPr>
          <p:cNvSpPr txBox="1">
            <a:spLocks/>
          </p:cNvSpPr>
          <p:nvPr/>
        </p:nvSpPr>
        <p:spPr>
          <a:xfrm>
            <a:off x="179512" y="1094706"/>
            <a:ext cx="1471266" cy="4308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자리 비움 </a:t>
            </a:r>
            <a:r>
              <a:rPr lang="en-US" altLang="ko-KR" sz="1600" dirty="0">
                <a:solidFill>
                  <a:schemeClr val="tx1"/>
                </a:solidFill>
              </a:rPr>
              <a:t>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C136CA-4415-43E5-8E70-36AC378F9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95686"/>
            <a:ext cx="3994986" cy="23671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6FCB5E-D960-42CE-B7A9-088450C0A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006617"/>
            <a:ext cx="3994986" cy="23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238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727</Words>
  <Application>Microsoft Office PowerPoint</Application>
  <PresentationFormat>화면 슬라이드 쇼(16:9)</PresentationFormat>
  <Paragraphs>151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나눔바른고딕 Light</vt:lpstr>
      <vt:lpstr>Arial</vt:lpstr>
      <vt:lpstr>Calibri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kkk kkk</cp:lastModifiedBy>
  <cp:revision>214</cp:revision>
  <dcterms:created xsi:type="dcterms:W3CDTF">2016-12-05T23:26:54Z</dcterms:created>
  <dcterms:modified xsi:type="dcterms:W3CDTF">2021-12-27T13:58:08Z</dcterms:modified>
</cp:coreProperties>
</file>