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257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5" autoAdjust="0"/>
    <p:restoredTop sz="96400" autoAdjust="0"/>
  </p:normalViewPr>
  <p:slideViewPr>
    <p:cSldViewPr snapToGrid="0" showGuides="1">
      <p:cViewPr>
        <p:scale>
          <a:sx n="125" d="100"/>
          <a:sy n="125" d="100"/>
        </p:scale>
        <p:origin x="594" y="-168"/>
      </p:cViewPr>
      <p:guideLst>
        <p:guide orient="horz" pos="550"/>
        <p:guide pos="257"/>
        <p:guide pos="7355"/>
        <p:guide orient="horz" pos="867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B0FD-5D6E-40D0-ACD2-49DEEFB4927B}" type="datetimeFigureOut">
              <a:rPr lang="ko-KR" altLang="en-US" smtClean="0"/>
              <a:t>2022-07-20-Wednesday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7EA8-0A13-48B8-A7C0-14A54255C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2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inflearn.com/users/@codingwork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8" y="2180525"/>
            <a:ext cx="7889345" cy="325930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5" name="직선 연결선 4"/>
          <p:cNvCxnSpPr/>
          <p:nvPr/>
        </p:nvCxnSpPr>
        <p:spPr>
          <a:xfrm>
            <a:off x="440675" y="859316"/>
            <a:ext cx="11281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687" y="267191"/>
            <a:ext cx="6991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HTML </a:t>
            </a:r>
            <a:r>
              <a:rPr lang="ko-KR" altLang="en-US" sz="2800" dirty="0" smtClean="0">
                <a:solidFill>
                  <a:schemeClr val="accent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 제작하기 </a:t>
            </a:r>
            <a:r>
              <a:rPr lang="en-US" altLang="ko-KR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8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웹사이트 퍼블리싱 섹션 레이아웃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211" y="438596"/>
            <a:ext cx="834732" cy="15251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832805" y="395330"/>
            <a:ext cx="1947590" cy="276999"/>
            <a:chOff x="8645355" y="6225545"/>
            <a:chExt cx="2092744" cy="276999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355" y="6268737"/>
              <a:ext cx="184693" cy="184693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8775574" y="6225545"/>
              <a:ext cx="19625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200" b="0" i="0" dirty="0" err="1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코딩웍스</a:t>
              </a:r>
              <a:r>
                <a:rPr lang="en-US" altLang="ko-KR" sz="1200" b="0" i="0" dirty="0" smtClean="0">
                  <a:solidFill>
                    <a:srgbClr val="1B1C1D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(CODING WORKS)</a:t>
              </a:r>
              <a:endParaRPr lang="en-US" altLang="ko-KR" sz="1200" b="0" i="0" dirty="0">
                <a:solidFill>
                  <a:srgbClr val="1B1C1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hlinkClick r:id="rId5"/>
          </p:cNvPr>
          <p:cNvSpPr/>
          <p:nvPr/>
        </p:nvSpPr>
        <p:spPr>
          <a:xfrm>
            <a:off x="8790701" y="395330"/>
            <a:ext cx="1989694" cy="249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733" y="3005667"/>
            <a:ext cx="7780867" cy="234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10426" y="3230880"/>
            <a:ext cx="2726774" cy="18999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18396" y="3078481"/>
            <a:ext cx="1721603" cy="21623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17800" y="3147060"/>
            <a:ext cx="5579533" cy="20345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665086" y="3078481"/>
            <a:ext cx="5699981" cy="21623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621867" y="3230880"/>
            <a:ext cx="2589392" cy="18999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836911" y="4817533"/>
            <a:ext cx="2299555" cy="26246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36588" y="2180525"/>
            <a:ext cx="7913052" cy="32601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684" y="2180525"/>
            <a:ext cx="2757359" cy="32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25</cp:revision>
  <dcterms:created xsi:type="dcterms:W3CDTF">2022-07-19T01:32:16Z</dcterms:created>
  <dcterms:modified xsi:type="dcterms:W3CDTF">2022-07-20T05:20:34Z</dcterms:modified>
</cp:coreProperties>
</file>